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727" r:id="rId3"/>
  </p:sldMasterIdLst>
  <p:notesMasterIdLst>
    <p:notesMasterId r:id="rId26"/>
  </p:notesMasterIdLst>
  <p:handoutMasterIdLst>
    <p:handoutMasterId r:id="rId27"/>
  </p:handoutMasterIdLst>
  <p:sldIdLst>
    <p:sldId id="256" r:id="rId4"/>
    <p:sldId id="1830" r:id="rId5"/>
    <p:sldId id="1842" r:id="rId6"/>
    <p:sldId id="1850" r:id="rId7"/>
    <p:sldId id="1853" r:id="rId8"/>
    <p:sldId id="1851" r:id="rId9"/>
    <p:sldId id="1852" r:id="rId10"/>
    <p:sldId id="286" r:id="rId11"/>
    <p:sldId id="1854" r:id="rId12"/>
    <p:sldId id="1855" r:id="rId13"/>
    <p:sldId id="263" r:id="rId14"/>
    <p:sldId id="264" r:id="rId15"/>
    <p:sldId id="1843" r:id="rId16"/>
    <p:sldId id="265" r:id="rId17"/>
    <p:sldId id="380" r:id="rId18"/>
    <p:sldId id="1831" r:id="rId19"/>
    <p:sldId id="1844" r:id="rId20"/>
    <p:sldId id="1847" r:id="rId21"/>
    <p:sldId id="1848" r:id="rId22"/>
    <p:sldId id="1849" r:id="rId23"/>
    <p:sldId id="1789" r:id="rId24"/>
    <p:sldId id="271" r:id="rId25"/>
  </p:sldIdLst>
  <p:sldSz cx="10698163" cy="7589838"/>
  <p:notesSz cx="6761163" cy="9942513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39">
          <p15:clr>
            <a:srgbClr val="A4A3A4"/>
          </p15:clr>
        </p15:guide>
        <p15:guide id="2" orient="horz" pos="735">
          <p15:clr>
            <a:srgbClr val="A4A3A4"/>
          </p15:clr>
        </p15:guide>
        <p15:guide id="3" orient="horz" pos="3456">
          <p15:clr>
            <a:srgbClr val="A4A3A4"/>
          </p15:clr>
        </p15:guide>
        <p15:guide id="4" orient="horz" pos="4622">
          <p15:clr>
            <a:srgbClr val="A4A3A4"/>
          </p15:clr>
        </p15:guide>
        <p15:guide id="5" orient="horz" pos="183">
          <p15:clr>
            <a:srgbClr val="A4A3A4"/>
          </p15:clr>
        </p15:guide>
        <p15:guide id="6" orient="horz" pos="783">
          <p15:clr>
            <a:srgbClr val="A4A3A4"/>
          </p15:clr>
        </p15:guide>
        <p15:guide id="7" pos="3370">
          <p15:clr>
            <a:srgbClr val="A4A3A4"/>
          </p15:clr>
        </p15:guide>
        <p15:guide id="8" pos="342">
          <p15:clr>
            <a:srgbClr val="A4A3A4"/>
          </p15:clr>
        </p15:guide>
        <p15:guide id="9" pos="6407">
          <p15:clr>
            <a:srgbClr val="A4A3A4"/>
          </p15:clr>
        </p15:guide>
        <p15:guide id="10" pos="3436">
          <p15:clr>
            <a:srgbClr val="A4A3A4"/>
          </p15:clr>
        </p15:guide>
        <p15:guide id="11" pos="3322">
          <p15:clr>
            <a:srgbClr val="A4A3A4"/>
          </p15:clr>
        </p15:guide>
        <p15:guide id="12" pos="17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3">
          <p15:clr>
            <a:srgbClr val="A4A3A4"/>
          </p15:clr>
        </p15:guide>
        <p15:guide id="2" pos="213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Tejas Mairal" initials="TM" lastIdx="11" clrIdx="7">
    <p:extLst>
      <p:ext uri="{19B8F6BF-5375-455C-9EA6-DF929625EA0E}">
        <p15:presenceInfo xmlns:p15="http://schemas.microsoft.com/office/powerpoint/2012/main" xmlns="" userId="S-1-5-21-1644491937-1275210071-1417001333-618936" providerId="AD"/>
      </p:ext>
    </p:extLst>
  </p:cmAuthor>
  <p:cmAuthor id="8" name="Harpreet Kaur" initials="HK" lastIdx="2" clrIdx="8">
    <p:extLst>
      <p:ext uri="{19B8F6BF-5375-455C-9EA6-DF929625EA0E}">
        <p15:presenceInfo xmlns:p15="http://schemas.microsoft.com/office/powerpoint/2012/main" xmlns="" userId="S-1-5-21-1644491937-1275210071-1417001333-612482" providerId="AD"/>
      </p:ext>
    </p:extLst>
  </p:cmAuthor>
  <p:cmAuthor id="6" name="Tejas Mairal" initials="" lastIdx="9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1FF"/>
    <a:srgbClr val="C7ABFF"/>
    <a:srgbClr val="B6DBAD"/>
    <a:srgbClr val="B9DCFF"/>
    <a:srgbClr val="FFFFFF"/>
    <a:srgbClr val="CDE6FF"/>
    <a:srgbClr val="99CCFF"/>
    <a:srgbClr val="DDEEFF"/>
    <a:srgbClr val="7D9CFF"/>
    <a:srgbClr val="FFF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82" autoAdjust="0"/>
    <p:restoredTop sz="94224" autoAdjust="0"/>
  </p:normalViewPr>
  <p:slideViewPr>
    <p:cSldViewPr snapToGrid="0">
      <p:cViewPr varScale="1">
        <p:scale>
          <a:sx n="96" d="100"/>
          <a:sy n="96" d="100"/>
        </p:scale>
        <p:origin x="-1386" y="-96"/>
      </p:cViewPr>
      <p:guideLst>
        <p:guide orient="horz" pos="2439"/>
        <p:guide orient="horz" pos="735"/>
        <p:guide orient="horz" pos="3456"/>
        <p:guide orient="horz" pos="4622"/>
        <p:guide orient="horz" pos="183"/>
        <p:guide orient="horz" pos="783"/>
        <p:guide pos="3370"/>
        <p:guide pos="342"/>
        <p:guide pos="6407"/>
        <p:guide pos="3436"/>
        <p:guide pos="3322"/>
        <p:guide pos="173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-4014" y="-114"/>
      </p:cViewPr>
      <p:guideLst>
        <p:guide orient="horz" pos="3133"/>
        <p:guide pos="213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65B1B3-AD09-4A08-8A18-0661972818D5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58B188E2-55E6-40A2-A051-9C9E24FBE12B}">
      <dgm:prSet phldrT="[Text]" custT="1"/>
      <dgm:spPr/>
      <dgm:t>
        <a:bodyPr/>
        <a:lstStyle/>
        <a:p>
          <a:r>
            <a:rPr lang="en-US" sz="2800" b="1" dirty="0">
              <a:solidFill>
                <a:schemeClr val="tx2"/>
              </a:solidFill>
            </a:rPr>
            <a:t>ERP</a:t>
          </a:r>
          <a:endParaRPr lang="en-IN" sz="2800" b="1" dirty="0">
            <a:solidFill>
              <a:schemeClr val="tx2"/>
            </a:solidFill>
          </a:endParaRPr>
        </a:p>
      </dgm:t>
    </dgm:pt>
    <dgm:pt modelId="{415EF2AD-3A10-4D0E-8281-EAEB5AB043BA}" type="parTrans" cxnId="{523CB1A9-D0FA-45A5-94CB-2F236B25944D}">
      <dgm:prSet/>
      <dgm:spPr/>
      <dgm:t>
        <a:bodyPr/>
        <a:lstStyle/>
        <a:p>
          <a:endParaRPr lang="en-IN" sz="1050" b="1">
            <a:solidFill>
              <a:schemeClr val="tx1"/>
            </a:solidFill>
          </a:endParaRPr>
        </a:p>
      </dgm:t>
    </dgm:pt>
    <dgm:pt modelId="{AFA70E9B-DD12-4AB7-B2B8-A33F6A96565F}" type="sibTrans" cxnId="{523CB1A9-D0FA-45A5-94CB-2F236B25944D}">
      <dgm:prSet/>
      <dgm:spPr/>
      <dgm:t>
        <a:bodyPr/>
        <a:lstStyle/>
        <a:p>
          <a:endParaRPr lang="en-IN" sz="1050" b="1">
            <a:solidFill>
              <a:schemeClr val="tx1"/>
            </a:solidFill>
          </a:endParaRPr>
        </a:p>
      </dgm:t>
    </dgm:pt>
    <dgm:pt modelId="{2A1BBB6E-8BE4-4A7F-80F8-341ADAADD617}">
      <dgm:prSet phldrT="[Text]" custT="1"/>
      <dgm:spPr/>
      <dgm:t>
        <a:bodyPr/>
        <a:lstStyle/>
        <a:p>
          <a:r>
            <a:rPr lang="en-US" sz="1100" b="1" dirty="0">
              <a:solidFill>
                <a:schemeClr val="bg1"/>
              </a:solidFill>
            </a:rPr>
            <a:t>Finance &amp; Accounts</a:t>
          </a:r>
          <a:endParaRPr lang="en-IN" sz="1100" b="1" dirty="0">
            <a:solidFill>
              <a:schemeClr val="bg1"/>
            </a:solidFill>
          </a:endParaRPr>
        </a:p>
      </dgm:t>
    </dgm:pt>
    <dgm:pt modelId="{A875F02C-292D-4283-A22F-3A2CDAD30064}" type="parTrans" cxnId="{82E9ACA1-1DD5-43F8-805D-C8DF5F37B139}">
      <dgm:prSet custT="1"/>
      <dgm:spPr/>
      <dgm:t>
        <a:bodyPr/>
        <a:lstStyle/>
        <a:p>
          <a:endParaRPr lang="en-IN" sz="1050" b="1">
            <a:solidFill>
              <a:schemeClr val="tx1"/>
            </a:solidFill>
          </a:endParaRPr>
        </a:p>
      </dgm:t>
    </dgm:pt>
    <dgm:pt modelId="{657BFF01-6A5C-4FE9-A25A-93E9C4F37BDA}" type="sibTrans" cxnId="{82E9ACA1-1DD5-43F8-805D-C8DF5F37B139}">
      <dgm:prSet/>
      <dgm:spPr/>
      <dgm:t>
        <a:bodyPr/>
        <a:lstStyle/>
        <a:p>
          <a:endParaRPr lang="en-IN" sz="1050" b="1">
            <a:solidFill>
              <a:schemeClr val="tx1"/>
            </a:solidFill>
          </a:endParaRPr>
        </a:p>
      </dgm:t>
    </dgm:pt>
    <dgm:pt modelId="{ECB8B85C-2A50-4164-9A38-29FACEDE191E}">
      <dgm:prSet phldrT="[Text]" custT="1"/>
      <dgm:spPr/>
      <dgm:t>
        <a:bodyPr/>
        <a:lstStyle/>
        <a:p>
          <a:r>
            <a:rPr lang="en-US" sz="1100" b="1" dirty="0">
              <a:solidFill>
                <a:schemeClr val="bg1"/>
              </a:solidFill>
            </a:rPr>
            <a:t>Electrical Maintenance</a:t>
          </a:r>
          <a:endParaRPr lang="en-IN" sz="1100" b="1" dirty="0">
            <a:solidFill>
              <a:schemeClr val="bg1"/>
            </a:solidFill>
          </a:endParaRPr>
        </a:p>
      </dgm:t>
    </dgm:pt>
    <dgm:pt modelId="{406E4EDC-865A-432B-B142-65AAB79BB1F6}" type="parTrans" cxnId="{D20D614E-EBE1-421E-95A6-179A4CF8268F}">
      <dgm:prSet custT="1"/>
      <dgm:spPr/>
      <dgm:t>
        <a:bodyPr/>
        <a:lstStyle/>
        <a:p>
          <a:endParaRPr lang="en-IN" sz="1050" b="1">
            <a:solidFill>
              <a:schemeClr val="tx1"/>
            </a:solidFill>
          </a:endParaRPr>
        </a:p>
      </dgm:t>
    </dgm:pt>
    <dgm:pt modelId="{1AE71040-EB61-4E83-8DF3-C27A5D471479}" type="sibTrans" cxnId="{D20D614E-EBE1-421E-95A6-179A4CF8268F}">
      <dgm:prSet/>
      <dgm:spPr/>
      <dgm:t>
        <a:bodyPr/>
        <a:lstStyle/>
        <a:p>
          <a:endParaRPr lang="en-IN" sz="1050" b="1">
            <a:solidFill>
              <a:schemeClr val="tx1"/>
            </a:solidFill>
          </a:endParaRPr>
        </a:p>
      </dgm:t>
    </dgm:pt>
    <dgm:pt modelId="{EEA88F1C-DD2E-461A-ADD1-AEF07C51007D}">
      <dgm:prSet phldrT="[Text]" custT="1"/>
      <dgm:spPr/>
      <dgm:t>
        <a:bodyPr/>
        <a:lstStyle/>
        <a:p>
          <a:r>
            <a:rPr lang="en-US" sz="1100" b="1" dirty="0">
              <a:solidFill>
                <a:schemeClr val="tx2"/>
              </a:solidFill>
            </a:rPr>
            <a:t>Stores &amp; Inventory</a:t>
          </a:r>
          <a:endParaRPr lang="en-IN" sz="1100" b="1" dirty="0">
            <a:solidFill>
              <a:schemeClr val="tx2"/>
            </a:solidFill>
          </a:endParaRPr>
        </a:p>
      </dgm:t>
    </dgm:pt>
    <dgm:pt modelId="{2BF9343F-33C4-4731-AE33-8500B2A963CE}" type="parTrans" cxnId="{B468929B-EEAB-41DA-B2B7-A4E4C6633C76}">
      <dgm:prSet custT="1"/>
      <dgm:spPr/>
      <dgm:t>
        <a:bodyPr/>
        <a:lstStyle/>
        <a:p>
          <a:endParaRPr lang="en-IN" sz="1050" b="1">
            <a:solidFill>
              <a:schemeClr val="tx1"/>
            </a:solidFill>
          </a:endParaRPr>
        </a:p>
      </dgm:t>
    </dgm:pt>
    <dgm:pt modelId="{EA41AC88-1695-4EB2-92E6-D4DEE7FADE5C}" type="sibTrans" cxnId="{B468929B-EEAB-41DA-B2B7-A4E4C6633C76}">
      <dgm:prSet/>
      <dgm:spPr/>
      <dgm:t>
        <a:bodyPr/>
        <a:lstStyle/>
        <a:p>
          <a:endParaRPr lang="en-IN" sz="1050" b="1">
            <a:solidFill>
              <a:schemeClr val="tx1"/>
            </a:solidFill>
          </a:endParaRPr>
        </a:p>
      </dgm:t>
    </dgm:pt>
    <dgm:pt modelId="{BA901EDD-724D-4BEB-BB75-DC436616B4BB}">
      <dgm:prSet phldrT="[Text]" custT="1"/>
      <dgm:spPr/>
      <dgm:t>
        <a:bodyPr/>
        <a:lstStyle/>
        <a:p>
          <a:r>
            <a:rPr lang="en-US" sz="1100" b="1" dirty="0">
              <a:solidFill>
                <a:schemeClr val="tx2"/>
              </a:solidFill>
            </a:rPr>
            <a:t>Contracts</a:t>
          </a:r>
          <a:endParaRPr lang="en-IN" sz="1100" b="1" dirty="0">
            <a:solidFill>
              <a:schemeClr val="tx2"/>
            </a:solidFill>
          </a:endParaRPr>
        </a:p>
      </dgm:t>
    </dgm:pt>
    <dgm:pt modelId="{0C04606A-B6AE-41F6-B347-C9DBF4AF6FC5}" type="parTrans" cxnId="{EE3EE69F-ACDF-495F-8775-CD619D05796C}">
      <dgm:prSet custT="1"/>
      <dgm:spPr/>
      <dgm:t>
        <a:bodyPr/>
        <a:lstStyle/>
        <a:p>
          <a:endParaRPr lang="en-IN" sz="1050" b="1">
            <a:solidFill>
              <a:schemeClr val="tx1"/>
            </a:solidFill>
          </a:endParaRPr>
        </a:p>
      </dgm:t>
    </dgm:pt>
    <dgm:pt modelId="{C83A7286-00A6-4015-9132-C53A38FE44C3}" type="sibTrans" cxnId="{EE3EE69F-ACDF-495F-8775-CD619D05796C}">
      <dgm:prSet/>
      <dgm:spPr/>
      <dgm:t>
        <a:bodyPr/>
        <a:lstStyle/>
        <a:p>
          <a:endParaRPr lang="en-IN" sz="1050" b="1">
            <a:solidFill>
              <a:schemeClr val="tx1"/>
            </a:solidFill>
          </a:endParaRPr>
        </a:p>
      </dgm:t>
    </dgm:pt>
    <dgm:pt modelId="{95F87151-5E7C-4807-97B1-944B2A174779}">
      <dgm:prSet custT="1"/>
      <dgm:spPr/>
      <dgm:t>
        <a:bodyPr/>
        <a:lstStyle/>
        <a:p>
          <a:r>
            <a:rPr lang="en-US" sz="1100" b="1" dirty="0">
              <a:solidFill>
                <a:schemeClr val="bg1"/>
              </a:solidFill>
            </a:rPr>
            <a:t>Administratio</a:t>
          </a:r>
          <a:r>
            <a:rPr lang="en-US" sz="1000" b="1" dirty="0">
              <a:solidFill>
                <a:schemeClr val="bg1"/>
              </a:solidFill>
            </a:rPr>
            <a:t>n</a:t>
          </a:r>
          <a:endParaRPr lang="en-IN" sz="1050" b="1" dirty="0">
            <a:solidFill>
              <a:schemeClr val="bg1"/>
            </a:solidFill>
          </a:endParaRPr>
        </a:p>
      </dgm:t>
    </dgm:pt>
    <dgm:pt modelId="{EF74972E-AA79-4562-8260-70A6CDDC2B10}" type="parTrans" cxnId="{1FD535D7-EBC7-4A14-9A29-3388F672FB4B}">
      <dgm:prSet custT="1"/>
      <dgm:spPr/>
      <dgm:t>
        <a:bodyPr/>
        <a:lstStyle/>
        <a:p>
          <a:endParaRPr lang="en-IN" sz="1050" b="1">
            <a:solidFill>
              <a:schemeClr val="tx1"/>
            </a:solidFill>
          </a:endParaRPr>
        </a:p>
      </dgm:t>
    </dgm:pt>
    <dgm:pt modelId="{C1013793-A2C8-44BA-B556-030674DF693C}" type="sibTrans" cxnId="{1FD535D7-EBC7-4A14-9A29-3388F672FB4B}">
      <dgm:prSet/>
      <dgm:spPr/>
      <dgm:t>
        <a:bodyPr/>
        <a:lstStyle/>
        <a:p>
          <a:endParaRPr lang="en-IN" sz="1050" b="1">
            <a:solidFill>
              <a:schemeClr val="tx1"/>
            </a:solidFill>
          </a:endParaRPr>
        </a:p>
      </dgm:t>
    </dgm:pt>
    <dgm:pt modelId="{5FC735E4-D728-4707-9C21-E35BA41C8AE1}">
      <dgm:prSet custT="1"/>
      <dgm:spPr/>
      <dgm:t>
        <a:bodyPr/>
        <a:lstStyle/>
        <a:p>
          <a:r>
            <a:rPr lang="en-US" sz="1100" b="1" dirty="0">
              <a:solidFill>
                <a:schemeClr val="tx2"/>
              </a:solidFill>
            </a:rPr>
            <a:t>E-Governance</a:t>
          </a:r>
          <a:endParaRPr lang="en-IN" sz="1100" b="1" dirty="0">
            <a:solidFill>
              <a:schemeClr val="tx2"/>
            </a:solidFill>
          </a:endParaRPr>
        </a:p>
      </dgm:t>
    </dgm:pt>
    <dgm:pt modelId="{F887A5DE-C492-41B2-AE9C-3D1119ABE456}" type="parTrans" cxnId="{24CCE326-645E-4081-8D32-3B49B80E29DC}">
      <dgm:prSet custT="1"/>
      <dgm:spPr/>
      <dgm:t>
        <a:bodyPr/>
        <a:lstStyle/>
        <a:p>
          <a:endParaRPr lang="en-IN" sz="1050" b="1">
            <a:solidFill>
              <a:schemeClr val="tx1"/>
            </a:solidFill>
          </a:endParaRPr>
        </a:p>
      </dgm:t>
    </dgm:pt>
    <dgm:pt modelId="{32A7B3EF-FB65-47D8-B0F4-F7FB10FEECE1}" type="sibTrans" cxnId="{24CCE326-645E-4081-8D32-3B49B80E29DC}">
      <dgm:prSet/>
      <dgm:spPr/>
      <dgm:t>
        <a:bodyPr/>
        <a:lstStyle/>
        <a:p>
          <a:endParaRPr lang="en-IN" sz="1050" b="1">
            <a:solidFill>
              <a:schemeClr val="tx1"/>
            </a:solidFill>
          </a:endParaRPr>
        </a:p>
      </dgm:t>
    </dgm:pt>
    <dgm:pt modelId="{281CAA00-91F9-4ADE-A6C0-70303F0990C0}">
      <dgm:prSet custT="1"/>
      <dgm:spPr/>
      <dgm:t>
        <a:bodyPr/>
        <a:lstStyle/>
        <a:p>
          <a:r>
            <a:rPr lang="en-US" sz="1100" b="1" dirty="0">
              <a:solidFill>
                <a:schemeClr val="bg1"/>
              </a:solidFill>
            </a:rPr>
            <a:t>Quality Assurance</a:t>
          </a:r>
          <a:endParaRPr lang="en-IN" sz="1100" b="1" dirty="0">
            <a:solidFill>
              <a:schemeClr val="bg1"/>
            </a:solidFill>
          </a:endParaRPr>
        </a:p>
      </dgm:t>
    </dgm:pt>
    <dgm:pt modelId="{E60710DE-023F-4631-842A-37502E7F5B3E}" type="parTrans" cxnId="{42C277EB-3B87-452A-A8B6-A0146A2AC7BB}">
      <dgm:prSet custT="1"/>
      <dgm:spPr/>
      <dgm:t>
        <a:bodyPr/>
        <a:lstStyle/>
        <a:p>
          <a:endParaRPr lang="en-IN" sz="1050" b="1">
            <a:solidFill>
              <a:schemeClr val="tx1"/>
            </a:solidFill>
          </a:endParaRPr>
        </a:p>
      </dgm:t>
    </dgm:pt>
    <dgm:pt modelId="{95346C81-6DD0-4023-A0E8-81ED6FEA4151}" type="sibTrans" cxnId="{42C277EB-3B87-452A-A8B6-A0146A2AC7BB}">
      <dgm:prSet/>
      <dgm:spPr/>
      <dgm:t>
        <a:bodyPr/>
        <a:lstStyle/>
        <a:p>
          <a:endParaRPr lang="en-IN" sz="1050" b="1">
            <a:solidFill>
              <a:schemeClr val="tx1"/>
            </a:solidFill>
          </a:endParaRPr>
        </a:p>
      </dgm:t>
    </dgm:pt>
    <dgm:pt modelId="{2670B2F5-4A84-4C68-92C6-07660A228539}">
      <dgm:prSet custT="1"/>
      <dgm:spPr/>
      <dgm:t>
        <a:bodyPr/>
        <a:lstStyle/>
        <a:p>
          <a:r>
            <a:rPr lang="en-US" sz="1100" b="1" dirty="0">
              <a:solidFill>
                <a:schemeClr val="bg1"/>
              </a:solidFill>
            </a:rPr>
            <a:t>Human Resource Management</a:t>
          </a:r>
          <a:endParaRPr lang="en-IN" sz="1100" b="1" dirty="0">
            <a:solidFill>
              <a:schemeClr val="bg1"/>
            </a:solidFill>
          </a:endParaRPr>
        </a:p>
      </dgm:t>
    </dgm:pt>
    <dgm:pt modelId="{6571E528-F468-4612-9D50-78B01DE3A019}" type="parTrans" cxnId="{5819D1E2-4887-4580-820F-004724A4D8B7}">
      <dgm:prSet custT="1"/>
      <dgm:spPr/>
      <dgm:t>
        <a:bodyPr/>
        <a:lstStyle/>
        <a:p>
          <a:endParaRPr lang="en-IN" sz="1050" b="1">
            <a:solidFill>
              <a:schemeClr val="tx1"/>
            </a:solidFill>
          </a:endParaRPr>
        </a:p>
      </dgm:t>
    </dgm:pt>
    <dgm:pt modelId="{C7001D29-7AF4-4403-8676-4AA0F06D1AC4}" type="sibTrans" cxnId="{5819D1E2-4887-4580-820F-004724A4D8B7}">
      <dgm:prSet/>
      <dgm:spPr/>
      <dgm:t>
        <a:bodyPr/>
        <a:lstStyle/>
        <a:p>
          <a:endParaRPr lang="en-IN" sz="1050" b="1">
            <a:solidFill>
              <a:schemeClr val="tx1"/>
            </a:solidFill>
          </a:endParaRPr>
        </a:p>
      </dgm:t>
    </dgm:pt>
    <dgm:pt modelId="{BA92668A-26B4-4750-95BF-22BE7B31D0E7}">
      <dgm:prSet custT="1"/>
      <dgm:spPr/>
      <dgm:t>
        <a:bodyPr/>
        <a:lstStyle/>
        <a:p>
          <a:r>
            <a:rPr lang="en-US" sz="1100" b="1" dirty="0">
              <a:solidFill>
                <a:schemeClr val="tx2"/>
              </a:solidFill>
            </a:rPr>
            <a:t>Projects Management</a:t>
          </a:r>
          <a:endParaRPr lang="en-IN" sz="1100" b="1" dirty="0">
            <a:solidFill>
              <a:schemeClr val="tx2"/>
            </a:solidFill>
          </a:endParaRPr>
        </a:p>
      </dgm:t>
    </dgm:pt>
    <dgm:pt modelId="{B09F7E88-50FC-437B-B26D-9B506C13EEEB}" type="parTrans" cxnId="{FE910484-3B9B-426F-BEF8-2B05CA7F2196}">
      <dgm:prSet custT="1"/>
      <dgm:spPr/>
      <dgm:t>
        <a:bodyPr/>
        <a:lstStyle/>
        <a:p>
          <a:endParaRPr lang="en-IN" sz="1050" b="1">
            <a:solidFill>
              <a:schemeClr val="tx1"/>
            </a:solidFill>
          </a:endParaRPr>
        </a:p>
      </dgm:t>
    </dgm:pt>
    <dgm:pt modelId="{274FF038-6C1B-43D5-A702-8337671332AB}" type="sibTrans" cxnId="{FE910484-3B9B-426F-BEF8-2B05CA7F2196}">
      <dgm:prSet/>
      <dgm:spPr/>
      <dgm:t>
        <a:bodyPr/>
        <a:lstStyle/>
        <a:p>
          <a:endParaRPr lang="en-IN" sz="1050" b="1">
            <a:solidFill>
              <a:schemeClr val="tx1"/>
            </a:solidFill>
          </a:endParaRPr>
        </a:p>
      </dgm:t>
    </dgm:pt>
    <dgm:pt modelId="{80C7E81E-DEAE-4A42-A02D-66E07867DCDC}">
      <dgm:prSet custT="1"/>
      <dgm:spPr/>
      <dgm:t>
        <a:bodyPr/>
        <a:lstStyle/>
        <a:p>
          <a:r>
            <a:rPr lang="en-US" sz="1100" b="1" dirty="0">
              <a:solidFill>
                <a:schemeClr val="tx2"/>
              </a:solidFill>
            </a:rPr>
            <a:t>Architecture / Designs</a:t>
          </a:r>
          <a:endParaRPr lang="en-IN" sz="1100" b="1" dirty="0">
            <a:solidFill>
              <a:schemeClr val="tx2"/>
            </a:solidFill>
          </a:endParaRPr>
        </a:p>
      </dgm:t>
    </dgm:pt>
    <dgm:pt modelId="{848D28F1-48F0-4816-8001-8BCA9ACE13F6}" type="parTrans" cxnId="{6A279EB3-9D7F-4DB9-882C-18D630624809}">
      <dgm:prSet custT="1"/>
      <dgm:spPr/>
      <dgm:t>
        <a:bodyPr/>
        <a:lstStyle/>
        <a:p>
          <a:endParaRPr lang="en-IN" sz="1050" b="1">
            <a:solidFill>
              <a:schemeClr val="tx1"/>
            </a:solidFill>
          </a:endParaRPr>
        </a:p>
      </dgm:t>
    </dgm:pt>
    <dgm:pt modelId="{D544BAF0-75DB-4F05-8F81-AF85CE08A270}" type="sibTrans" cxnId="{6A279EB3-9D7F-4DB9-882C-18D630624809}">
      <dgm:prSet/>
      <dgm:spPr/>
      <dgm:t>
        <a:bodyPr/>
        <a:lstStyle/>
        <a:p>
          <a:endParaRPr lang="en-IN" sz="1050" b="1">
            <a:solidFill>
              <a:schemeClr val="tx1"/>
            </a:solidFill>
          </a:endParaRPr>
        </a:p>
      </dgm:t>
    </dgm:pt>
    <dgm:pt modelId="{6EF7D44B-EB78-4E8B-9F8D-7FC535E8E219}" type="pres">
      <dgm:prSet presAssocID="{F165B1B3-AD09-4A08-8A18-0661972818D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119ED1-262A-4B9B-8F38-C54E64795E3C}" type="pres">
      <dgm:prSet presAssocID="{58B188E2-55E6-40A2-A051-9C9E24FBE12B}" presName="centerShape" presStyleLbl="node0" presStyleIdx="0" presStyleCnt="1" custScaleX="116245" custScaleY="116245" custLinFactNeighborY="-807"/>
      <dgm:spPr/>
      <dgm:t>
        <a:bodyPr/>
        <a:lstStyle/>
        <a:p>
          <a:endParaRPr lang="en-US"/>
        </a:p>
      </dgm:t>
    </dgm:pt>
    <dgm:pt modelId="{4890D378-E5C8-4F00-A93E-D97DC5B87829}" type="pres">
      <dgm:prSet presAssocID="{A875F02C-292D-4283-A22F-3A2CDAD30064}" presName="parTrans" presStyleLbl="sibTrans2D1" presStyleIdx="0" presStyleCnt="10"/>
      <dgm:spPr/>
      <dgm:t>
        <a:bodyPr/>
        <a:lstStyle/>
        <a:p>
          <a:endParaRPr lang="en-US"/>
        </a:p>
      </dgm:t>
    </dgm:pt>
    <dgm:pt modelId="{96F03A98-A2FC-4DF3-A8AD-1A5C65B8F651}" type="pres">
      <dgm:prSet presAssocID="{A875F02C-292D-4283-A22F-3A2CDAD30064}" presName="connectorText" presStyleLbl="sibTrans2D1" presStyleIdx="0" presStyleCnt="10"/>
      <dgm:spPr/>
      <dgm:t>
        <a:bodyPr/>
        <a:lstStyle/>
        <a:p>
          <a:endParaRPr lang="en-US"/>
        </a:p>
      </dgm:t>
    </dgm:pt>
    <dgm:pt modelId="{C859B131-D3C2-429C-9643-D52AE87D1DE6}" type="pres">
      <dgm:prSet presAssocID="{2A1BBB6E-8BE4-4A7F-80F8-341ADAADD617}" presName="node" presStyleLbl="node1" presStyleIdx="0" presStyleCnt="10" custScaleX="138862" custScaleY="138862" custRadScaleRad="102067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D8F6E7-931B-48CB-8213-31AE33D504BC}" type="pres">
      <dgm:prSet presAssocID="{848D28F1-48F0-4816-8001-8BCA9ACE13F6}" presName="parTrans" presStyleLbl="sibTrans2D1" presStyleIdx="1" presStyleCnt="10"/>
      <dgm:spPr/>
      <dgm:t>
        <a:bodyPr/>
        <a:lstStyle/>
        <a:p>
          <a:endParaRPr lang="en-US"/>
        </a:p>
      </dgm:t>
    </dgm:pt>
    <dgm:pt modelId="{9BA893B8-6D4D-4984-8A7B-81D0947BCAF6}" type="pres">
      <dgm:prSet presAssocID="{848D28F1-48F0-4816-8001-8BCA9ACE13F6}" presName="connectorText" presStyleLbl="sibTrans2D1" presStyleIdx="1" presStyleCnt="10"/>
      <dgm:spPr/>
      <dgm:t>
        <a:bodyPr/>
        <a:lstStyle/>
        <a:p>
          <a:endParaRPr lang="en-US"/>
        </a:p>
      </dgm:t>
    </dgm:pt>
    <dgm:pt modelId="{09D2BA89-A732-4228-A22F-8AE11719AF2E}" type="pres">
      <dgm:prSet presAssocID="{80C7E81E-DEAE-4A42-A02D-66E07867DCDC}" presName="node" presStyleLbl="node1" presStyleIdx="1" presStyleCnt="10" custScaleX="138862" custScaleY="138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6114A5-5B4B-4697-A90A-A30DC816162D}" type="pres">
      <dgm:prSet presAssocID="{EF74972E-AA79-4562-8260-70A6CDDC2B10}" presName="parTrans" presStyleLbl="sibTrans2D1" presStyleIdx="2" presStyleCnt="10"/>
      <dgm:spPr/>
      <dgm:t>
        <a:bodyPr/>
        <a:lstStyle/>
        <a:p>
          <a:endParaRPr lang="en-US"/>
        </a:p>
      </dgm:t>
    </dgm:pt>
    <dgm:pt modelId="{6D8ADA8C-0686-46C9-98D4-00678F9D18DD}" type="pres">
      <dgm:prSet presAssocID="{EF74972E-AA79-4562-8260-70A6CDDC2B10}" presName="connectorText" presStyleLbl="sibTrans2D1" presStyleIdx="2" presStyleCnt="10"/>
      <dgm:spPr/>
      <dgm:t>
        <a:bodyPr/>
        <a:lstStyle/>
        <a:p>
          <a:endParaRPr lang="en-US"/>
        </a:p>
      </dgm:t>
    </dgm:pt>
    <dgm:pt modelId="{19EE200C-2137-4AD6-92D1-09D2F1A1895F}" type="pres">
      <dgm:prSet presAssocID="{95F87151-5E7C-4807-97B1-944B2A174779}" presName="node" presStyleLbl="node1" presStyleIdx="2" presStyleCnt="10" custScaleX="138862" custScaleY="138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A73AB9-C21E-4618-A237-C5848A7B60AC}" type="pres">
      <dgm:prSet presAssocID="{B09F7E88-50FC-437B-B26D-9B506C13EEEB}" presName="parTrans" presStyleLbl="sibTrans2D1" presStyleIdx="3" presStyleCnt="10"/>
      <dgm:spPr/>
      <dgm:t>
        <a:bodyPr/>
        <a:lstStyle/>
        <a:p>
          <a:endParaRPr lang="en-US"/>
        </a:p>
      </dgm:t>
    </dgm:pt>
    <dgm:pt modelId="{1D4C16DC-AD69-4FF6-AB70-53A3A3976B7C}" type="pres">
      <dgm:prSet presAssocID="{B09F7E88-50FC-437B-B26D-9B506C13EEEB}" presName="connectorText" presStyleLbl="sibTrans2D1" presStyleIdx="3" presStyleCnt="10"/>
      <dgm:spPr/>
      <dgm:t>
        <a:bodyPr/>
        <a:lstStyle/>
        <a:p>
          <a:endParaRPr lang="en-US"/>
        </a:p>
      </dgm:t>
    </dgm:pt>
    <dgm:pt modelId="{2904464C-CE5E-4D5A-A5D4-FEDFBB2B6D90}" type="pres">
      <dgm:prSet presAssocID="{BA92668A-26B4-4750-95BF-22BE7B31D0E7}" presName="node" presStyleLbl="node1" presStyleIdx="3" presStyleCnt="10" custScaleX="138862" custScaleY="138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8A7994-CD10-4808-8BEB-2276B3007DAC}" type="pres">
      <dgm:prSet presAssocID="{6571E528-F468-4612-9D50-78B01DE3A019}" presName="parTrans" presStyleLbl="sibTrans2D1" presStyleIdx="4" presStyleCnt="10"/>
      <dgm:spPr/>
      <dgm:t>
        <a:bodyPr/>
        <a:lstStyle/>
        <a:p>
          <a:endParaRPr lang="en-US"/>
        </a:p>
      </dgm:t>
    </dgm:pt>
    <dgm:pt modelId="{538EDD12-F98A-4120-874F-FF6FA59F76F1}" type="pres">
      <dgm:prSet presAssocID="{6571E528-F468-4612-9D50-78B01DE3A019}" presName="connectorText" presStyleLbl="sibTrans2D1" presStyleIdx="4" presStyleCnt="10"/>
      <dgm:spPr/>
      <dgm:t>
        <a:bodyPr/>
        <a:lstStyle/>
        <a:p>
          <a:endParaRPr lang="en-US"/>
        </a:p>
      </dgm:t>
    </dgm:pt>
    <dgm:pt modelId="{FD0EBB9C-2807-4861-B07F-CFC50BBEA004}" type="pres">
      <dgm:prSet presAssocID="{2670B2F5-4A84-4C68-92C6-07660A228539}" presName="node" presStyleLbl="node1" presStyleIdx="4" presStyleCnt="10" custScaleX="138862" custScaleY="138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5E5F32-6AE0-4FD0-A48D-79F970F887D1}" type="pres">
      <dgm:prSet presAssocID="{E60710DE-023F-4631-842A-37502E7F5B3E}" presName="parTrans" presStyleLbl="sibTrans2D1" presStyleIdx="5" presStyleCnt="10"/>
      <dgm:spPr/>
      <dgm:t>
        <a:bodyPr/>
        <a:lstStyle/>
        <a:p>
          <a:endParaRPr lang="en-US"/>
        </a:p>
      </dgm:t>
    </dgm:pt>
    <dgm:pt modelId="{CA9FD3A3-B1D0-4F9C-AC06-42A5BB5385D5}" type="pres">
      <dgm:prSet presAssocID="{E60710DE-023F-4631-842A-37502E7F5B3E}" presName="connectorText" presStyleLbl="sibTrans2D1" presStyleIdx="5" presStyleCnt="10"/>
      <dgm:spPr/>
      <dgm:t>
        <a:bodyPr/>
        <a:lstStyle/>
        <a:p>
          <a:endParaRPr lang="en-US"/>
        </a:p>
      </dgm:t>
    </dgm:pt>
    <dgm:pt modelId="{43E91B72-2928-46EB-93AF-81507F5E3901}" type="pres">
      <dgm:prSet presAssocID="{281CAA00-91F9-4ADE-A6C0-70303F0990C0}" presName="node" presStyleLbl="node1" presStyleIdx="5" presStyleCnt="10" custScaleX="138862" custScaleY="138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12FF7F-5C38-44EC-A8CC-D89FA626E8C0}" type="pres">
      <dgm:prSet presAssocID="{F887A5DE-C492-41B2-AE9C-3D1119ABE456}" presName="parTrans" presStyleLbl="sibTrans2D1" presStyleIdx="6" presStyleCnt="10"/>
      <dgm:spPr/>
      <dgm:t>
        <a:bodyPr/>
        <a:lstStyle/>
        <a:p>
          <a:endParaRPr lang="en-US"/>
        </a:p>
      </dgm:t>
    </dgm:pt>
    <dgm:pt modelId="{62200C9F-614D-4958-8C6E-C127CB0C3E48}" type="pres">
      <dgm:prSet presAssocID="{F887A5DE-C492-41B2-AE9C-3D1119ABE456}" presName="connectorText" presStyleLbl="sibTrans2D1" presStyleIdx="6" presStyleCnt="10"/>
      <dgm:spPr/>
      <dgm:t>
        <a:bodyPr/>
        <a:lstStyle/>
        <a:p>
          <a:endParaRPr lang="en-US"/>
        </a:p>
      </dgm:t>
    </dgm:pt>
    <dgm:pt modelId="{7467ECC3-8F99-43D5-AF7A-2F875A7438BD}" type="pres">
      <dgm:prSet presAssocID="{5FC735E4-D728-4707-9C21-E35BA41C8AE1}" presName="node" presStyleLbl="node1" presStyleIdx="6" presStyleCnt="10" custScaleX="138862" custScaleY="138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E00FE4-64EF-4A13-B9A0-0FE6204C7FD6}" type="pres">
      <dgm:prSet presAssocID="{406E4EDC-865A-432B-B142-65AAB79BB1F6}" presName="parTrans" presStyleLbl="sibTrans2D1" presStyleIdx="7" presStyleCnt="10"/>
      <dgm:spPr/>
      <dgm:t>
        <a:bodyPr/>
        <a:lstStyle/>
        <a:p>
          <a:endParaRPr lang="en-US"/>
        </a:p>
      </dgm:t>
    </dgm:pt>
    <dgm:pt modelId="{7C6AA399-D077-4E39-9AFA-E176876A835D}" type="pres">
      <dgm:prSet presAssocID="{406E4EDC-865A-432B-B142-65AAB79BB1F6}" presName="connectorText" presStyleLbl="sibTrans2D1" presStyleIdx="7" presStyleCnt="10"/>
      <dgm:spPr/>
      <dgm:t>
        <a:bodyPr/>
        <a:lstStyle/>
        <a:p>
          <a:endParaRPr lang="en-US"/>
        </a:p>
      </dgm:t>
    </dgm:pt>
    <dgm:pt modelId="{BA3B3077-FFF0-4BBA-97E3-49D5C759885D}" type="pres">
      <dgm:prSet presAssocID="{ECB8B85C-2A50-4164-9A38-29FACEDE191E}" presName="node" presStyleLbl="node1" presStyleIdx="7" presStyleCnt="10" custScaleX="138862" custScaleY="138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C66DAE-FE3A-4429-AC7C-5D0184D473E2}" type="pres">
      <dgm:prSet presAssocID="{2BF9343F-33C4-4731-AE33-8500B2A963CE}" presName="parTrans" presStyleLbl="sibTrans2D1" presStyleIdx="8" presStyleCnt="10"/>
      <dgm:spPr/>
      <dgm:t>
        <a:bodyPr/>
        <a:lstStyle/>
        <a:p>
          <a:endParaRPr lang="en-US"/>
        </a:p>
      </dgm:t>
    </dgm:pt>
    <dgm:pt modelId="{A79705CD-4506-4C5E-AA1B-4DED8A8255E6}" type="pres">
      <dgm:prSet presAssocID="{2BF9343F-33C4-4731-AE33-8500B2A963CE}" presName="connectorText" presStyleLbl="sibTrans2D1" presStyleIdx="8" presStyleCnt="10"/>
      <dgm:spPr/>
      <dgm:t>
        <a:bodyPr/>
        <a:lstStyle/>
        <a:p>
          <a:endParaRPr lang="en-US"/>
        </a:p>
      </dgm:t>
    </dgm:pt>
    <dgm:pt modelId="{B7F0E36D-3828-4ECA-B6DF-FB73FB715B48}" type="pres">
      <dgm:prSet presAssocID="{EEA88F1C-DD2E-461A-ADD1-AEF07C51007D}" presName="node" presStyleLbl="node1" presStyleIdx="8" presStyleCnt="10" custScaleX="138862" custScaleY="138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7CC8C5-CFB3-4859-8FA8-CE768D4032EA}" type="pres">
      <dgm:prSet presAssocID="{0C04606A-B6AE-41F6-B347-C9DBF4AF6FC5}" presName="parTrans" presStyleLbl="sibTrans2D1" presStyleIdx="9" presStyleCnt="10"/>
      <dgm:spPr/>
      <dgm:t>
        <a:bodyPr/>
        <a:lstStyle/>
        <a:p>
          <a:endParaRPr lang="en-US"/>
        </a:p>
      </dgm:t>
    </dgm:pt>
    <dgm:pt modelId="{45808F70-6403-412A-92EE-D05E93C80B67}" type="pres">
      <dgm:prSet presAssocID="{0C04606A-B6AE-41F6-B347-C9DBF4AF6FC5}" presName="connectorText" presStyleLbl="sibTrans2D1" presStyleIdx="9" presStyleCnt="10"/>
      <dgm:spPr/>
      <dgm:t>
        <a:bodyPr/>
        <a:lstStyle/>
        <a:p>
          <a:endParaRPr lang="en-US"/>
        </a:p>
      </dgm:t>
    </dgm:pt>
    <dgm:pt modelId="{327185F6-AE32-4A22-A22B-4ED994C334B7}" type="pres">
      <dgm:prSet presAssocID="{BA901EDD-724D-4BEB-BB75-DC436616B4BB}" presName="node" presStyleLbl="node1" presStyleIdx="9" presStyleCnt="10" custScaleX="138862" custScaleY="138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E57E90-FACA-41F1-8B6F-69D9EF2321FA}" type="presOf" srcId="{0C04606A-B6AE-41F6-B347-C9DBF4AF6FC5}" destId="{B97CC8C5-CFB3-4859-8FA8-CE768D4032EA}" srcOrd="0" destOrd="0" presId="urn:microsoft.com/office/officeart/2005/8/layout/radial5"/>
    <dgm:cxn modelId="{1FD535D7-EBC7-4A14-9A29-3388F672FB4B}" srcId="{58B188E2-55E6-40A2-A051-9C9E24FBE12B}" destId="{95F87151-5E7C-4807-97B1-944B2A174779}" srcOrd="2" destOrd="0" parTransId="{EF74972E-AA79-4562-8260-70A6CDDC2B10}" sibTransId="{C1013793-A2C8-44BA-B556-030674DF693C}"/>
    <dgm:cxn modelId="{41020C4A-C499-4E33-B7C1-4CE6B26C6B09}" type="presOf" srcId="{2BF9343F-33C4-4731-AE33-8500B2A963CE}" destId="{EEC66DAE-FE3A-4429-AC7C-5D0184D473E2}" srcOrd="0" destOrd="0" presId="urn:microsoft.com/office/officeart/2005/8/layout/radial5"/>
    <dgm:cxn modelId="{DFDF93FB-C6CA-4559-96B2-42DF2135AC6B}" type="presOf" srcId="{BA901EDD-724D-4BEB-BB75-DC436616B4BB}" destId="{327185F6-AE32-4A22-A22B-4ED994C334B7}" srcOrd="0" destOrd="0" presId="urn:microsoft.com/office/officeart/2005/8/layout/radial5"/>
    <dgm:cxn modelId="{6A279EB3-9D7F-4DB9-882C-18D630624809}" srcId="{58B188E2-55E6-40A2-A051-9C9E24FBE12B}" destId="{80C7E81E-DEAE-4A42-A02D-66E07867DCDC}" srcOrd="1" destOrd="0" parTransId="{848D28F1-48F0-4816-8001-8BCA9ACE13F6}" sibTransId="{D544BAF0-75DB-4F05-8F81-AF85CE08A270}"/>
    <dgm:cxn modelId="{B468929B-EEAB-41DA-B2B7-A4E4C6633C76}" srcId="{58B188E2-55E6-40A2-A051-9C9E24FBE12B}" destId="{EEA88F1C-DD2E-461A-ADD1-AEF07C51007D}" srcOrd="8" destOrd="0" parTransId="{2BF9343F-33C4-4731-AE33-8500B2A963CE}" sibTransId="{EA41AC88-1695-4EB2-92E6-D4DEE7FADE5C}"/>
    <dgm:cxn modelId="{42C277EB-3B87-452A-A8B6-A0146A2AC7BB}" srcId="{58B188E2-55E6-40A2-A051-9C9E24FBE12B}" destId="{281CAA00-91F9-4ADE-A6C0-70303F0990C0}" srcOrd="5" destOrd="0" parTransId="{E60710DE-023F-4631-842A-37502E7F5B3E}" sibTransId="{95346C81-6DD0-4023-A0E8-81ED6FEA4151}"/>
    <dgm:cxn modelId="{6CCDD048-3E25-4FED-BDF6-E23AD8AE0CDB}" type="presOf" srcId="{2670B2F5-4A84-4C68-92C6-07660A228539}" destId="{FD0EBB9C-2807-4861-B07F-CFC50BBEA004}" srcOrd="0" destOrd="0" presId="urn:microsoft.com/office/officeart/2005/8/layout/radial5"/>
    <dgm:cxn modelId="{A7088543-FDEB-4D2B-95F7-C8E78D61F158}" type="presOf" srcId="{BA92668A-26B4-4750-95BF-22BE7B31D0E7}" destId="{2904464C-CE5E-4D5A-A5D4-FEDFBB2B6D90}" srcOrd="0" destOrd="0" presId="urn:microsoft.com/office/officeart/2005/8/layout/radial5"/>
    <dgm:cxn modelId="{7579DFD0-17CD-4E03-B9FB-2E87D9966C42}" type="presOf" srcId="{2BF9343F-33C4-4731-AE33-8500B2A963CE}" destId="{A79705CD-4506-4C5E-AA1B-4DED8A8255E6}" srcOrd="1" destOrd="0" presId="urn:microsoft.com/office/officeart/2005/8/layout/radial5"/>
    <dgm:cxn modelId="{24CCE326-645E-4081-8D32-3B49B80E29DC}" srcId="{58B188E2-55E6-40A2-A051-9C9E24FBE12B}" destId="{5FC735E4-D728-4707-9C21-E35BA41C8AE1}" srcOrd="6" destOrd="0" parTransId="{F887A5DE-C492-41B2-AE9C-3D1119ABE456}" sibTransId="{32A7B3EF-FB65-47D8-B0F4-F7FB10FEECE1}"/>
    <dgm:cxn modelId="{026B3702-0484-400A-9D28-6F0EB4CB5525}" type="presOf" srcId="{95F87151-5E7C-4807-97B1-944B2A174779}" destId="{19EE200C-2137-4AD6-92D1-09D2F1A1895F}" srcOrd="0" destOrd="0" presId="urn:microsoft.com/office/officeart/2005/8/layout/radial5"/>
    <dgm:cxn modelId="{D20D614E-EBE1-421E-95A6-179A4CF8268F}" srcId="{58B188E2-55E6-40A2-A051-9C9E24FBE12B}" destId="{ECB8B85C-2A50-4164-9A38-29FACEDE191E}" srcOrd="7" destOrd="0" parTransId="{406E4EDC-865A-432B-B142-65AAB79BB1F6}" sibTransId="{1AE71040-EB61-4E83-8DF3-C27A5D471479}"/>
    <dgm:cxn modelId="{C0FC0DD2-CAF3-491A-A2E7-3C3A84106F98}" type="presOf" srcId="{6571E528-F468-4612-9D50-78B01DE3A019}" destId="{538EDD12-F98A-4120-874F-FF6FA59F76F1}" srcOrd="1" destOrd="0" presId="urn:microsoft.com/office/officeart/2005/8/layout/radial5"/>
    <dgm:cxn modelId="{5819D1E2-4887-4580-820F-004724A4D8B7}" srcId="{58B188E2-55E6-40A2-A051-9C9E24FBE12B}" destId="{2670B2F5-4A84-4C68-92C6-07660A228539}" srcOrd="4" destOrd="0" parTransId="{6571E528-F468-4612-9D50-78B01DE3A019}" sibTransId="{C7001D29-7AF4-4403-8676-4AA0F06D1AC4}"/>
    <dgm:cxn modelId="{19C7BAA1-D9E6-4DC4-856F-CDE64A7B33F1}" type="presOf" srcId="{EEA88F1C-DD2E-461A-ADD1-AEF07C51007D}" destId="{B7F0E36D-3828-4ECA-B6DF-FB73FB715B48}" srcOrd="0" destOrd="0" presId="urn:microsoft.com/office/officeart/2005/8/layout/radial5"/>
    <dgm:cxn modelId="{A81493D7-2CDE-4F51-AF69-4E9C3C7DBD92}" type="presOf" srcId="{E60710DE-023F-4631-842A-37502E7F5B3E}" destId="{485E5F32-6AE0-4FD0-A48D-79F970F887D1}" srcOrd="0" destOrd="0" presId="urn:microsoft.com/office/officeart/2005/8/layout/radial5"/>
    <dgm:cxn modelId="{DF84FA41-5622-456B-A132-9E2CC34E8D04}" type="presOf" srcId="{2A1BBB6E-8BE4-4A7F-80F8-341ADAADD617}" destId="{C859B131-D3C2-429C-9643-D52AE87D1DE6}" srcOrd="0" destOrd="0" presId="urn:microsoft.com/office/officeart/2005/8/layout/radial5"/>
    <dgm:cxn modelId="{391C9FE4-A898-4722-AAD2-120E6881C36B}" type="presOf" srcId="{80C7E81E-DEAE-4A42-A02D-66E07867DCDC}" destId="{09D2BA89-A732-4228-A22F-8AE11719AF2E}" srcOrd="0" destOrd="0" presId="urn:microsoft.com/office/officeart/2005/8/layout/radial5"/>
    <dgm:cxn modelId="{688136D1-9760-44D9-8C2A-7D671DDA3D6F}" type="presOf" srcId="{F887A5DE-C492-41B2-AE9C-3D1119ABE456}" destId="{C012FF7F-5C38-44EC-A8CC-D89FA626E8C0}" srcOrd="0" destOrd="0" presId="urn:microsoft.com/office/officeart/2005/8/layout/radial5"/>
    <dgm:cxn modelId="{A6BA3291-59B5-4E1A-AB8D-C696CAF986BF}" type="presOf" srcId="{5FC735E4-D728-4707-9C21-E35BA41C8AE1}" destId="{7467ECC3-8F99-43D5-AF7A-2F875A7438BD}" srcOrd="0" destOrd="0" presId="urn:microsoft.com/office/officeart/2005/8/layout/radial5"/>
    <dgm:cxn modelId="{ECF8380A-6AE6-434A-9C16-946CF20C28F1}" type="presOf" srcId="{0C04606A-B6AE-41F6-B347-C9DBF4AF6FC5}" destId="{45808F70-6403-412A-92EE-D05E93C80B67}" srcOrd="1" destOrd="0" presId="urn:microsoft.com/office/officeart/2005/8/layout/radial5"/>
    <dgm:cxn modelId="{CD8A9702-5238-48C0-AA15-735A07860BA3}" type="presOf" srcId="{B09F7E88-50FC-437B-B26D-9B506C13EEEB}" destId="{93A73AB9-C21E-4618-A237-C5848A7B60AC}" srcOrd="0" destOrd="0" presId="urn:microsoft.com/office/officeart/2005/8/layout/radial5"/>
    <dgm:cxn modelId="{7B910B8B-6A20-4E40-A864-677EE6FE3D81}" type="presOf" srcId="{EF74972E-AA79-4562-8260-70A6CDDC2B10}" destId="{C26114A5-5B4B-4697-A90A-A30DC816162D}" srcOrd="0" destOrd="0" presId="urn:microsoft.com/office/officeart/2005/8/layout/radial5"/>
    <dgm:cxn modelId="{25279BB2-9BA6-4BC4-A361-5E9E455C4843}" type="presOf" srcId="{6571E528-F468-4612-9D50-78B01DE3A019}" destId="{8A8A7994-CD10-4808-8BEB-2276B3007DAC}" srcOrd="0" destOrd="0" presId="urn:microsoft.com/office/officeart/2005/8/layout/radial5"/>
    <dgm:cxn modelId="{C8004C41-1ADF-46C6-8730-397F95F5A1F2}" type="presOf" srcId="{848D28F1-48F0-4816-8001-8BCA9ACE13F6}" destId="{50D8F6E7-931B-48CB-8213-31AE33D504BC}" srcOrd="0" destOrd="0" presId="urn:microsoft.com/office/officeart/2005/8/layout/radial5"/>
    <dgm:cxn modelId="{82E9ACA1-1DD5-43F8-805D-C8DF5F37B139}" srcId="{58B188E2-55E6-40A2-A051-9C9E24FBE12B}" destId="{2A1BBB6E-8BE4-4A7F-80F8-341ADAADD617}" srcOrd="0" destOrd="0" parTransId="{A875F02C-292D-4283-A22F-3A2CDAD30064}" sibTransId="{657BFF01-6A5C-4FE9-A25A-93E9C4F37BDA}"/>
    <dgm:cxn modelId="{FE910484-3B9B-426F-BEF8-2B05CA7F2196}" srcId="{58B188E2-55E6-40A2-A051-9C9E24FBE12B}" destId="{BA92668A-26B4-4750-95BF-22BE7B31D0E7}" srcOrd="3" destOrd="0" parTransId="{B09F7E88-50FC-437B-B26D-9B506C13EEEB}" sibTransId="{274FF038-6C1B-43D5-A702-8337671332AB}"/>
    <dgm:cxn modelId="{6141B229-23AA-4E3D-8638-C54D8610FFB9}" type="presOf" srcId="{F887A5DE-C492-41B2-AE9C-3D1119ABE456}" destId="{62200C9F-614D-4958-8C6E-C127CB0C3E48}" srcOrd="1" destOrd="0" presId="urn:microsoft.com/office/officeart/2005/8/layout/radial5"/>
    <dgm:cxn modelId="{1EDB9A39-0B73-4EBE-ACBA-BCA89362F2C6}" type="presOf" srcId="{ECB8B85C-2A50-4164-9A38-29FACEDE191E}" destId="{BA3B3077-FFF0-4BBA-97E3-49D5C759885D}" srcOrd="0" destOrd="0" presId="urn:microsoft.com/office/officeart/2005/8/layout/radial5"/>
    <dgm:cxn modelId="{EE3EE69F-ACDF-495F-8775-CD619D05796C}" srcId="{58B188E2-55E6-40A2-A051-9C9E24FBE12B}" destId="{BA901EDD-724D-4BEB-BB75-DC436616B4BB}" srcOrd="9" destOrd="0" parTransId="{0C04606A-B6AE-41F6-B347-C9DBF4AF6FC5}" sibTransId="{C83A7286-00A6-4015-9132-C53A38FE44C3}"/>
    <dgm:cxn modelId="{BBFF9ED2-4F7A-47E5-BB5D-C93D066F1C68}" type="presOf" srcId="{F165B1B3-AD09-4A08-8A18-0661972818D5}" destId="{6EF7D44B-EB78-4E8B-9F8D-7FC535E8E219}" srcOrd="0" destOrd="0" presId="urn:microsoft.com/office/officeart/2005/8/layout/radial5"/>
    <dgm:cxn modelId="{DA9015D1-3314-4044-96C8-F5D667912027}" type="presOf" srcId="{E60710DE-023F-4631-842A-37502E7F5B3E}" destId="{CA9FD3A3-B1D0-4F9C-AC06-42A5BB5385D5}" srcOrd="1" destOrd="0" presId="urn:microsoft.com/office/officeart/2005/8/layout/radial5"/>
    <dgm:cxn modelId="{2E094607-7869-41BF-B22E-758E5801A0FA}" type="presOf" srcId="{281CAA00-91F9-4ADE-A6C0-70303F0990C0}" destId="{43E91B72-2928-46EB-93AF-81507F5E3901}" srcOrd="0" destOrd="0" presId="urn:microsoft.com/office/officeart/2005/8/layout/radial5"/>
    <dgm:cxn modelId="{40F0D0EF-18E3-4C0C-823F-0C1D44B46D43}" type="presOf" srcId="{A875F02C-292D-4283-A22F-3A2CDAD30064}" destId="{96F03A98-A2FC-4DF3-A8AD-1A5C65B8F651}" srcOrd="1" destOrd="0" presId="urn:microsoft.com/office/officeart/2005/8/layout/radial5"/>
    <dgm:cxn modelId="{AF4F7FB3-24D7-4BF6-B405-E27AB9B53349}" type="presOf" srcId="{406E4EDC-865A-432B-B142-65AAB79BB1F6}" destId="{7C6AA399-D077-4E39-9AFA-E176876A835D}" srcOrd="1" destOrd="0" presId="urn:microsoft.com/office/officeart/2005/8/layout/radial5"/>
    <dgm:cxn modelId="{A04CEF26-1833-49A0-99CE-60BBCE317B1E}" type="presOf" srcId="{A875F02C-292D-4283-A22F-3A2CDAD30064}" destId="{4890D378-E5C8-4F00-A93E-D97DC5B87829}" srcOrd="0" destOrd="0" presId="urn:microsoft.com/office/officeart/2005/8/layout/radial5"/>
    <dgm:cxn modelId="{3CBA2378-8A82-414B-B072-F866413C8B66}" type="presOf" srcId="{EF74972E-AA79-4562-8260-70A6CDDC2B10}" destId="{6D8ADA8C-0686-46C9-98D4-00678F9D18DD}" srcOrd="1" destOrd="0" presId="urn:microsoft.com/office/officeart/2005/8/layout/radial5"/>
    <dgm:cxn modelId="{523CB1A9-D0FA-45A5-94CB-2F236B25944D}" srcId="{F165B1B3-AD09-4A08-8A18-0661972818D5}" destId="{58B188E2-55E6-40A2-A051-9C9E24FBE12B}" srcOrd="0" destOrd="0" parTransId="{415EF2AD-3A10-4D0E-8281-EAEB5AB043BA}" sibTransId="{AFA70E9B-DD12-4AB7-B2B8-A33F6A96565F}"/>
    <dgm:cxn modelId="{E292F0C5-B382-48DF-8BA7-E490493F68C5}" type="presOf" srcId="{58B188E2-55E6-40A2-A051-9C9E24FBE12B}" destId="{D0119ED1-262A-4B9B-8F38-C54E64795E3C}" srcOrd="0" destOrd="0" presId="urn:microsoft.com/office/officeart/2005/8/layout/radial5"/>
    <dgm:cxn modelId="{A3A55312-9D7F-4C3E-BF41-26F1D0C78663}" type="presOf" srcId="{406E4EDC-865A-432B-B142-65AAB79BB1F6}" destId="{FDE00FE4-64EF-4A13-B9A0-0FE6204C7FD6}" srcOrd="0" destOrd="0" presId="urn:microsoft.com/office/officeart/2005/8/layout/radial5"/>
    <dgm:cxn modelId="{D53E7CA9-AAD0-4ACB-A464-472724CD6050}" type="presOf" srcId="{848D28F1-48F0-4816-8001-8BCA9ACE13F6}" destId="{9BA893B8-6D4D-4984-8A7B-81D0947BCAF6}" srcOrd="1" destOrd="0" presId="urn:microsoft.com/office/officeart/2005/8/layout/radial5"/>
    <dgm:cxn modelId="{CE303BBF-D210-4C7D-A859-C8A6C20C46B0}" type="presOf" srcId="{B09F7E88-50FC-437B-B26D-9B506C13EEEB}" destId="{1D4C16DC-AD69-4FF6-AB70-53A3A3976B7C}" srcOrd="1" destOrd="0" presId="urn:microsoft.com/office/officeart/2005/8/layout/radial5"/>
    <dgm:cxn modelId="{B4C022DE-ACBD-4E9D-9428-CD826D833F72}" type="presParOf" srcId="{6EF7D44B-EB78-4E8B-9F8D-7FC535E8E219}" destId="{D0119ED1-262A-4B9B-8F38-C54E64795E3C}" srcOrd="0" destOrd="0" presId="urn:microsoft.com/office/officeart/2005/8/layout/radial5"/>
    <dgm:cxn modelId="{092C4ED9-4149-4866-98D6-A34529759B23}" type="presParOf" srcId="{6EF7D44B-EB78-4E8B-9F8D-7FC535E8E219}" destId="{4890D378-E5C8-4F00-A93E-D97DC5B87829}" srcOrd="1" destOrd="0" presId="urn:microsoft.com/office/officeart/2005/8/layout/radial5"/>
    <dgm:cxn modelId="{E185EFF8-1EBF-45C1-90DA-C8D488D3E642}" type="presParOf" srcId="{4890D378-E5C8-4F00-A93E-D97DC5B87829}" destId="{96F03A98-A2FC-4DF3-A8AD-1A5C65B8F651}" srcOrd="0" destOrd="0" presId="urn:microsoft.com/office/officeart/2005/8/layout/radial5"/>
    <dgm:cxn modelId="{FD419A5B-82BE-4531-9DD2-C30567945BC8}" type="presParOf" srcId="{6EF7D44B-EB78-4E8B-9F8D-7FC535E8E219}" destId="{C859B131-D3C2-429C-9643-D52AE87D1DE6}" srcOrd="2" destOrd="0" presId="urn:microsoft.com/office/officeart/2005/8/layout/radial5"/>
    <dgm:cxn modelId="{1F45FE4E-4B13-4486-8697-68D1F63F3D43}" type="presParOf" srcId="{6EF7D44B-EB78-4E8B-9F8D-7FC535E8E219}" destId="{50D8F6E7-931B-48CB-8213-31AE33D504BC}" srcOrd="3" destOrd="0" presId="urn:microsoft.com/office/officeart/2005/8/layout/radial5"/>
    <dgm:cxn modelId="{07CD9BDD-D4E0-470E-97F3-B50FE9624CC9}" type="presParOf" srcId="{50D8F6E7-931B-48CB-8213-31AE33D504BC}" destId="{9BA893B8-6D4D-4984-8A7B-81D0947BCAF6}" srcOrd="0" destOrd="0" presId="urn:microsoft.com/office/officeart/2005/8/layout/radial5"/>
    <dgm:cxn modelId="{5041273F-0CA2-4220-8BE5-657340F6C2CF}" type="presParOf" srcId="{6EF7D44B-EB78-4E8B-9F8D-7FC535E8E219}" destId="{09D2BA89-A732-4228-A22F-8AE11719AF2E}" srcOrd="4" destOrd="0" presId="urn:microsoft.com/office/officeart/2005/8/layout/radial5"/>
    <dgm:cxn modelId="{6747C964-D54A-4C45-96D4-F36891C966D3}" type="presParOf" srcId="{6EF7D44B-EB78-4E8B-9F8D-7FC535E8E219}" destId="{C26114A5-5B4B-4697-A90A-A30DC816162D}" srcOrd="5" destOrd="0" presId="urn:microsoft.com/office/officeart/2005/8/layout/radial5"/>
    <dgm:cxn modelId="{A67530D2-A282-45DF-A31D-582947A34968}" type="presParOf" srcId="{C26114A5-5B4B-4697-A90A-A30DC816162D}" destId="{6D8ADA8C-0686-46C9-98D4-00678F9D18DD}" srcOrd="0" destOrd="0" presId="urn:microsoft.com/office/officeart/2005/8/layout/radial5"/>
    <dgm:cxn modelId="{68D976C3-FD25-4499-B191-36D610DADFF5}" type="presParOf" srcId="{6EF7D44B-EB78-4E8B-9F8D-7FC535E8E219}" destId="{19EE200C-2137-4AD6-92D1-09D2F1A1895F}" srcOrd="6" destOrd="0" presId="urn:microsoft.com/office/officeart/2005/8/layout/radial5"/>
    <dgm:cxn modelId="{E3B188F9-6F5E-41E5-B28B-974FC73E6BC5}" type="presParOf" srcId="{6EF7D44B-EB78-4E8B-9F8D-7FC535E8E219}" destId="{93A73AB9-C21E-4618-A237-C5848A7B60AC}" srcOrd="7" destOrd="0" presId="urn:microsoft.com/office/officeart/2005/8/layout/radial5"/>
    <dgm:cxn modelId="{D7AFEEF1-B51F-4648-BB3D-5178FD949F1D}" type="presParOf" srcId="{93A73AB9-C21E-4618-A237-C5848A7B60AC}" destId="{1D4C16DC-AD69-4FF6-AB70-53A3A3976B7C}" srcOrd="0" destOrd="0" presId="urn:microsoft.com/office/officeart/2005/8/layout/radial5"/>
    <dgm:cxn modelId="{CD60FCC9-07FE-49A6-83ED-2A69094B63C9}" type="presParOf" srcId="{6EF7D44B-EB78-4E8B-9F8D-7FC535E8E219}" destId="{2904464C-CE5E-4D5A-A5D4-FEDFBB2B6D90}" srcOrd="8" destOrd="0" presId="urn:microsoft.com/office/officeart/2005/8/layout/radial5"/>
    <dgm:cxn modelId="{E3902608-DC14-424C-B6DE-D90A6DEFF04B}" type="presParOf" srcId="{6EF7D44B-EB78-4E8B-9F8D-7FC535E8E219}" destId="{8A8A7994-CD10-4808-8BEB-2276B3007DAC}" srcOrd="9" destOrd="0" presId="urn:microsoft.com/office/officeart/2005/8/layout/radial5"/>
    <dgm:cxn modelId="{D7A6E3EA-987F-405E-AD57-B8FE8FBDD1D2}" type="presParOf" srcId="{8A8A7994-CD10-4808-8BEB-2276B3007DAC}" destId="{538EDD12-F98A-4120-874F-FF6FA59F76F1}" srcOrd="0" destOrd="0" presId="urn:microsoft.com/office/officeart/2005/8/layout/radial5"/>
    <dgm:cxn modelId="{95E52253-FC91-49C7-9B76-63B7D06BCF5C}" type="presParOf" srcId="{6EF7D44B-EB78-4E8B-9F8D-7FC535E8E219}" destId="{FD0EBB9C-2807-4861-B07F-CFC50BBEA004}" srcOrd="10" destOrd="0" presId="urn:microsoft.com/office/officeart/2005/8/layout/radial5"/>
    <dgm:cxn modelId="{6B58AAB4-B06D-401C-A184-1CCC2F0AB843}" type="presParOf" srcId="{6EF7D44B-EB78-4E8B-9F8D-7FC535E8E219}" destId="{485E5F32-6AE0-4FD0-A48D-79F970F887D1}" srcOrd="11" destOrd="0" presId="urn:microsoft.com/office/officeart/2005/8/layout/radial5"/>
    <dgm:cxn modelId="{8A64D1DC-FB6C-4116-8F33-D8085ACB864D}" type="presParOf" srcId="{485E5F32-6AE0-4FD0-A48D-79F970F887D1}" destId="{CA9FD3A3-B1D0-4F9C-AC06-42A5BB5385D5}" srcOrd="0" destOrd="0" presId="urn:microsoft.com/office/officeart/2005/8/layout/radial5"/>
    <dgm:cxn modelId="{606443A4-E7EA-486B-89AE-5CCBF6A12294}" type="presParOf" srcId="{6EF7D44B-EB78-4E8B-9F8D-7FC535E8E219}" destId="{43E91B72-2928-46EB-93AF-81507F5E3901}" srcOrd="12" destOrd="0" presId="urn:microsoft.com/office/officeart/2005/8/layout/radial5"/>
    <dgm:cxn modelId="{B845B6D7-CABE-48FD-9300-8D08015821DB}" type="presParOf" srcId="{6EF7D44B-EB78-4E8B-9F8D-7FC535E8E219}" destId="{C012FF7F-5C38-44EC-A8CC-D89FA626E8C0}" srcOrd="13" destOrd="0" presId="urn:microsoft.com/office/officeart/2005/8/layout/radial5"/>
    <dgm:cxn modelId="{28841001-72FD-4769-A8EB-C698824A2CA6}" type="presParOf" srcId="{C012FF7F-5C38-44EC-A8CC-D89FA626E8C0}" destId="{62200C9F-614D-4958-8C6E-C127CB0C3E48}" srcOrd="0" destOrd="0" presId="urn:microsoft.com/office/officeart/2005/8/layout/radial5"/>
    <dgm:cxn modelId="{90D2EA16-484C-4FBA-A042-A2CD3A58AAA3}" type="presParOf" srcId="{6EF7D44B-EB78-4E8B-9F8D-7FC535E8E219}" destId="{7467ECC3-8F99-43D5-AF7A-2F875A7438BD}" srcOrd="14" destOrd="0" presId="urn:microsoft.com/office/officeart/2005/8/layout/radial5"/>
    <dgm:cxn modelId="{D19F4FBF-F424-429A-81A8-C1983FE3EACC}" type="presParOf" srcId="{6EF7D44B-EB78-4E8B-9F8D-7FC535E8E219}" destId="{FDE00FE4-64EF-4A13-B9A0-0FE6204C7FD6}" srcOrd="15" destOrd="0" presId="urn:microsoft.com/office/officeart/2005/8/layout/radial5"/>
    <dgm:cxn modelId="{041B216A-BE49-4190-B12A-36E486CB43D9}" type="presParOf" srcId="{FDE00FE4-64EF-4A13-B9A0-0FE6204C7FD6}" destId="{7C6AA399-D077-4E39-9AFA-E176876A835D}" srcOrd="0" destOrd="0" presId="urn:microsoft.com/office/officeart/2005/8/layout/radial5"/>
    <dgm:cxn modelId="{94E5FF85-85A0-4ABD-B2AF-DFE3A6DB4F22}" type="presParOf" srcId="{6EF7D44B-EB78-4E8B-9F8D-7FC535E8E219}" destId="{BA3B3077-FFF0-4BBA-97E3-49D5C759885D}" srcOrd="16" destOrd="0" presId="urn:microsoft.com/office/officeart/2005/8/layout/radial5"/>
    <dgm:cxn modelId="{09CEE538-693C-4C4B-B308-D84E07EBF000}" type="presParOf" srcId="{6EF7D44B-EB78-4E8B-9F8D-7FC535E8E219}" destId="{EEC66DAE-FE3A-4429-AC7C-5D0184D473E2}" srcOrd="17" destOrd="0" presId="urn:microsoft.com/office/officeart/2005/8/layout/radial5"/>
    <dgm:cxn modelId="{C42E8E36-C6F2-44D5-A3A0-D1B87B715E82}" type="presParOf" srcId="{EEC66DAE-FE3A-4429-AC7C-5D0184D473E2}" destId="{A79705CD-4506-4C5E-AA1B-4DED8A8255E6}" srcOrd="0" destOrd="0" presId="urn:microsoft.com/office/officeart/2005/8/layout/radial5"/>
    <dgm:cxn modelId="{9933D2BE-7F51-494B-9D65-BD802C33EBC3}" type="presParOf" srcId="{6EF7D44B-EB78-4E8B-9F8D-7FC535E8E219}" destId="{B7F0E36D-3828-4ECA-B6DF-FB73FB715B48}" srcOrd="18" destOrd="0" presId="urn:microsoft.com/office/officeart/2005/8/layout/radial5"/>
    <dgm:cxn modelId="{D6956BFC-AFD9-4467-8D3A-E8C4934E2C9C}" type="presParOf" srcId="{6EF7D44B-EB78-4E8B-9F8D-7FC535E8E219}" destId="{B97CC8C5-CFB3-4859-8FA8-CE768D4032EA}" srcOrd="19" destOrd="0" presId="urn:microsoft.com/office/officeart/2005/8/layout/radial5"/>
    <dgm:cxn modelId="{153D22AC-00DC-4BB5-BF8D-CEECA1D240F5}" type="presParOf" srcId="{B97CC8C5-CFB3-4859-8FA8-CE768D4032EA}" destId="{45808F70-6403-412A-92EE-D05E93C80B67}" srcOrd="0" destOrd="0" presId="urn:microsoft.com/office/officeart/2005/8/layout/radial5"/>
    <dgm:cxn modelId="{34C82F71-0316-4872-9599-4DA442444432}" type="presParOf" srcId="{6EF7D44B-EB78-4E8B-9F8D-7FC535E8E219}" destId="{327185F6-AE32-4A22-A22B-4ED994C334B7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119ED1-262A-4B9B-8F38-C54E64795E3C}">
      <dsp:nvSpPr>
        <dsp:cNvPr id="0" name=""/>
        <dsp:cNvSpPr/>
      </dsp:nvSpPr>
      <dsp:spPr>
        <a:xfrm>
          <a:off x="2845089" y="2092173"/>
          <a:ext cx="1140927" cy="11409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chemeClr val="tx2"/>
              </a:solidFill>
            </a:rPr>
            <a:t>ERP</a:t>
          </a:r>
          <a:endParaRPr lang="en-IN" sz="2800" b="1" kern="1200" dirty="0">
            <a:solidFill>
              <a:schemeClr val="tx2"/>
            </a:solidFill>
          </a:endParaRPr>
        </a:p>
      </dsp:txBody>
      <dsp:txXfrm>
        <a:off x="3012174" y="2259258"/>
        <a:ext cx="806757" cy="806757"/>
      </dsp:txXfrm>
    </dsp:sp>
    <dsp:sp modelId="{4890D378-E5C8-4F00-A93E-D97DC5B87829}">
      <dsp:nvSpPr>
        <dsp:cNvPr id="0" name=""/>
        <dsp:cNvSpPr/>
      </dsp:nvSpPr>
      <dsp:spPr>
        <a:xfrm rot="16200000">
          <a:off x="3191618" y="1464039"/>
          <a:ext cx="447869" cy="4365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050" b="1" kern="1200">
            <a:solidFill>
              <a:schemeClr val="tx1"/>
            </a:solidFill>
          </a:endParaRPr>
        </a:p>
      </dsp:txBody>
      <dsp:txXfrm>
        <a:off x="3257105" y="1616842"/>
        <a:ext cx="316895" cy="261949"/>
      </dsp:txXfrm>
    </dsp:sp>
    <dsp:sp modelId="{C859B131-D3C2-429C-9643-D52AE87D1DE6}">
      <dsp:nvSpPr>
        <dsp:cNvPr id="0" name=""/>
        <dsp:cNvSpPr/>
      </dsp:nvSpPr>
      <dsp:spPr>
        <a:xfrm>
          <a:off x="2702322" y="-179325"/>
          <a:ext cx="1426461" cy="142646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bg1"/>
              </a:solidFill>
            </a:rPr>
            <a:t>Finance &amp; Accounts</a:t>
          </a:r>
          <a:endParaRPr lang="en-IN" sz="1100" b="1" kern="1200" dirty="0">
            <a:solidFill>
              <a:schemeClr val="bg1"/>
            </a:solidFill>
          </a:endParaRPr>
        </a:p>
      </dsp:txBody>
      <dsp:txXfrm>
        <a:off x="2911222" y="29575"/>
        <a:ext cx="1008661" cy="1008661"/>
      </dsp:txXfrm>
    </dsp:sp>
    <dsp:sp modelId="{50D8F6E7-931B-48CB-8213-31AE33D504BC}">
      <dsp:nvSpPr>
        <dsp:cNvPr id="0" name=""/>
        <dsp:cNvSpPr/>
      </dsp:nvSpPr>
      <dsp:spPr>
        <a:xfrm rot="18393044">
          <a:off x="3775585" y="1654199"/>
          <a:ext cx="451456" cy="4365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050" b="1" kern="1200">
            <a:solidFill>
              <a:schemeClr val="tx1"/>
            </a:solidFill>
          </a:endParaRPr>
        </a:p>
      </dsp:txBody>
      <dsp:txXfrm>
        <a:off x="3802072" y="1794123"/>
        <a:ext cx="320482" cy="261949"/>
      </dsp:txXfrm>
    </dsp:sp>
    <dsp:sp modelId="{09D2BA89-A732-4228-A22F-8AE11719AF2E}">
      <dsp:nvSpPr>
        <dsp:cNvPr id="0" name=""/>
        <dsp:cNvSpPr/>
      </dsp:nvSpPr>
      <dsp:spPr>
        <a:xfrm>
          <a:off x="3974085" y="233895"/>
          <a:ext cx="1426461" cy="142646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tx2"/>
              </a:solidFill>
            </a:rPr>
            <a:t>Architecture / Designs</a:t>
          </a:r>
          <a:endParaRPr lang="en-IN" sz="1100" b="1" kern="1200" dirty="0">
            <a:solidFill>
              <a:schemeClr val="tx2"/>
            </a:solidFill>
          </a:endParaRPr>
        </a:p>
      </dsp:txBody>
      <dsp:txXfrm>
        <a:off x="4182985" y="442795"/>
        <a:ext cx="1008661" cy="1008661"/>
      </dsp:txXfrm>
    </dsp:sp>
    <dsp:sp modelId="{C26114A5-5B4B-4697-A90A-A30DC816162D}">
      <dsp:nvSpPr>
        <dsp:cNvPr id="0" name=""/>
        <dsp:cNvSpPr/>
      </dsp:nvSpPr>
      <dsp:spPr>
        <a:xfrm rot="20573030">
          <a:off x="4133348" y="2152350"/>
          <a:ext cx="460794" cy="4365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050" b="1" kern="1200">
            <a:solidFill>
              <a:schemeClr val="tx1"/>
            </a:solidFill>
          </a:endParaRPr>
        </a:p>
      </dsp:txBody>
      <dsp:txXfrm>
        <a:off x="4136248" y="2258939"/>
        <a:ext cx="329820" cy="261949"/>
      </dsp:txXfrm>
    </dsp:sp>
    <dsp:sp modelId="{19EE200C-2137-4AD6-92D1-09D2F1A1895F}">
      <dsp:nvSpPr>
        <dsp:cNvPr id="0" name=""/>
        <dsp:cNvSpPr/>
      </dsp:nvSpPr>
      <dsp:spPr>
        <a:xfrm>
          <a:off x="4760078" y="1315722"/>
          <a:ext cx="1426461" cy="142646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bg1"/>
              </a:solidFill>
            </a:rPr>
            <a:t>Administratio</a:t>
          </a:r>
          <a:r>
            <a:rPr lang="en-US" sz="1000" b="1" kern="1200" dirty="0">
              <a:solidFill>
                <a:schemeClr val="bg1"/>
              </a:solidFill>
            </a:rPr>
            <a:t>n</a:t>
          </a:r>
          <a:endParaRPr lang="en-IN" sz="1050" b="1" kern="1200" dirty="0">
            <a:solidFill>
              <a:schemeClr val="bg1"/>
            </a:solidFill>
          </a:endParaRPr>
        </a:p>
      </dsp:txBody>
      <dsp:txXfrm>
        <a:off x="4968978" y="1524622"/>
        <a:ext cx="1008661" cy="1008661"/>
      </dsp:txXfrm>
    </dsp:sp>
    <dsp:sp modelId="{93A73AB9-C21E-4618-A237-C5848A7B60AC}">
      <dsp:nvSpPr>
        <dsp:cNvPr id="0" name=""/>
        <dsp:cNvSpPr/>
      </dsp:nvSpPr>
      <dsp:spPr>
        <a:xfrm rot="1132504">
          <a:off x="4128123" y="2768692"/>
          <a:ext cx="472231" cy="4365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050" b="1" kern="1200">
            <a:solidFill>
              <a:schemeClr val="tx1"/>
            </a:solidFill>
          </a:endParaRPr>
        </a:p>
      </dsp:txBody>
      <dsp:txXfrm>
        <a:off x="4131644" y="2834823"/>
        <a:ext cx="341257" cy="261949"/>
      </dsp:txXfrm>
    </dsp:sp>
    <dsp:sp modelId="{2904464C-CE5E-4D5A-A5D4-FEDFBB2B6D90}">
      <dsp:nvSpPr>
        <dsp:cNvPr id="0" name=""/>
        <dsp:cNvSpPr/>
      </dsp:nvSpPr>
      <dsp:spPr>
        <a:xfrm>
          <a:off x="4760078" y="2652932"/>
          <a:ext cx="1426461" cy="142646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tx2"/>
              </a:solidFill>
            </a:rPr>
            <a:t>Projects Management</a:t>
          </a:r>
          <a:endParaRPr lang="en-IN" sz="1100" b="1" kern="1200" dirty="0">
            <a:solidFill>
              <a:schemeClr val="tx2"/>
            </a:solidFill>
          </a:endParaRPr>
        </a:p>
      </dsp:txBody>
      <dsp:txXfrm>
        <a:off x="4968978" y="2861832"/>
        <a:ext cx="1008661" cy="1008661"/>
      </dsp:txXfrm>
    </dsp:sp>
    <dsp:sp modelId="{8A8A7994-CD10-4808-8BEB-2276B3007DAC}">
      <dsp:nvSpPr>
        <dsp:cNvPr id="0" name=""/>
        <dsp:cNvSpPr/>
      </dsp:nvSpPr>
      <dsp:spPr>
        <a:xfrm rot="3272192">
          <a:off x="3761412" y="3267784"/>
          <a:ext cx="481402" cy="4365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050" b="1" kern="1200">
            <a:solidFill>
              <a:schemeClr val="tx1"/>
            </a:solidFill>
          </a:endParaRPr>
        </a:p>
      </dsp:txBody>
      <dsp:txXfrm>
        <a:off x="3788905" y="3301762"/>
        <a:ext cx="350428" cy="261949"/>
      </dsp:txXfrm>
    </dsp:sp>
    <dsp:sp modelId="{FD0EBB9C-2807-4861-B07F-CFC50BBEA004}">
      <dsp:nvSpPr>
        <dsp:cNvPr id="0" name=""/>
        <dsp:cNvSpPr/>
      </dsp:nvSpPr>
      <dsp:spPr>
        <a:xfrm>
          <a:off x="3974085" y="3734759"/>
          <a:ext cx="1426461" cy="142646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bg1"/>
              </a:solidFill>
            </a:rPr>
            <a:t>Human Resource Management</a:t>
          </a:r>
          <a:endParaRPr lang="en-IN" sz="1100" b="1" kern="1200" dirty="0">
            <a:solidFill>
              <a:schemeClr val="bg1"/>
            </a:solidFill>
          </a:endParaRPr>
        </a:p>
      </dsp:txBody>
      <dsp:txXfrm>
        <a:off x="4182985" y="3943659"/>
        <a:ext cx="1008661" cy="1008661"/>
      </dsp:txXfrm>
    </dsp:sp>
    <dsp:sp modelId="{485E5F32-6AE0-4FD0-A48D-79F970F887D1}">
      <dsp:nvSpPr>
        <dsp:cNvPr id="0" name=""/>
        <dsp:cNvSpPr/>
      </dsp:nvSpPr>
      <dsp:spPr>
        <a:xfrm rot="5400000">
          <a:off x="3173109" y="3458526"/>
          <a:ext cx="484886" cy="4365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050" b="1" kern="1200">
            <a:solidFill>
              <a:schemeClr val="tx1"/>
            </a:solidFill>
          </a:endParaRPr>
        </a:p>
      </dsp:txBody>
      <dsp:txXfrm>
        <a:off x="3238596" y="3480355"/>
        <a:ext cx="353912" cy="261949"/>
      </dsp:txXfrm>
    </dsp:sp>
    <dsp:sp modelId="{43E91B72-2928-46EB-93AF-81507F5E3901}">
      <dsp:nvSpPr>
        <dsp:cNvPr id="0" name=""/>
        <dsp:cNvSpPr/>
      </dsp:nvSpPr>
      <dsp:spPr>
        <a:xfrm>
          <a:off x="2702322" y="4147979"/>
          <a:ext cx="1426461" cy="142646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bg1"/>
              </a:solidFill>
            </a:rPr>
            <a:t>Quality Assurance</a:t>
          </a:r>
          <a:endParaRPr lang="en-IN" sz="1100" b="1" kern="1200" dirty="0">
            <a:solidFill>
              <a:schemeClr val="bg1"/>
            </a:solidFill>
          </a:endParaRPr>
        </a:p>
      </dsp:txBody>
      <dsp:txXfrm>
        <a:off x="2911222" y="4356879"/>
        <a:ext cx="1008661" cy="1008661"/>
      </dsp:txXfrm>
    </dsp:sp>
    <dsp:sp modelId="{C012FF7F-5C38-44EC-A8CC-D89FA626E8C0}">
      <dsp:nvSpPr>
        <dsp:cNvPr id="0" name=""/>
        <dsp:cNvSpPr/>
      </dsp:nvSpPr>
      <dsp:spPr>
        <a:xfrm rot="7527808">
          <a:off x="2588290" y="3267784"/>
          <a:ext cx="481402" cy="4365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050" b="1" kern="1200">
            <a:solidFill>
              <a:schemeClr val="tx1"/>
            </a:solidFill>
          </a:endParaRPr>
        </a:p>
      </dsp:txBody>
      <dsp:txXfrm rot="10800000">
        <a:off x="2691771" y="3301762"/>
        <a:ext cx="350428" cy="261949"/>
      </dsp:txXfrm>
    </dsp:sp>
    <dsp:sp modelId="{7467ECC3-8F99-43D5-AF7A-2F875A7438BD}">
      <dsp:nvSpPr>
        <dsp:cNvPr id="0" name=""/>
        <dsp:cNvSpPr/>
      </dsp:nvSpPr>
      <dsp:spPr>
        <a:xfrm>
          <a:off x="1430559" y="3734759"/>
          <a:ext cx="1426461" cy="142646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tx2"/>
              </a:solidFill>
            </a:rPr>
            <a:t>E-Governance</a:t>
          </a:r>
          <a:endParaRPr lang="en-IN" sz="1100" b="1" kern="1200" dirty="0">
            <a:solidFill>
              <a:schemeClr val="tx2"/>
            </a:solidFill>
          </a:endParaRPr>
        </a:p>
      </dsp:txBody>
      <dsp:txXfrm>
        <a:off x="1639459" y="3943659"/>
        <a:ext cx="1008661" cy="1008661"/>
      </dsp:txXfrm>
    </dsp:sp>
    <dsp:sp modelId="{FDE00FE4-64EF-4A13-B9A0-0FE6204C7FD6}">
      <dsp:nvSpPr>
        <dsp:cNvPr id="0" name=""/>
        <dsp:cNvSpPr/>
      </dsp:nvSpPr>
      <dsp:spPr>
        <a:xfrm rot="9667496">
          <a:off x="2230750" y="2768692"/>
          <a:ext cx="472231" cy="4365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050" b="1" kern="1200">
            <a:solidFill>
              <a:schemeClr val="tx1"/>
            </a:solidFill>
          </a:endParaRPr>
        </a:p>
      </dsp:txBody>
      <dsp:txXfrm rot="10800000">
        <a:off x="2358203" y="2834823"/>
        <a:ext cx="341257" cy="261949"/>
      </dsp:txXfrm>
    </dsp:sp>
    <dsp:sp modelId="{BA3B3077-FFF0-4BBA-97E3-49D5C759885D}">
      <dsp:nvSpPr>
        <dsp:cNvPr id="0" name=""/>
        <dsp:cNvSpPr/>
      </dsp:nvSpPr>
      <dsp:spPr>
        <a:xfrm>
          <a:off x="644566" y="2652932"/>
          <a:ext cx="1426461" cy="142646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bg1"/>
              </a:solidFill>
            </a:rPr>
            <a:t>Electrical Maintenance</a:t>
          </a:r>
          <a:endParaRPr lang="en-IN" sz="1100" b="1" kern="1200" dirty="0">
            <a:solidFill>
              <a:schemeClr val="bg1"/>
            </a:solidFill>
          </a:endParaRPr>
        </a:p>
      </dsp:txBody>
      <dsp:txXfrm>
        <a:off x="853466" y="2861832"/>
        <a:ext cx="1008661" cy="1008661"/>
      </dsp:txXfrm>
    </dsp:sp>
    <dsp:sp modelId="{EEC66DAE-FE3A-4429-AC7C-5D0184D473E2}">
      <dsp:nvSpPr>
        <dsp:cNvPr id="0" name=""/>
        <dsp:cNvSpPr/>
      </dsp:nvSpPr>
      <dsp:spPr>
        <a:xfrm rot="11826970">
          <a:off x="2236963" y="2152350"/>
          <a:ext cx="460794" cy="4365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050" b="1" kern="1200">
            <a:solidFill>
              <a:schemeClr val="tx1"/>
            </a:solidFill>
          </a:endParaRPr>
        </a:p>
      </dsp:txBody>
      <dsp:txXfrm rot="10800000">
        <a:off x="2365037" y="2258939"/>
        <a:ext cx="329820" cy="261949"/>
      </dsp:txXfrm>
    </dsp:sp>
    <dsp:sp modelId="{B7F0E36D-3828-4ECA-B6DF-FB73FB715B48}">
      <dsp:nvSpPr>
        <dsp:cNvPr id="0" name=""/>
        <dsp:cNvSpPr/>
      </dsp:nvSpPr>
      <dsp:spPr>
        <a:xfrm>
          <a:off x="644566" y="1315722"/>
          <a:ext cx="1426461" cy="142646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tx2"/>
              </a:solidFill>
            </a:rPr>
            <a:t>Stores &amp; Inventory</a:t>
          </a:r>
          <a:endParaRPr lang="en-IN" sz="1100" b="1" kern="1200" dirty="0">
            <a:solidFill>
              <a:schemeClr val="tx2"/>
            </a:solidFill>
          </a:endParaRPr>
        </a:p>
      </dsp:txBody>
      <dsp:txXfrm>
        <a:off x="853466" y="1524622"/>
        <a:ext cx="1008661" cy="1008661"/>
      </dsp:txXfrm>
    </dsp:sp>
    <dsp:sp modelId="{B97CC8C5-CFB3-4859-8FA8-CE768D4032EA}">
      <dsp:nvSpPr>
        <dsp:cNvPr id="0" name=""/>
        <dsp:cNvSpPr/>
      </dsp:nvSpPr>
      <dsp:spPr>
        <a:xfrm rot="14006956">
          <a:off x="2604063" y="1654199"/>
          <a:ext cx="451456" cy="4365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050" b="1" kern="1200">
            <a:solidFill>
              <a:schemeClr val="tx1"/>
            </a:solidFill>
          </a:endParaRPr>
        </a:p>
      </dsp:txBody>
      <dsp:txXfrm rot="10800000">
        <a:off x="2708550" y="1794123"/>
        <a:ext cx="320482" cy="261949"/>
      </dsp:txXfrm>
    </dsp:sp>
    <dsp:sp modelId="{327185F6-AE32-4A22-A22B-4ED994C334B7}">
      <dsp:nvSpPr>
        <dsp:cNvPr id="0" name=""/>
        <dsp:cNvSpPr/>
      </dsp:nvSpPr>
      <dsp:spPr>
        <a:xfrm>
          <a:off x="1430559" y="233895"/>
          <a:ext cx="1426461" cy="142646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tx2"/>
              </a:solidFill>
            </a:rPr>
            <a:t>Contracts</a:t>
          </a:r>
          <a:endParaRPr lang="en-IN" sz="1100" b="1" kern="1200" dirty="0">
            <a:solidFill>
              <a:schemeClr val="tx2"/>
            </a:solidFill>
          </a:endParaRPr>
        </a:p>
      </dsp:txBody>
      <dsp:txXfrm>
        <a:off x="1639459" y="442795"/>
        <a:ext cx="1008661" cy="10086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30C93-6D25-4F39-9EFD-FB66A85F648A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E5484-9141-43CE-91E8-2C18A7850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56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EYInterstate Light" panose="02000506000000020004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4" y="1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EYInterstate Light" panose="02000506000000020004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54063" y="746125"/>
            <a:ext cx="52530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3664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EYInterstate Light" panose="02000506000000020004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4" y="9443664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EYInterstate Light" panose="02000506000000020004" pitchFamily="2" charset="0"/>
              </a:defRPr>
            </a:lvl1pPr>
          </a:lstStyle>
          <a:p>
            <a:fld id="{5B43D19E-BFDB-4C92-8EDD-32EDDA8F41D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627034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EYInterstate Light" panose="02000506000000020004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EYInterstate Light" panose="02000506000000020004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EYInterstate Light" panose="02000506000000020004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EYInterstate Light" panose="02000506000000020004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EYInterstate Light" panose="02000506000000020004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746125"/>
            <a:ext cx="52530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0770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>
                <a:solidFill>
                  <a:prstClr val="black"/>
                </a:solidFill>
              </a:rPr>
              <a:pPr/>
              <a:t>8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87788" y="8689977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41" tIns="48175" rIns="96341" bIns="48175" anchor="b"/>
          <a:lstStyle/>
          <a:p>
            <a:pPr algn="r" defTabSz="962902"/>
            <a:fld id="{0C7B8A1B-A169-42ED-96E3-CF5B68CF2C7A}" type="slidenum">
              <a:rPr lang="en-GB" sz="1300">
                <a:solidFill>
                  <a:prstClr val="black"/>
                </a:solidFill>
              </a:rPr>
              <a:pPr algn="r" defTabSz="962902"/>
              <a:t>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1238" y="684213"/>
            <a:ext cx="4835525" cy="3430587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0"/>
            <a:ext cx="5029200" cy="4114801"/>
          </a:xfrm>
          <a:noFill/>
          <a:ln/>
        </p:spPr>
        <p:txBody>
          <a:bodyPr lIns="96341" tIns="48175" rIns="96341" bIns="48175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06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YInterstate Light" panose="02000506000000020004" pitchFamily="2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3D19E-BFDB-4C92-8EDD-32EDDA8F41D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YInterstate Light" panose="0200050600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7603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746125"/>
            <a:ext cx="52530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3624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7618" y="847087"/>
            <a:ext cx="7462877" cy="952216"/>
          </a:xfrm>
        </p:spPr>
        <p:txBody>
          <a:bodyPr/>
          <a:lstStyle>
            <a:lvl1pPr>
              <a:defRPr>
                <a:latin typeface="EYInterstate Regular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7619" y="1916762"/>
            <a:ext cx="5457637" cy="1071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2"/>
                </a:solidFill>
                <a:latin typeface="EYInterstate Light" pitchFamily="2" charset="0"/>
              </a:defRPr>
            </a:lvl1pPr>
            <a:lvl2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2" y="1802587"/>
            <a:ext cx="10698163" cy="4946592"/>
            <a:chOff x="0" y="1628775"/>
            <a:chExt cx="12198350" cy="4469625"/>
          </a:xfrm>
        </p:grpSpPr>
        <p:sp>
          <p:nvSpPr>
            <p:cNvPr id="1032" name="Freeform 8"/>
            <p:cNvSpPr>
              <a:spLocks/>
            </p:cNvSpPr>
            <p:nvPr userDrawn="1"/>
          </p:nvSpPr>
          <p:spPr bwMode="gray">
            <a:xfrm>
              <a:off x="3072661" y="1628775"/>
              <a:ext cx="9125689" cy="3318440"/>
            </a:xfrm>
            <a:custGeom>
              <a:avLst/>
              <a:gdLst/>
              <a:ahLst/>
              <a:cxnLst>
                <a:cxn ang="0">
                  <a:pos x="0" y="2464"/>
                </a:cxn>
                <a:cxn ang="0">
                  <a:pos x="6761" y="0"/>
                </a:cxn>
                <a:cxn ang="0">
                  <a:pos x="6761" y="1290"/>
                </a:cxn>
                <a:cxn ang="0">
                  <a:pos x="0" y="2464"/>
                </a:cxn>
              </a:cxnLst>
              <a:rect l="0" t="0" r="r" b="b"/>
              <a:pathLst>
                <a:path w="6761" h="2464">
                  <a:moveTo>
                    <a:pt x="0" y="2464"/>
                  </a:moveTo>
                  <a:lnTo>
                    <a:pt x="6761" y="0"/>
                  </a:lnTo>
                  <a:lnTo>
                    <a:pt x="6761" y="1290"/>
                  </a:lnTo>
                  <a:lnTo>
                    <a:pt x="0" y="2464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latin typeface="EYInterstate Light" panose="02000506000000020004" pitchFamily="2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91200"/>
              <a:ext cx="3078523" cy="180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253F792-5E02-41BE-8599-8EB9BA3DFD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3653" y="6361920"/>
            <a:ext cx="814069" cy="954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718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10" y="223113"/>
            <a:ext cx="9632061" cy="9522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908" y="1578689"/>
            <a:ext cx="4725022" cy="5199461"/>
          </a:xfrm>
          <a:prstGeom prst="rect">
            <a:avLst/>
          </a:prstGeom>
        </p:spPr>
        <p:txBody>
          <a:bodyPr/>
          <a:lstStyle>
            <a:lvl1pPr>
              <a:defRPr sz="1992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 sz="1992"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 sz="1660"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 sz="1494"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 sz="1494"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  <a:lvl6pPr>
              <a:defRPr sz="1494"/>
            </a:lvl6pPr>
            <a:lvl7pPr>
              <a:defRPr sz="1494"/>
            </a:lvl7pPr>
            <a:lvl8pPr>
              <a:defRPr sz="1494"/>
            </a:lvl8pPr>
            <a:lvl9pPr>
              <a:defRPr sz="149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8233" y="1578689"/>
            <a:ext cx="4725022" cy="5199461"/>
          </a:xfrm>
          <a:prstGeom prst="rect">
            <a:avLst/>
          </a:prstGeom>
        </p:spPr>
        <p:txBody>
          <a:bodyPr/>
          <a:lstStyle>
            <a:lvl1pPr>
              <a:defRPr sz="1992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 sz="1992"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 sz="1660"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 sz="1494"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 sz="1494"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  <a:lvl6pPr>
              <a:defRPr sz="1494"/>
            </a:lvl6pPr>
            <a:lvl7pPr>
              <a:defRPr sz="1494"/>
            </a:lvl7pPr>
            <a:lvl8pPr>
              <a:defRPr sz="1494"/>
            </a:lvl8pPr>
            <a:lvl9pPr>
              <a:defRPr sz="149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534908" y="1155408"/>
            <a:ext cx="9628347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94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534908" y="6908545"/>
            <a:ext cx="9628347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94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953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08" y="223113"/>
            <a:ext cx="9628347" cy="463810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534908" y="1155408"/>
            <a:ext cx="9628347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992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534908" y="6908545"/>
            <a:ext cx="9628347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992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34908" y="686923"/>
            <a:ext cx="9628347" cy="490053"/>
          </a:xfrm>
        </p:spPr>
        <p:txBody>
          <a:bodyPr/>
          <a:lstStyle>
            <a:lvl1pPr marL="0" indent="0">
              <a:buNone/>
              <a:defRPr sz="2435"/>
            </a:lvl1pPr>
          </a:lstStyle>
          <a:p>
            <a:pPr lvl="0"/>
            <a:r>
              <a:rPr lang="en-US" dirty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9323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6">
            <a:extLst>
              <a:ext uri="{FF2B5EF4-FFF2-40B4-BE49-F238E27FC236}">
                <a16:creationId xmlns:a16="http://schemas.microsoft.com/office/drawing/2014/main" xmlns="" id="{13A7AC18-CF42-4EC5-8D40-441EAE30A06C}"/>
              </a:ext>
            </a:extLst>
          </p:cNvPr>
          <p:cNvSpPr/>
          <p:nvPr userDrawn="1"/>
        </p:nvSpPr>
        <p:spPr>
          <a:xfrm>
            <a:off x="436856" y="880570"/>
            <a:ext cx="4324056" cy="3963675"/>
          </a:xfrm>
          <a:custGeom>
            <a:avLst/>
            <a:gdLst>
              <a:gd name="connsiteX0" fmla="*/ 4238387 w 4257675"/>
              <a:gd name="connsiteY0" fmla="*/ 0 h 3092804"/>
              <a:gd name="connsiteX1" fmla="*/ 4257675 w 4257675"/>
              <a:gd name="connsiteY1" fmla="*/ 0 h 3092804"/>
              <a:gd name="connsiteX2" fmla="*/ 4257675 w 4257675"/>
              <a:gd name="connsiteY2" fmla="*/ 3092804 h 3092804"/>
              <a:gd name="connsiteX3" fmla="*/ 0 w 4257675"/>
              <a:gd name="connsiteY3" fmla="*/ 3092804 h 3092804"/>
              <a:gd name="connsiteX4" fmla="*/ 0 w 4257675"/>
              <a:gd name="connsiteY4" fmla="*/ 747342 h 309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7675" h="3092804">
                <a:moveTo>
                  <a:pt x="4238387" y="0"/>
                </a:moveTo>
                <a:lnTo>
                  <a:pt x="4257675" y="0"/>
                </a:lnTo>
                <a:lnTo>
                  <a:pt x="4257675" y="3092804"/>
                </a:lnTo>
                <a:lnTo>
                  <a:pt x="0" y="3092804"/>
                </a:lnTo>
                <a:lnTo>
                  <a:pt x="0" y="747342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9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0130" y="2162762"/>
            <a:ext cx="3796548" cy="1084249"/>
          </a:xfrm>
        </p:spPr>
        <p:txBody>
          <a:bodyPr/>
          <a:lstStyle>
            <a:lvl1pPr>
              <a:defRPr sz="2631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80130" y="3371223"/>
            <a:ext cx="3796548" cy="1157979"/>
          </a:xfrm>
        </p:spPr>
        <p:txBody>
          <a:bodyPr/>
          <a:lstStyle>
            <a:lvl1pPr marL="0" indent="0" algn="l">
              <a:spcAft>
                <a:spcPts val="1052"/>
              </a:spcAft>
              <a:buNone/>
              <a:defRPr sz="1754">
                <a:solidFill>
                  <a:schemeClr val="bg1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403" b="1">
                <a:solidFill>
                  <a:srgbClr val="404040"/>
                </a:solidFill>
              </a:defRPr>
            </a:lvl2pPr>
            <a:lvl3pPr marL="80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2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3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4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5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6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7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93BD223-2224-476C-AB5C-300C248C1618}"/>
              </a:ext>
            </a:extLst>
          </p:cNvPr>
          <p:cNvCxnSpPr>
            <a:cxnSpLocks/>
          </p:cNvCxnSpPr>
          <p:nvPr userDrawn="1"/>
        </p:nvCxnSpPr>
        <p:spPr>
          <a:xfrm>
            <a:off x="1169226" y="6318291"/>
            <a:ext cx="7123222" cy="0"/>
          </a:xfrm>
          <a:prstGeom prst="line">
            <a:avLst/>
          </a:prstGeom>
          <a:ln>
            <a:solidFill>
              <a:srgbClr val="8282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51B4C43-E5F8-400E-A971-58A3766B1BF0}"/>
              </a:ext>
            </a:extLst>
          </p:cNvPr>
          <p:cNvSpPr txBox="1"/>
          <p:nvPr userDrawn="1"/>
        </p:nvSpPr>
        <p:spPr>
          <a:xfrm>
            <a:off x="405168" y="6203349"/>
            <a:ext cx="916547" cy="21866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1052" dirty="0">
                <a:solidFill>
                  <a:srgbClr val="828290"/>
                </a:solidFill>
                <a:latin typeface="EYInterstate Light" panose="02000506000000020004" pitchFamily="2" charset="0"/>
              </a:rPr>
              <a:t>Written by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xmlns="" id="{A9465B6B-DFD4-4E0C-9ACE-E88CA22204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9226" y="6661515"/>
            <a:ext cx="2709347" cy="199208"/>
          </a:xfrm>
        </p:spPr>
        <p:txBody>
          <a:bodyPr/>
          <a:lstStyle>
            <a:lvl1pPr marL="0" indent="0">
              <a:buNone/>
              <a:defRPr sz="1052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xmlns="" id="{A1F2ED22-5637-4AB8-ABD8-3693A6EA5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9226" y="6880222"/>
            <a:ext cx="2709347" cy="199208"/>
          </a:xfrm>
        </p:spPr>
        <p:txBody>
          <a:bodyPr/>
          <a:lstStyle>
            <a:lvl1pPr marL="0" indent="0">
              <a:buNone/>
              <a:defRPr sz="1052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sp>
        <p:nvSpPr>
          <p:cNvPr id="14" name="Picture Placeholder 19">
            <a:extLst>
              <a:ext uri="{FF2B5EF4-FFF2-40B4-BE49-F238E27FC236}">
                <a16:creationId xmlns:a16="http://schemas.microsoft.com/office/drawing/2014/main" xmlns="" id="{29A5E1BC-8F6B-43EF-9FF6-8242E7708BD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5167" y="6545811"/>
            <a:ext cx="505162" cy="637467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789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040868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6">
            <a:extLst>
              <a:ext uri="{FF2B5EF4-FFF2-40B4-BE49-F238E27FC236}">
                <a16:creationId xmlns:a16="http://schemas.microsoft.com/office/drawing/2014/main" xmlns="" id="{13A7AC18-CF42-4EC5-8D40-441EAE30A06C}"/>
              </a:ext>
            </a:extLst>
          </p:cNvPr>
          <p:cNvSpPr/>
          <p:nvPr userDrawn="1"/>
        </p:nvSpPr>
        <p:spPr>
          <a:xfrm>
            <a:off x="436856" y="880570"/>
            <a:ext cx="4324056" cy="3963675"/>
          </a:xfrm>
          <a:custGeom>
            <a:avLst/>
            <a:gdLst>
              <a:gd name="connsiteX0" fmla="*/ 4238387 w 4257675"/>
              <a:gd name="connsiteY0" fmla="*/ 0 h 3092804"/>
              <a:gd name="connsiteX1" fmla="*/ 4257675 w 4257675"/>
              <a:gd name="connsiteY1" fmla="*/ 0 h 3092804"/>
              <a:gd name="connsiteX2" fmla="*/ 4257675 w 4257675"/>
              <a:gd name="connsiteY2" fmla="*/ 3092804 h 3092804"/>
              <a:gd name="connsiteX3" fmla="*/ 0 w 4257675"/>
              <a:gd name="connsiteY3" fmla="*/ 3092804 h 3092804"/>
              <a:gd name="connsiteX4" fmla="*/ 0 w 4257675"/>
              <a:gd name="connsiteY4" fmla="*/ 747342 h 309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7675" h="3092804">
                <a:moveTo>
                  <a:pt x="4238387" y="0"/>
                </a:moveTo>
                <a:lnTo>
                  <a:pt x="4257675" y="0"/>
                </a:lnTo>
                <a:lnTo>
                  <a:pt x="4257675" y="3092804"/>
                </a:lnTo>
                <a:lnTo>
                  <a:pt x="0" y="3092804"/>
                </a:lnTo>
                <a:lnTo>
                  <a:pt x="0" y="747342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9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0130" y="2162762"/>
            <a:ext cx="3796548" cy="1084249"/>
          </a:xfrm>
        </p:spPr>
        <p:txBody>
          <a:bodyPr/>
          <a:lstStyle>
            <a:lvl1pPr>
              <a:defRPr sz="2631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80130" y="3371223"/>
            <a:ext cx="3796548" cy="1157979"/>
          </a:xfrm>
        </p:spPr>
        <p:txBody>
          <a:bodyPr/>
          <a:lstStyle>
            <a:lvl1pPr marL="0" indent="0" algn="l">
              <a:spcAft>
                <a:spcPts val="1052"/>
              </a:spcAft>
              <a:buNone/>
              <a:defRPr sz="1754">
                <a:solidFill>
                  <a:schemeClr val="bg1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403" b="1">
                <a:solidFill>
                  <a:srgbClr val="404040"/>
                </a:solidFill>
              </a:defRPr>
            </a:lvl2pPr>
            <a:lvl3pPr marL="80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2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3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4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5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6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7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93BD223-2224-476C-AB5C-300C248C1618}"/>
              </a:ext>
            </a:extLst>
          </p:cNvPr>
          <p:cNvCxnSpPr>
            <a:cxnSpLocks/>
          </p:cNvCxnSpPr>
          <p:nvPr userDrawn="1"/>
        </p:nvCxnSpPr>
        <p:spPr>
          <a:xfrm>
            <a:off x="1169226" y="6318291"/>
            <a:ext cx="7123222" cy="0"/>
          </a:xfrm>
          <a:prstGeom prst="line">
            <a:avLst/>
          </a:prstGeom>
          <a:ln>
            <a:solidFill>
              <a:srgbClr val="8282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51B4C43-E5F8-400E-A971-58A3766B1BF0}"/>
              </a:ext>
            </a:extLst>
          </p:cNvPr>
          <p:cNvSpPr txBox="1"/>
          <p:nvPr userDrawn="1"/>
        </p:nvSpPr>
        <p:spPr>
          <a:xfrm>
            <a:off x="405168" y="6203349"/>
            <a:ext cx="916547" cy="21866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1052" dirty="0">
                <a:solidFill>
                  <a:srgbClr val="828290"/>
                </a:solidFill>
                <a:latin typeface="EYInterstate Light" panose="02000506000000020004" pitchFamily="2" charset="0"/>
              </a:rPr>
              <a:t>Written by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xmlns="" id="{A9465B6B-DFD4-4E0C-9ACE-E88CA22204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5169" y="6661515"/>
            <a:ext cx="2709347" cy="199208"/>
          </a:xfrm>
        </p:spPr>
        <p:txBody>
          <a:bodyPr/>
          <a:lstStyle>
            <a:lvl1pPr marL="0" indent="0">
              <a:buNone/>
              <a:defRPr sz="1052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xmlns="" id="{A1F2ED22-5637-4AB8-ABD8-3693A6EA5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5169" y="6880222"/>
            <a:ext cx="2709347" cy="199208"/>
          </a:xfrm>
        </p:spPr>
        <p:txBody>
          <a:bodyPr/>
          <a:lstStyle>
            <a:lvl1pPr marL="0" indent="0">
              <a:buNone/>
              <a:defRPr sz="1052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098061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roup 234">
            <a:extLst>
              <a:ext uri="{FF2B5EF4-FFF2-40B4-BE49-F238E27FC236}">
                <a16:creationId xmlns:a16="http://schemas.microsoft.com/office/drawing/2014/main" xmlns="" id="{5342E118-6F1D-4C46-956E-4CCCBCAA7952}"/>
              </a:ext>
            </a:extLst>
          </p:cNvPr>
          <p:cNvGrpSpPr/>
          <p:nvPr userDrawn="1"/>
        </p:nvGrpSpPr>
        <p:grpSpPr>
          <a:xfrm>
            <a:off x="436856" y="6448388"/>
            <a:ext cx="3401093" cy="631042"/>
            <a:chOff x="498115" y="5951018"/>
            <a:chExt cx="3878023" cy="570195"/>
          </a:xfrm>
        </p:grpSpPr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xmlns="" id="{A22049CA-64AE-409F-988D-A7317F8AD1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8115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/>
            </a:p>
          </p:txBody>
        </p:sp>
        <p:sp>
          <p:nvSpPr>
            <p:cNvPr id="169" name="Rectangle 6">
              <a:extLst>
                <a:ext uri="{FF2B5EF4-FFF2-40B4-BE49-F238E27FC236}">
                  <a16:creationId xmlns:a16="http://schemas.microsoft.com/office/drawing/2014/main" xmlns="" id="{E37A0A05-0A78-44A7-8873-0A1A20C8717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341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/>
            </a:p>
          </p:txBody>
        </p:sp>
        <p:sp>
          <p:nvSpPr>
            <p:cNvPr id="170" name="Rectangle 7">
              <a:extLst>
                <a:ext uri="{FF2B5EF4-FFF2-40B4-BE49-F238E27FC236}">
                  <a16:creationId xmlns:a16="http://schemas.microsoft.com/office/drawing/2014/main" xmlns="" id="{0DEA0CBE-8527-4287-BF98-DA48947875F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045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/>
            </a:p>
          </p:txBody>
        </p:sp>
        <p:sp>
          <p:nvSpPr>
            <p:cNvPr id="171" name="Freeform 8">
              <a:extLst>
                <a:ext uri="{FF2B5EF4-FFF2-40B4-BE49-F238E27FC236}">
                  <a16:creationId xmlns:a16="http://schemas.microsoft.com/office/drawing/2014/main" xmlns="" id="{444058C6-612A-446E-8F68-0E5CC4CFF3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181188"/>
              <a:ext cx="94161" cy="130778"/>
            </a:xfrm>
            <a:custGeom>
              <a:avLst/>
              <a:gdLst>
                <a:gd name="T0" fmla="*/ 32 w 54"/>
                <a:gd name="T1" fmla="*/ 11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1 h 75"/>
                <a:gd name="T8" fmla="*/ 0 w 54"/>
                <a:gd name="T9" fmla="*/ 11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1 h 75"/>
                <a:gd name="T16" fmla="*/ 32 w 54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1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172" name="Freeform 9">
              <a:extLst>
                <a:ext uri="{FF2B5EF4-FFF2-40B4-BE49-F238E27FC236}">
                  <a16:creationId xmlns:a16="http://schemas.microsoft.com/office/drawing/2014/main" xmlns="" id="{1011EC31-E0C3-404F-93B3-EFD3DADC11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174213"/>
              <a:ext cx="78468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173" name="Freeform 10">
              <a:extLst>
                <a:ext uri="{FF2B5EF4-FFF2-40B4-BE49-F238E27FC236}">
                  <a16:creationId xmlns:a16="http://schemas.microsoft.com/office/drawing/2014/main" xmlns="" id="{3C9D076B-D88C-4089-8D58-9A31CFCDB0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174" name="Freeform 11">
              <a:extLst>
                <a:ext uri="{FF2B5EF4-FFF2-40B4-BE49-F238E27FC236}">
                  <a16:creationId xmlns:a16="http://schemas.microsoft.com/office/drawing/2014/main" xmlns="" id="{29DB43AC-B765-4ECB-B483-562473BD4A3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174213"/>
              <a:ext cx="83698" cy="139497"/>
            </a:xfrm>
            <a:custGeom>
              <a:avLst/>
              <a:gdLst>
                <a:gd name="T0" fmla="*/ 33 w 33"/>
                <a:gd name="T1" fmla="*/ 35 h 55"/>
                <a:gd name="T2" fmla="*/ 31 w 33"/>
                <a:gd name="T3" fmla="*/ 44 h 55"/>
                <a:gd name="T4" fmla="*/ 28 w 33"/>
                <a:gd name="T5" fmla="*/ 50 h 55"/>
                <a:gd name="T6" fmla="*/ 23 w 33"/>
                <a:gd name="T7" fmla="*/ 53 h 55"/>
                <a:gd name="T8" fmla="*/ 17 w 33"/>
                <a:gd name="T9" fmla="*/ 55 h 55"/>
                <a:gd name="T10" fmla="*/ 12 w 33"/>
                <a:gd name="T11" fmla="*/ 53 h 55"/>
                <a:gd name="T12" fmla="*/ 8 w 33"/>
                <a:gd name="T13" fmla="*/ 50 h 55"/>
                <a:gd name="T14" fmla="*/ 8 w 33"/>
                <a:gd name="T15" fmla="*/ 54 h 55"/>
                <a:gd name="T16" fmla="*/ 0 w 33"/>
                <a:gd name="T17" fmla="*/ 54 h 55"/>
                <a:gd name="T18" fmla="*/ 0 w 33"/>
                <a:gd name="T19" fmla="*/ 4 h 55"/>
                <a:gd name="T20" fmla="*/ 8 w 33"/>
                <a:gd name="T21" fmla="*/ 0 h 55"/>
                <a:gd name="T22" fmla="*/ 8 w 33"/>
                <a:gd name="T23" fmla="*/ 19 h 55"/>
                <a:gd name="T24" fmla="*/ 10 w 33"/>
                <a:gd name="T25" fmla="*/ 17 h 55"/>
                <a:gd name="T26" fmla="*/ 12 w 33"/>
                <a:gd name="T27" fmla="*/ 16 h 55"/>
                <a:gd name="T28" fmla="*/ 14 w 33"/>
                <a:gd name="T29" fmla="*/ 15 h 55"/>
                <a:gd name="T30" fmla="*/ 18 w 33"/>
                <a:gd name="T31" fmla="*/ 15 h 55"/>
                <a:gd name="T32" fmla="*/ 24 w 33"/>
                <a:gd name="T33" fmla="*/ 16 h 55"/>
                <a:gd name="T34" fmla="*/ 28 w 33"/>
                <a:gd name="T35" fmla="*/ 19 h 55"/>
                <a:gd name="T36" fmla="*/ 31 w 33"/>
                <a:gd name="T37" fmla="*/ 26 h 55"/>
                <a:gd name="T38" fmla="*/ 33 w 33"/>
                <a:gd name="T39" fmla="*/ 35 h 55"/>
                <a:gd name="T40" fmla="*/ 25 w 33"/>
                <a:gd name="T41" fmla="*/ 35 h 55"/>
                <a:gd name="T42" fmla="*/ 23 w 33"/>
                <a:gd name="T43" fmla="*/ 25 h 55"/>
                <a:gd name="T44" fmla="*/ 16 w 33"/>
                <a:gd name="T45" fmla="*/ 22 h 55"/>
                <a:gd name="T46" fmla="*/ 14 w 33"/>
                <a:gd name="T47" fmla="*/ 22 h 55"/>
                <a:gd name="T48" fmla="*/ 11 w 33"/>
                <a:gd name="T49" fmla="*/ 23 h 55"/>
                <a:gd name="T50" fmla="*/ 9 w 33"/>
                <a:gd name="T51" fmla="*/ 25 h 55"/>
                <a:gd name="T52" fmla="*/ 8 w 33"/>
                <a:gd name="T53" fmla="*/ 26 h 55"/>
                <a:gd name="T54" fmla="*/ 8 w 33"/>
                <a:gd name="T55" fmla="*/ 43 h 55"/>
                <a:gd name="T56" fmla="*/ 9 w 33"/>
                <a:gd name="T57" fmla="*/ 44 h 55"/>
                <a:gd name="T58" fmla="*/ 11 w 33"/>
                <a:gd name="T59" fmla="*/ 46 h 55"/>
                <a:gd name="T60" fmla="*/ 14 w 33"/>
                <a:gd name="T61" fmla="*/ 47 h 55"/>
                <a:gd name="T62" fmla="*/ 17 w 33"/>
                <a:gd name="T63" fmla="*/ 48 h 55"/>
                <a:gd name="T64" fmla="*/ 23 w 33"/>
                <a:gd name="T65" fmla="*/ 45 h 55"/>
                <a:gd name="T66" fmla="*/ 25 w 33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5">
                  <a:moveTo>
                    <a:pt x="33" y="35"/>
                  </a:moveTo>
                  <a:cubicBezTo>
                    <a:pt x="33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7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6" y="55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10" y="17"/>
                  </a:cubicBezTo>
                  <a:cubicBezTo>
                    <a:pt x="11" y="17"/>
                    <a:pt x="11" y="16"/>
                    <a:pt x="12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5"/>
                    <a:pt x="16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30" y="21"/>
                    <a:pt x="31" y="23"/>
                    <a:pt x="31" y="26"/>
                  </a:cubicBezTo>
                  <a:cubicBezTo>
                    <a:pt x="32" y="28"/>
                    <a:pt x="33" y="32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5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1" y="23"/>
                    <a:pt x="10" y="24"/>
                    <a:pt x="9" y="25"/>
                  </a:cubicBezTo>
                  <a:cubicBezTo>
                    <a:pt x="9" y="25"/>
                    <a:pt x="8" y="26"/>
                    <a:pt x="8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9" y="44"/>
                    <a:pt x="9" y="44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175" name="Freeform 12">
              <a:extLst>
                <a:ext uri="{FF2B5EF4-FFF2-40B4-BE49-F238E27FC236}">
                  <a16:creationId xmlns:a16="http://schemas.microsoft.com/office/drawing/2014/main" xmlns="" id="{AF1DE1B8-EA4B-4A98-A97D-BA5EEA42B1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176" name="Freeform 13">
              <a:extLst>
                <a:ext uri="{FF2B5EF4-FFF2-40B4-BE49-F238E27FC236}">
                  <a16:creationId xmlns:a16="http://schemas.microsoft.com/office/drawing/2014/main" xmlns="" id="{F8F60B79-7AF5-4C5E-A5EF-126F117D59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1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2" y="54"/>
                    <a:pt x="11" y="54"/>
                  </a:cubicBezTo>
                  <a:cubicBezTo>
                    <a:pt x="10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2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177" name="Freeform 14">
              <a:extLst>
                <a:ext uri="{FF2B5EF4-FFF2-40B4-BE49-F238E27FC236}">
                  <a16:creationId xmlns:a16="http://schemas.microsoft.com/office/drawing/2014/main" xmlns="" id="{0A0438AD-9937-4C25-AB9E-7F8C8CCA23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178" name="Freeform 15">
              <a:extLst>
                <a:ext uri="{FF2B5EF4-FFF2-40B4-BE49-F238E27FC236}">
                  <a16:creationId xmlns:a16="http://schemas.microsoft.com/office/drawing/2014/main" xmlns="" id="{6FDE2726-7032-4BE4-A420-0ECF49A32A8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0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0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3" y="31"/>
                    <a:pt x="24" y="30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0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7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179" name="Freeform 16">
              <a:extLst>
                <a:ext uri="{FF2B5EF4-FFF2-40B4-BE49-F238E27FC236}">
                  <a16:creationId xmlns:a16="http://schemas.microsoft.com/office/drawing/2014/main" xmlns="" id="{50C22C21-F8DB-486D-9042-765D68AE3A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212575"/>
              <a:ext cx="55799" cy="99391"/>
            </a:xfrm>
            <a:custGeom>
              <a:avLst/>
              <a:gdLst>
                <a:gd name="T0" fmla="*/ 20 w 22"/>
                <a:gd name="T1" fmla="*/ 8 h 39"/>
                <a:gd name="T2" fmla="*/ 18 w 22"/>
                <a:gd name="T3" fmla="*/ 7 h 39"/>
                <a:gd name="T4" fmla="*/ 15 w 22"/>
                <a:gd name="T5" fmla="*/ 7 h 39"/>
                <a:gd name="T6" fmla="*/ 9 w 22"/>
                <a:gd name="T7" fmla="*/ 9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0 h 39"/>
                <a:gd name="T16" fmla="*/ 7 w 22"/>
                <a:gd name="T17" fmla="*/ 0 h 39"/>
                <a:gd name="T18" fmla="*/ 7 w 22"/>
                <a:gd name="T19" fmla="*/ 4 h 39"/>
                <a:gd name="T20" fmla="*/ 9 w 22"/>
                <a:gd name="T21" fmla="*/ 2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0 h 39"/>
                <a:gd name="T30" fmla="*/ 22 w 22"/>
                <a:gd name="T31" fmla="*/ 1 h 39"/>
                <a:gd name="T32" fmla="*/ 20 w 22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2" y="7"/>
                    <a:pt x="10" y="8"/>
                    <a:pt x="9" y="9"/>
                  </a:cubicBezTo>
                  <a:cubicBezTo>
                    <a:pt x="8" y="11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10" y="1"/>
                    <a:pt x="11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1" y="0"/>
                    <a:pt x="22" y="1"/>
                    <a:pt x="22" y="1"/>
                  </a:cubicBezTo>
                  <a:lnTo>
                    <a:pt x="2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180" name="Freeform 17">
              <a:extLst>
                <a:ext uri="{FF2B5EF4-FFF2-40B4-BE49-F238E27FC236}">
                  <a16:creationId xmlns:a16="http://schemas.microsoft.com/office/drawing/2014/main" xmlns="" id="{7F763F72-BB8F-482C-9FDA-40EDD6EE5F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181" name="Freeform 18">
              <a:extLst>
                <a:ext uri="{FF2B5EF4-FFF2-40B4-BE49-F238E27FC236}">
                  <a16:creationId xmlns:a16="http://schemas.microsoft.com/office/drawing/2014/main" xmlns="" id="{710F466C-6BEC-4970-9707-40D8002740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2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8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182" name="Freeform 19">
              <a:extLst>
                <a:ext uri="{FF2B5EF4-FFF2-40B4-BE49-F238E27FC236}">
                  <a16:creationId xmlns:a16="http://schemas.microsoft.com/office/drawing/2014/main" xmlns="" id="{3332407D-F423-41B2-985F-8A4482C61D9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183" name="Freeform 20">
              <a:extLst>
                <a:ext uri="{FF2B5EF4-FFF2-40B4-BE49-F238E27FC236}">
                  <a16:creationId xmlns:a16="http://schemas.microsoft.com/office/drawing/2014/main" xmlns="" id="{44E3286F-1188-47B1-8B46-3498795DF2D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30922" y="6212575"/>
              <a:ext cx="80211" cy="134265"/>
            </a:xfrm>
            <a:custGeom>
              <a:avLst/>
              <a:gdLst>
                <a:gd name="T0" fmla="*/ 25 w 32"/>
                <a:gd name="T1" fmla="*/ 53 h 53"/>
                <a:gd name="T2" fmla="*/ 25 w 32"/>
                <a:gd name="T3" fmla="*/ 35 h 53"/>
                <a:gd name="T4" fmla="*/ 20 w 32"/>
                <a:gd name="T5" fmla="*/ 38 h 53"/>
                <a:gd name="T6" fmla="*/ 15 w 32"/>
                <a:gd name="T7" fmla="*/ 40 h 53"/>
                <a:gd name="T8" fmla="*/ 9 w 32"/>
                <a:gd name="T9" fmla="*/ 38 h 53"/>
                <a:gd name="T10" fmla="*/ 4 w 32"/>
                <a:gd name="T11" fmla="*/ 35 h 53"/>
                <a:gd name="T12" fmla="*/ 1 w 32"/>
                <a:gd name="T13" fmla="*/ 28 h 53"/>
                <a:gd name="T14" fmla="*/ 0 w 32"/>
                <a:gd name="T15" fmla="*/ 19 h 53"/>
                <a:gd name="T16" fmla="*/ 1 w 32"/>
                <a:gd name="T17" fmla="*/ 10 h 53"/>
                <a:gd name="T18" fmla="*/ 4 w 32"/>
                <a:gd name="T19" fmla="*/ 4 h 53"/>
                <a:gd name="T20" fmla="*/ 9 w 32"/>
                <a:gd name="T21" fmla="*/ 1 h 53"/>
                <a:gd name="T22" fmla="*/ 15 w 32"/>
                <a:gd name="T23" fmla="*/ 0 h 53"/>
                <a:gd name="T24" fmla="*/ 18 w 32"/>
                <a:gd name="T25" fmla="*/ 0 h 53"/>
                <a:gd name="T26" fmla="*/ 20 w 32"/>
                <a:gd name="T27" fmla="*/ 1 h 53"/>
                <a:gd name="T28" fmla="*/ 23 w 32"/>
                <a:gd name="T29" fmla="*/ 2 h 53"/>
                <a:gd name="T30" fmla="*/ 25 w 32"/>
                <a:gd name="T31" fmla="*/ 4 h 53"/>
                <a:gd name="T32" fmla="*/ 25 w 32"/>
                <a:gd name="T33" fmla="*/ 0 h 53"/>
                <a:gd name="T34" fmla="*/ 32 w 32"/>
                <a:gd name="T35" fmla="*/ 0 h 53"/>
                <a:gd name="T36" fmla="*/ 32 w 32"/>
                <a:gd name="T37" fmla="*/ 49 h 53"/>
                <a:gd name="T38" fmla="*/ 25 w 32"/>
                <a:gd name="T39" fmla="*/ 53 h 53"/>
                <a:gd name="T40" fmla="*/ 25 w 32"/>
                <a:gd name="T41" fmla="*/ 12 h 53"/>
                <a:gd name="T42" fmla="*/ 23 w 32"/>
                <a:gd name="T43" fmla="*/ 10 h 53"/>
                <a:gd name="T44" fmla="*/ 21 w 32"/>
                <a:gd name="T45" fmla="*/ 8 h 53"/>
                <a:gd name="T46" fmla="*/ 18 w 32"/>
                <a:gd name="T47" fmla="*/ 7 h 53"/>
                <a:gd name="T48" fmla="*/ 16 w 32"/>
                <a:gd name="T49" fmla="*/ 7 h 53"/>
                <a:gd name="T50" fmla="*/ 9 w 32"/>
                <a:gd name="T51" fmla="*/ 10 h 53"/>
                <a:gd name="T52" fmla="*/ 7 w 32"/>
                <a:gd name="T53" fmla="*/ 19 h 53"/>
                <a:gd name="T54" fmla="*/ 10 w 32"/>
                <a:gd name="T55" fmla="*/ 29 h 53"/>
                <a:gd name="T56" fmla="*/ 16 w 32"/>
                <a:gd name="T57" fmla="*/ 33 h 53"/>
                <a:gd name="T58" fmla="*/ 21 w 32"/>
                <a:gd name="T59" fmla="*/ 31 h 53"/>
                <a:gd name="T60" fmla="*/ 25 w 32"/>
                <a:gd name="T61" fmla="*/ 28 h 53"/>
                <a:gd name="T62" fmla="*/ 25 w 32"/>
                <a:gd name="T63" fmla="*/ 1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53">
                  <a:moveTo>
                    <a:pt x="25" y="53"/>
                  </a:moveTo>
                  <a:cubicBezTo>
                    <a:pt x="25" y="35"/>
                    <a:pt x="25" y="35"/>
                    <a:pt x="25" y="35"/>
                  </a:cubicBezTo>
                  <a:cubicBezTo>
                    <a:pt x="23" y="36"/>
                    <a:pt x="22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0"/>
                    <a:pt x="11" y="39"/>
                    <a:pt x="9" y="38"/>
                  </a:cubicBezTo>
                  <a:cubicBezTo>
                    <a:pt x="7" y="38"/>
                    <a:pt x="5" y="36"/>
                    <a:pt x="4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19"/>
                  </a:cubicBezTo>
                  <a:cubicBezTo>
                    <a:pt x="0" y="16"/>
                    <a:pt x="0" y="13"/>
                    <a:pt x="1" y="10"/>
                  </a:cubicBezTo>
                  <a:cubicBezTo>
                    <a:pt x="2" y="8"/>
                    <a:pt x="3" y="6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1" y="1"/>
                    <a:pt x="22" y="2"/>
                    <a:pt x="23" y="2"/>
                  </a:cubicBezTo>
                  <a:cubicBezTo>
                    <a:pt x="23" y="3"/>
                    <a:pt x="24" y="3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49"/>
                    <a:pt x="32" y="49"/>
                    <a:pt x="32" y="49"/>
                  </a:cubicBezTo>
                  <a:lnTo>
                    <a:pt x="25" y="53"/>
                  </a:lnTo>
                  <a:close/>
                  <a:moveTo>
                    <a:pt x="25" y="12"/>
                  </a:moveTo>
                  <a:cubicBezTo>
                    <a:pt x="24" y="11"/>
                    <a:pt x="24" y="10"/>
                    <a:pt x="23" y="10"/>
                  </a:cubicBezTo>
                  <a:cubicBezTo>
                    <a:pt x="23" y="9"/>
                    <a:pt x="22" y="9"/>
                    <a:pt x="21" y="8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3" y="7"/>
                    <a:pt x="11" y="8"/>
                    <a:pt x="9" y="10"/>
                  </a:cubicBezTo>
                  <a:cubicBezTo>
                    <a:pt x="8" y="12"/>
                    <a:pt x="7" y="15"/>
                    <a:pt x="7" y="19"/>
                  </a:cubicBezTo>
                  <a:cubicBezTo>
                    <a:pt x="7" y="23"/>
                    <a:pt x="8" y="27"/>
                    <a:pt x="10" y="29"/>
                  </a:cubicBezTo>
                  <a:cubicBezTo>
                    <a:pt x="11" y="31"/>
                    <a:pt x="13" y="33"/>
                    <a:pt x="16" y="33"/>
                  </a:cubicBezTo>
                  <a:cubicBezTo>
                    <a:pt x="18" y="33"/>
                    <a:pt x="19" y="32"/>
                    <a:pt x="21" y="31"/>
                  </a:cubicBezTo>
                  <a:cubicBezTo>
                    <a:pt x="22" y="30"/>
                    <a:pt x="24" y="29"/>
                    <a:pt x="25" y="28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184" name="Freeform 21">
              <a:extLst>
                <a:ext uri="{FF2B5EF4-FFF2-40B4-BE49-F238E27FC236}">
                  <a16:creationId xmlns:a16="http://schemas.microsoft.com/office/drawing/2014/main" xmlns="" id="{E7BD9E0B-920A-4409-95E7-40A47107B3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5545" y="6212575"/>
              <a:ext cx="78468" cy="101135"/>
            </a:xfrm>
            <a:custGeom>
              <a:avLst/>
              <a:gdLst>
                <a:gd name="T0" fmla="*/ 24 w 31"/>
                <a:gd name="T1" fmla="*/ 39 h 40"/>
                <a:gd name="T2" fmla="*/ 24 w 31"/>
                <a:gd name="T3" fmla="*/ 35 h 40"/>
                <a:gd name="T4" fmla="*/ 20 w 31"/>
                <a:gd name="T5" fmla="*/ 38 h 40"/>
                <a:gd name="T6" fmla="*/ 14 w 31"/>
                <a:gd name="T7" fmla="*/ 40 h 40"/>
                <a:gd name="T8" fmla="*/ 4 w 31"/>
                <a:gd name="T9" fmla="*/ 35 h 40"/>
                <a:gd name="T10" fmla="*/ 0 w 31"/>
                <a:gd name="T11" fmla="*/ 22 h 40"/>
                <a:gd name="T12" fmla="*/ 0 w 31"/>
                <a:gd name="T13" fmla="*/ 0 h 40"/>
                <a:gd name="T14" fmla="*/ 8 w 31"/>
                <a:gd name="T15" fmla="*/ 0 h 40"/>
                <a:gd name="T16" fmla="*/ 8 w 31"/>
                <a:gd name="T17" fmla="*/ 22 h 40"/>
                <a:gd name="T18" fmla="*/ 10 w 31"/>
                <a:gd name="T19" fmla="*/ 30 h 40"/>
                <a:gd name="T20" fmla="*/ 16 w 31"/>
                <a:gd name="T21" fmla="*/ 33 h 40"/>
                <a:gd name="T22" fmla="*/ 22 w 31"/>
                <a:gd name="T23" fmla="*/ 30 h 40"/>
                <a:gd name="T24" fmla="*/ 24 w 31"/>
                <a:gd name="T25" fmla="*/ 23 h 40"/>
                <a:gd name="T26" fmla="*/ 24 w 31"/>
                <a:gd name="T27" fmla="*/ 0 h 40"/>
                <a:gd name="T28" fmla="*/ 31 w 31"/>
                <a:gd name="T29" fmla="*/ 0 h 40"/>
                <a:gd name="T30" fmla="*/ 31 w 31"/>
                <a:gd name="T31" fmla="*/ 39 h 40"/>
                <a:gd name="T32" fmla="*/ 24 w 31"/>
                <a:gd name="T33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2" y="38"/>
                    <a:pt x="20" y="38"/>
                  </a:cubicBezTo>
                  <a:cubicBezTo>
                    <a:pt x="18" y="39"/>
                    <a:pt x="16" y="40"/>
                    <a:pt x="14" y="40"/>
                  </a:cubicBezTo>
                  <a:cubicBezTo>
                    <a:pt x="10" y="40"/>
                    <a:pt x="6" y="38"/>
                    <a:pt x="4" y="35"/>
                  </a:cubicBezTo>
                  <a:cubicBezTo>
                    <a:pt x="2" y="32"/>
                    <a:pt x="0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6"/>
                    <a:pt x="9" y="28"/>
                    <a:pt x="10" y="30"/>
                  </a:cubicBezTo>
                  <a:cubicBezTo>
                    <a:pt x="11" y="32"/>
                    <a:pt x="13" y="33"/>
                    <a:pt x="16" y="33"/>
                  </a:cubicBezTo>
                  <a:cubicBezTo>
                    <a:pt x="18" y="33"/>
                    <a:pt x="20" y="32"/>
                    <a:pt x="22" y="30"/>
                  </a:cubicBezTo>
                  <a:cubicBezTo>
                    <a:pt x="23" y="28"/>
                    <a:pt x="24" y="26"/>
                    <a:pt x="24" y="2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185" name="Freeform 22">
              <a:extLst>
                <a:ext uri="{FF2B5EF4-FFF2-40B4-BE49-F238E27FC236}">
                  <a16:creationId xmlns:a16="http://schemas.microsoft.com/office/drawing/2014/main" xmlns="" id="{9D2625B8-0A5B-46EF-8302-77353AB0D3A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3493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1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2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186" name="Freeform 23">
              <a:extLst>
                <a:ext uri="{FF2B5EF4-FFF2-40B4-BE49-F238E27FC236}">
                  <a16:creationId xmlns:a16="http://schemas.microsoft.com/office/drawing/2014/main" xmlns="" id="{DE6C9E0E-C49B-4FBE-97F3-BB6DFAC574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30841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1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4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7 w 29"/>
                <a:gd name="T55" fmla="*/ 24 h 40"/>
                <a:gd name="T56" fmla="*/ 13 w 29"/>
                <a:gd name="T57" fmla="*/ 22 h 40"/>
                <a:gd name="T58" fmla="*/ 8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2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3" y="6"/>
                    <a:pt x="11" y="7"/>
                    <a:pt x="10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9" y="25"/>
                    <a:pt x="18" y="24"/>
                    <a:pt x="17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8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3" y="15"/>
                    <a:pt x="2" y="14"/>
                  </a:cubicBezTo>
                  <a:cubicBezTo>
                    <a:pt x="2" y="13"/>
                    <a:pt x="2" y="12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187" name="Freeform 24">
              <a:extLst>
                <a:ext uri="{FF2B5EF4-FFF2-40B4-BE49-F238E27FC236}">
                  <a16:creationId xmlns:a16="http://schemas.microsoft.com/office/drawing/2014/main" xmlns="" id="{580801ED-9260-41DB-A0B7-5AF24B3227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1802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188" name="Freeform 25">
              <a:extLst>
                <a:ext uri="{FF2B5EF4-FFF2-40B4-BE49-F238E27FC236}">
                  <a16:creationId xmlns:a16="http://schemas.microsoft.com/office/drawing/2014/main" xmlns="" id="{3A9842FB-6E95-4D11-B5B9-58C4CB82C2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94750" y="6175958"/>
              <a:ext cx="24412" cy="136010"/>
            </a:xfrm>
            <a:custGeom>
              <a:avLst/>
              <a:gdLst>
                <a:gd name="T0" fmla="*/ 10 w 10"/>
                <a:gd name="T1" fmla="*/ 5 h 53"/>
                <a:gd name="T2" fmla="*/ 9 w 10"/>
                <a:gd name="T3" fmla="*/ 6 h 53"/>
                <a:gd name="T4" fmla="*/ 8 w 10"/>
                <a:gd name="T5" fmla="*/ 8 h 53"/>
                <a:gd name="T6" fmla="*/ 7 w 10"/>
                <a:gd name="T7" fmla="*/ 9 h 53"/>
                <a:gd name="T8" fmla="*/ 5 w 10"/>
                <a:gd name="T9" fmla="*/ 9 h 53"/>
                <a:gd name="T10" fmla="*/ 3 w 10"/>
                <a:gd name="T11" fmla="*/ 9 h 53"/>
                <a:gd name="T12" fmla="*/ 1 w 10"/>
                <a:gd name="T13" fmla="*/ 8 h 53"/>
                <a:gd name="T14" fmla="*/ 0 w 10"/>
                <a:gd name="T15" fmla="*/ 6 h 53"/>
                <a:gd name="T16" fmla="*/ 0 w 10"/>
                <a:gd name="T17" fmla="*/ 5 h 53"/>
                <a:gd name="T18" fmla="*/ 0 w 10"/>
                <a:gd name="T19" fmla="*/ 3 h 53"/>
                <a:gd name="T20" fmla="*/ 1 w 10"/>
                <a:gd name="T21" fmla="*/ 1 h 53"/>
                <a:gd name="T22" fmla="*/ 3 w 10"/>
                <a:gd name="T23" fmla="*/ 0 h 53"/>
                <a:gd name="T24" fmla="*/ 5 w 10"/>
                <a:gd name="T25" fmla="*/ 0 h 53"/>
                <a:gd name="T26" fmla="*/ 7 w 10"/>
                <a:gd name="T27" fmla="*/ 0 h 53"/>
                <a:gd name="T28" fmla="*/ 8 w 10"/>
                <a:gd name="T29" fmla="*/ 1 h 53"/>
                <a:gd name="T30" fmla="*/ 9 w 10"/>
                <a:gd name="T31" fmla="*/ 3 h 53"/>
                <a:gd name="T32" fmla="*/ 10 w 10"/>
                <a:gd name="T33" fmla="*/ 5 h 53"/>
                <a:gd name="T34" fmla="*/ 1 w 10"/>
                <a:gd name="T35" fmla="*/ 53 h 53"/>
                <a:gd name="T36" fmla="*/ 1 w 10"/>
                <a:gd name="T37" fmla="*/ 14 h 53"/>
                <a:gd name="T38" fmla="*/ 9 w 10"/>
                <a:gd name="T39" fmla="*/ 14 h 53"/>
                <a:gd name="T40" fmla="*/ 9 w 10"/>
                <a:gd name="T41" fmla="*/ 53 h 53"/>
                <a:gd name="T42" fmla="*/ 1 w 10"/>
                <a:gd name="T4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53">
                  <a:moveTo>
                    <a:pt x="10" y="5"/>
                  </a:moveTo>
                  <a:cubicBezTo>
                    <a:pt x="10" y="5"/>
                    <a:pt x="10" y="6"/>
                    <a:pt x="9" y="6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4"/>
                    <a:pt x="10" y="5"/>
                  </a:cubicBezTo>
                  <a:close/>
                  <a:moveTo>
                    <a:pt x="1" y="5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189" name="Freeform 26">
              <a:extLst>
                <a:ext uri="{FF2B5EF4-FFF2-40B4-BE49-F238E27FC236}">
                  <a16:creationId xmlns:a16="http://schemas.microsoft.com/office/drawing/2014/main" xmlns="" id="{076538BB-C266-42BE-916B-458AF9EFB2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36599" y="6212575"/>
              <a:ext cx="87186" cy="101135"/>
            </a:xfrm>
            <a:custGeom>
              <a:avLst/>
              <a:gdLst>
                <a:gd name="T0" fmla="*/ 34 w 34"/>
                <a:gd name="T1" fmla="*/ 19 h 40"/>
                <a:gd name="T2" fmla="*/ 33 w 34"/>
                <a:gd name="T3" fmla="*/ 28 h 40"/>
                <a:gd name="T4" fmla="*/ 29 w 34"/>
                <a:gd name="T5" fmla="*/ 34 h 40"/>
                <a:gd name="T6" fmla="*/ 24 w 34"/>
                <a:gd name="T7" fmla="*/ 38 h 40"/>
                <a:gd name="T8" fmla="*/ 17 w 34"/>
                <a:gd name="T9" fmla="*/ 40 h 40"/>
                <a:gd name="T10" fmla="*/ 10 w 34"/>
                <a:gd name="T11" fmla="*/ 38 h 40"/>
                <a:gd name="T12" fmla="*/ 5 w 34"/>
                <a:gd name="T13" fmla="*/ 34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1 h 40"/>
                <a:gd name="T20" fmla="*/ 5 w 34"/>
                <a:gd name="T21" fmla="*/ 5 h 40"/>
                <a:gd name="T22" fmla="*/ 10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1 h 40"/>
                <a:gd name="T32" fmla="*/ 34 w 34"/>
                <a:gd name="T33" fmla="*/ 19 h 40"/>
                <a:gd name="T34" fmla="*/ 26 w 34"/>
                <a:gd name="T35" fmla="*/ 20 h 40"/>
                <a:gd name="T36" fmla="*/ 26 w 34"/>
                <a:gd name="T37" fmla="*/ 14 h 40"/>
                <a:gd name="T38" fmla="*/ 24 w 34"/>
                <a:gd name="T39" fmla="*/ 10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0 h 40"/>
                <a:gd name="T48" fmla="*/ 8 w 34"/>
                <a:gd name="T49" fmla="*/ 14 h 40"/>
                <a:gd name="T50" fmla="*/ 7 w 34"/>
                <a:gd name="T51" fmla="*/ 19 h 40"/>
                <a:gd name="T52" fmla="*/ 8 w 34"/>
                <a:gd name="T53" fmla="*/ 25 h 40"/>
                <a:gd name="T54" fmla="*/ 10 w 34"/>
                <a:gd name="T55" fmla="*/ 29 h 40"/>
                <a:gd name="T56" fmla="*/ 13 w 34"/>
                <a:gd name="T57" fmla="*/ 32 h 40"/>
                <a:gd name="T58" fmla="*/ 17 w 34"/>
                <a:gd name="T59" fmla="*/ 32 h 40"/>
                <a:gd name="T60" fmla="*/ 21 w 34"/>
                <a:gd name="T61" fmla="*/ 31 h 40"/>
                <a:gd name="T62" fmla="*/ 24 w 34"/>
                <a:gd name="T63" fmla="*/ 29 h 40"/>
                <a:gd name="T64" fmla="*/ 26 w 34"/>
                <a:gd name="T65" fmla="*/ 25 h 40"/>
                <a:gd name="T66" fmla="*/ 26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19"/>
                  </a:moveTo>
                  <a:cubicBezTo>
                    <a:pt x="34" y="23"/>
                    <a:pt x="34" y="25"/>
                    <a:pt x="33" y="28"/>
                  </a:cubicBezTo>
                  <a:cubicBezTo>
                    <a:pt x="32" y="30"/>
                    <a:pt x="31" y="33"/>
                    <a:pt x="29" y="34"/>
                  </a:cubicBezTo>
                  <a:cubicBezTo>
                    <a:pt x="28" y="36"/>
                    <a:pt x="26" y="37"/>
                    <a:pt x="24" y="38"/>
                  </a:cubicBezTo>
                  <a:cubicBezTo>
                    <a:pt x="21" y="39"/>
                    <a:pt x="19" y="40"/>
                    <a:pt x="17" y="40"/>
                  </a:cubicBezTo>
                  <a:cubicBezTo>
                    <a:pt x="14" y="40"/>
                    <a:pt x="12" y="39"/>
                    <a:pt x="10" y="38"/>
                  </a:cubicBezTo>
                  <a:cubicBezTo>
                    <a:pt x="8" y="37"/>
                    <a:pt x="6" y="36"/>
                    <a:pt x="5" y="34"/>
                  </a:cubicBezTo>
                  <a:cubicBezTo>
                    <a:pt x="3" y="32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6"/>
                    <a:pt x="0" y="14"/>
                    <a:pt x="1" y="11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8" y="3"/>
                    <a:pt x="29" y="5"/>
                  </a:cubicBezTo>
                  <a:cubicBezTo>
                    <a:pt x="31" y="7"/>
                    <a:pt x="32" y="9"/>
                    <a:pt x="33" y="11"/>
                  </a:cubicBezTo>
                  <a:cubicBezTo>
                    <a:pt x="34" y="14"/>
                    <a:pt x="34" y="16"/>
                    <a:pt x="34" y="19"/>
                  </a:cubicBezTo>
                  <a:close/>
                  <a:moveTo>
                    <a:pt x="26" y="20"/>
                  </a:moveTo>
                  <a:cubicBezTo>
                    <a:pt x="26" y="18"/>
                    <a:pt x="26" y="16"/>
                    <a:pt x="26" y="14"/>
                  </a:cubicBezTo>
                  <a:cubicBezTo>
                    <a:pt x="25" y="13"/>
                    <a:pt x="25" y="11"/>
                    <a:pt x="24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3"/>
                    <a:pt x="8" y="14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7" y="21"/>
                    <a:pt x="8" y="23"/>
                    <a:pt x="8" y="25"/>
                  </a:cubicBezTo>
                  <a:cubicBezTo>
                    <a:pt x="9" y="27"/>
                    <a:pt x="9" y="28"/>
                    <a:pt x="10" y="29"/>
                  </a:cubicBezTo>
                  <a:cubicBezTo>
                    <a:pt x="11" y="30"/>
                    <a:pt x="12" y="31"/>
                    <a:pt x="13" y="32"/>
                  </a:cubicBezTo>
                  <a:cubicBezTo>
                    <a:pt x="14" y="32"/>
                    <a:pt x="16" y="32"/>
                    <a:pt x="17" y="32"/>
                  </a:cubicBezTo>
                  <a:cubicBezTo>
                    <a:pt x="18" y="32"/>
                    <a:pt x="20" y="32"/>
                    <a:pt x="21" y="31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7"/>
                    <a:pt x="25" y="26"/>
                    <a:pt x="26" y="25"/>
                  </a:cubicBezTo>
                  <a:cubicBezTo>
                    <a:pt x="26" y="23"/>
                    <a:pt x="26" y="21"/>
                    <a:pt x="26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190" name="Freeform 27">
              <a:extLst>
                <a:ext uri="{FF2B5EF4-FFF2-40B4-BE49-F238E27FC236}">
                  <a16:creationId xmlns:a16="http://schemas.microsoft.com/office/drawing/2014/main" xmlns="" id="{A7C95C0F-A1E9-46B5-B9DB-284F35C728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4710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1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9 w 31"/>
                <a:gd name="T11" fmla="*/ 9 h 39"/>
                <a:gd name="T12" fmla="*/ 8 w 31"/>
                <a:gd name="T13" fmla="*/ 12 h 39"/>
                <a:gd name="T14" fmla="*/ 7 w 31"/>
                <a:gd name="T15" fmla="*/ 16 h 39"/>
                <a:gd name="T16" fmla="*/ 7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7 w 31"/>
                <a:gd name="T23" fmla="*/ 0 h 39"/>
                <a:gd name="T24" fmla="*/ 7 w 31"/>
                <a:gd name="T25" fmla="*/ 4 h 39"/>
                <a:gd name="T26" fmla="*/ 9 w 31"/>
                <a:gd name="T27" fmla="*/ 2 h 39"/>
                <a:gd name="T28" fmla="*/ 11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7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1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5" y="1"/>
                    <a:pt x="26" y="2"/>
                    <a:pt x="27" y="4"/>
                  </a:cubicBezTo>
                  <a:cubicBezTo>
                    <a:pt x="28" y="5"/>
                    <a:pt x="29" y="7"/>
                    <a:pt x="30" y="9"/>
                  </a:cubicBezTo>
                  <a:cubicBezTo>
                    <a:pt x="30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191" name="Freeform 28">
              <a:extLst>
                <a:ext uri="{FF2B5EF4-FFF2-40B4-BE49-F238E27FC236}">
                  <a16:creationId xmlns:a16="http://schemas.microsoft.com/office/drawing/2014/main" xmlns="" id="{BEEA6186-B2B9-4E5E-9631-B6332C7FDB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5845" y="6284068"/>
              <a:ext cx="31387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4 w 12"/>
                <a:gd name="T11" fmla="*/ 11 h 12"/>
                <a:gd name="T12" fmla="*/ 2 w 12"/>
                <a:gd name="T13" fmla="*/ 10 h 12"/>
                <a:gd name="T14" fmla="*/ 1 w 12"/>
                <a:gd name="T15" fmla="*/ 8 h 12"/>
                <a:gd name="T16" fmla="*/ 0 w 12"/>
                <a:gd name="T17" fmla="*/ 6 h 12"/>
                <a:gd name="T18" fmla="*/ 1 w 12"/>
                <a:gd name="T19" fmla="*/ 4 h 12"/>
                <a:gd name="T20" fmla="*/ 2 w 12"/>
                <a:gd name="T21" fmla="*/ 2 h 12"/>
                <a:gd name="T22" fmla="*/ 4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192" name="Freeform 29">
              <a:extLst>
                <a:ext uri="{FF2B5EF4-FFF2-40B4-BE49-F238E27FC236}">
                  <a16:creationId xmlns:a16="http://schemas.microsoft.com/office/drawing/2014/main" xmlns="" id="{E9B00A5D-BE04-4D7D-B4A2-204E2D0E04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006" y="6181188"/>
              <a:ext cx="97648" cy="130778"/>
            </a:xfrm>
            <a:custGeom>
              <a:avLst/>
              <a:gdLst>
                <a:gd name="T0" fmla="*/ 34 w 56"/>
                <a:gd name="T1" fmla="*/ 11 h 75"/>
                <a:gd name="T2" fmla="*/ 34 w 56"/>
                <a:gd name="T3" fmla="*/ 75 h 75"/>
                <a:gd name="T4" fmla="*/ 22 w 56"/>
                <a:gd name="T5" fmla="*/ 75 h 75"/>
                <a:gd name="T6" fmla="*/ 22 w 56"/>
                <a:gd name="T7" fmla="*/ 11 h 75"/>
                <a:gd name="T8" fmla="*/ 0 w 56"/>
                <a:gd name="T9" fmla="*/ 11 h 75"/>
                <a:gd name="T10" fmla="*/ 0 w 56"/>
                <a:gd name="T11" fmla="*/ 0 h 75"/>
                <a:gd name="T12" fmla="*/ 56 w 56"/>
                <a:gd name="T13" fmla="*/ 0 h 75"/>
                <a:gd name="T14" fmla="*/ 56 w 56"/>
                <a:gd name="T15" fmla="*/ 11 h 75"/>
                <a:gd name="T16" fmla="*/ 34 w 56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75">
                  <a:moveTo>
                    <a:pt x="34" y="11"/>
                  </a:moveTo>
                  <a:lnTo>
                    <a:pt x="34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1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193" name="Freeform 30">
              <a:extLst>
                <a:ext uri="{FF2B5EF4-FFF2-40B4-BE49-F238E27FC236}">
                  <a16:creationId xmlns:a16="http://schemas.microsoft.com/office/drawing/2014/main" xmlns="" id="{72C85502-C007-49A3-A8AB-2BCC8C5394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1603" y="6174213"/>
              <a:ext cx="80211" cy="137753"/>
            </a:xfrm>
            <a:custGeom>
              <a:avLst/>
              <a:gdLst>
                <a:gd name="T0" fmla="*/ 24 w 31"/>
                <a:gd name="T1" fmla="*/ 54 h 54"/>
                <a:gd name="T2" fmla="*/ 24 w 31"/>
                <a:gd name="T3" fmla="*/ 32 h 54"/>
                <a:gd name="T4" fmla="*/ 22 w 31"/>
                <a:gd name="T5" fmla="*/ 24 h 54"/>
                <a:gd name="T6" fmla="*/ 16 w 31"/>
                <a:gd name="T7" fmla="*/ 22 h 54"/>
                <a:gd name="T8" fmla="*/ 13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8 w 31"/>
                <a:gd name="T15" fmla="*/ 31 h 54"/>
                <a:gd name="T16" fmla="*/ 8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8 w 31"/>
                <a:gd name="T23" fmla="*/ 0 h 54"/>
                <a:gd name="T24" fmla="*/ 8 w 31"/>
                <a:gd name="T25" fmla="*/ 19 h 54"/>
                <a:gd name="T26" fmla="*/ 10 w 31"/>
                <a:gd name="T27" fmla="*/ 17 h 54"/>
                <a:gd name="T28" fmla="*/ 12 w 31"/>
                <a:gd name="T29" fmla="*/ 16 h 54"/>
                <a:gd name="T30" fmla="*/ 15 w 31"/>
                <a:gd name="T31" fmla="*/ 15 h 54"/>
                <a:gd name="T32" fmla="*/ 18 w 31"/>
                <a:gd name="T33" fmla="*/ 15 h 54"/>
                <a:gd name="T34" fmla="*/ 24 w 31"/>
                <a:gd name="T35" fmla="*/ 16 h 54"/>
                <a:gd name="T36" fmla="*/ 28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4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4" y="54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28"/>
                    <a:pt x="23" y="26"/>
                    <a:pt x="22" y="24"/>
                  </a:cubicBezTo>
                  <a:cubicBezTo>
                    <a:pt x="21" y="22"/>
                    <a:pt x="19" y="22"/>
                    <a:pt x="16" y="22"/>
                  </a:cubicBezTo>
                  <a:cubicBezTo>
                    <a:pt x="15" y="22"/>
                    <a:pt x="14" y="22"/>
                    <a:pt x="13" y="22"/>
                  </a:cubicBezTo>
                  <a:cubicBezTo>
                    <a:pt x="12" y="22"/>
                    <a:pt x="11" y="23"/>
                    <a:pt x="10" y="24"/>
                  </a:cubicBezTo>
                  <a:cubicBezTo>
                    <a:pt x="9" y="25"/>
                    <a:pt x="9" y="26"/>
                    <a:pt x="8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6" y="15"/>
                    <a:pt x="17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29" y="20"/>
                    <a:pt x="30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4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194" name="Freeform 31">
              <a:extLst>
                <a:ext uri="{FF2B5EF4-FFF2-40B4-BE49-F238E27FC236}">
                  <a16:creationId xmlns:a16="http://schemas.microsoft.com/office/drawing/2014/main" xmlns="" id="{9A42586B-B388-4323-82EB-ED3423EDC5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50996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1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195" name="Freeform 32">
              <a:extLst>
                <a:ext uri="{FF2B5EF4-FFF2-40B4-BE49-F238E27FC236}">
                  <a16:creationId xmlns:a16="http://schemas.microsoft.com/office/drawing/2014/main" xmlns="" id="{558D2F0C-3796-492F-9EBD-4BB822191F3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02698" y="6174213"/>
              <a:ext cx="80211" cy="139497"/>
            </a:xfrm>
            <a:custGeom>
              <a:avLst/>
              <a:gdLst>
                <a:gd name="T0" fmla="*/ 32 w 32"/>
                <a:gd name="T1" fmla="*/ 35 h 55"/>
                <a:gd name="T2" fmla="*/ 31 w 32"/>
                <a:gd name="T3" fmla="*/ 44 h 55"/>
                <a:gd name="T4" fmla="*/ 28 w 32"/>
                <a:gd name="T5" fmla="*/ 50 h 55"/>
                <a:gd name="T6" fmla="*/ 23 w 32"/>
                <a:gd name="T7" fmla="*/ 53 h 55"/>
                <a:gd name="T8" fmla="*/ 17 w 32"/>
                <a:gd name="T9" fmla="*/ 55 h 55"/>
                <a:gd name="T10" fmla="*/ 12 w 32"/>
                <a:gd name="T11" fmla="*/ 53 h 55"/>
                <a:gd name="T12" fmla="*/ 7 w 32"/>
                <a:gd name="T13" fmla="*/ 50 h 55"/>
                <a:gd name="T14" fmla="*/ 7 w 32"/>
                <a:gd name="T15" fmla="*/ 54 h 55"/>
                <a:gd name="T16" fmla="*/ 0 w 32"/>
                <a:gd name="T17" fmla="*/ 54 h 55"/>
                <a:gd name="T18" fmla="*/ 0 w 32"/>
                <a:gd name="T19" fmla="*/ 4 h 55"/>
                <a:gd name="T20" fmla="*/ 7 w 32"/>
                <a:gd name="T21" fmla="*/ 0 h 55"/>
                <a:gd name="T22" fmla="*/ 7 w 32"/>
                <a:gd name="T23" fmla="*/ 19 h 55"/>
                <a:gd name="T24" fmla="*/ 10 w 32"/>
                <a:gd name="T25" fmla="*/ 17 h 55"/>
                <a:gd name="T26" fmla="*/ 12 w 32"/>
                <a:gd name="T27" fmla="*/ 16 h 55"/>
                <a:gd name="T28" fmla="*/ 14 w 32"/>
                <a:gd name="T29" fmla="*/ 15 h 55"/>
                <a:gd name="T30" fmla="*/ 17 w 32"/>
                <a:gd name="T31" fmla="*/ 15 h 55"/>
                <a:gd name="T32" fmla="*/ 23 w 32"/>
                <a:gd name="T33" fmla="*/ 16 h 55"/>
                <a:gd name="T34" fmla="*/ 28 w 32"/>
                <a:gd name="T35" fmla="*/ 19 h 55"/>
                <a:gd name="T36" fmla="*/ 31 w 32"/>
                <a:gd name="T37" fmla="*/ 26 h 55"/>
                <a:gd name="T38" fmla="*/ 32 w 32"/>
                <a:gd name="T39" fmla="*/ 35 h 55"/>
                <a:gd name="T40" fmla="*/ 25 w 32"/>
                <a:gd name="T41" fmla="*/ 35 h 55"/>
                <a:gd name="T42" fmla="*/ 23 w 32"/>
                <a:gd name="T43" fmla="*/ 25 h 55"/>
                <a:gd name="T44" fmla="*/ 16 w 32"/>
                <a:gd name="T45" fmla="*/ 22 h 55"/>
                <a:gd name="T46" fmla="*/ 14 w 32"/>
                <a:gd name="T47" fmla="*/ 22 h 55"/>
                <a:gd name="T48" fmla="*/ 11 w 32"/>
                <a:gd name="T49" fmla="*/ 23 h 55"/>
                <a:gd name="T50" fmla="*/ 9 w 32"/>
                <a:gd name="T51" fmla="*/ 25 h 55"/>
                <a:gd name="T52" fmla="*/ 7 w 32"/>
                <a:gd name="T53" fmla="*/ 26 h 55"/>
                <a:gd name="T54" fmla="*/ 7 w 32"/>
                <a:gd name="T55" fmla="*/ 43 h 55"/>
                <a:gd name="T56" fmla="*/ 9 w 32"/>
                <a:gd name="T57" fmla="*/ 44 h 55"/>
                <a:gd name="T58" fmla="*/ 11 w 32"/>
                <a:gd name="T59" fmla="*/ 46 h 55"/>
                <a:gd name="T60" fmla="*/ 14 w 32"/>
                <a:gd name="T61" fmla="*/ 47 h 55"/>
                <a:gd name="T62" fmla="*/ 16 w 32"/>
                <a:gd name="T63" fmla="*/ 48 h 55"/>
                <a:gd name="T64" fmla="*/ 23 w 32"/>
                <a:gd name="T65" fmla="*/ 45 h 55"/>
                <a:gd name="T66" fmla="*/ 25 w 32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" h="55">
                  <a:moveTo>
                    <a:pt x="32" y="35"/>
                  </a:moveTo>
                  <a:cubicBezTo>
                    <a:pt x="32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6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5" y="55"/>
                    <a:pt x="13" y="54"/>
                    <a:pt x="12" y="53"/>
                  </a:cubicBezTo>
                  <a:cubicBezTo>
                    <a:pt x="10" y="52"/>
                    <a:pt x="9" y="51"/>
                    <a:pt x="7" y="5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6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1" y="15"/>
                    <a:pt x="23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29" y="21"/>
                    <a:pt x="30" y="23"/>
                    <a:pt x="31" y="26"/>
                  </a:cubicBezTo>
                  <a:cubicBezTo>
                    <a:pt x="32" y="28"/>
                    <a:pt x="32" y="32"/>
                    <a:pt x="32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0" y="23"/>
                    <a:pt x="10" y="24"/>
                    <a:pt x="9" y="25"/>
                  </a:cubicBezTo>
                  <a:cubicBezTo>
                    <a:pt x="8" y="25"/>
                    <a:pt x="8" y="26"/>
                    <a:pt x="7" y="26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4"/>
                    <a:pt x="9" y="44"/>
                  </a:cubicBezTo>
                  <a:cubicBezTo>
                    <a:pt x="10" y="45"/>
                    <a:pt x="10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5" y="48"/>
                    <a:pt x="16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196" name="Freeform 33">
              <a:extLst>
                <a:ext uri="{FF2B5EF4-FFF2-40B4-BE49-F238E27FC236}">
                  <a16:creationId xmlns:a16="http://schemas.microsoft.com/office/drawing/2014/main" xmlns="" id="{DE4E3633-17EF-414F-A86D-0B6A9F2F098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860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8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8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3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7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197" name="Freeform 34">
              <a:extLst>
                <a:ext uri="{FF2B5EF4-FFF2-40B4-BE49-F238E27FC236}">
                  <a16:creationId xmlns:a16="http://schemas.microsoft.com/office/drawing/2014/main" xmlns="" id="{2572AE39-9386-47FC-B6AF-FBCF804BEB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625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3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198" name="Freeform 35">
              <a:extLst>
                <a:ext uri="{FF2B5EF4-FFF2-40B4-BE49-F238E27FC236}">
                  <a16:creationId xmlns:a16="http://schemas.microsoft.com/office/drawing/2014/main" xmlns="" id="{7096AEC6-B8C0-4212-842F-89677AE7D8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4256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7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6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7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199" name="Freeform 36">
              <a:extLst>
                <a:ext uri="{FF2B5EF4-FFF2-40B4-BE49-F238E27FC236}">
                  <a16:creationId xmlns:a16="http://schemas.microsoft.com/office/drawing/2014/main" xmlns="" id="{406AD873-E434-40CF-BFBD-6D1D1CA7CB8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340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00" name="Freeform 37">
              <a:extLst>
                <a:ext uri="{FF2B5EF4-FFF2-40B4-BE49-F238E27FC236}">
                  <a16:creationId xmlns:a16="http://schemas.microsoft.com/office/drawing/2014/main" xmlns="" id="{74857EE2-44CC-4E8F-B1BB-355509B3EF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6884" y="6212575"/>
              <a:ext cx="59286" cy="99391"/>
            </a:xfrm>
            <a:custGeom>
              <a:avLst/>
              <a:gdLst>
                <a:gd name="T0" fmla="*/ 21 w 23"/>
                <a:gd name="T1" fmla="*/ 8 h 39"/>
                <a:gd name="T2" fmla="*/ 19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9" y="7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01" name="Freeform 38">
              <a:extLst>
                <a:ext uri="{FF2B5EF4-FFF2-40B4-BE49-F238E27FC236}">
                  <a16:creationId xmlns:a16="http://schemas.microsoft.com/office/drawing/2014/main" xmlns="" id="{D39EC8B1-952E-4BF5-9735-6A38584161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1969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02" name="Freeform 39">
              <a:extLst>
                <a:ext uri="{FF2B5EF4-FFF2-40B4-BE49-F238E27FC236}">
                  <a16:creationId xmlns:a16="http://schemas.microsoft.com/office/drawing/2014/main" xmlns="" id="{EA37D3DF-3401-44BD-97F4-F423BFC87A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0436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03" name="Freeform 40">
              <a:extLst>
                <a:ext uri="{FF2B5EF4-FFF2-40B4-BE49-F238E27FC236}">
                  <a16:creationId xmlns:a16="http://schemas.microsoft.com/office/drawing/2014/main" xmlns="" id="{7DFA4B46-95EA-4D4D-800F-4D2DB7BB66E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2808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04" name="Freeform 41">
              <a:extLst>
                <a:ext uri="{FF2B5EF4-FFF2-40B4-BE49-F238E27FC236}">
                  <a16:creationId xmlns:a16="http://schemas.microsoft.com/office/drawing/2014/main" xmlns="" id="{EF5012BA-3255-4BEF-8F4F-9117A6BEF3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72813" y="6212575"/>
              <a:ext cx="81955" cy="101135"/>
            </a:xfrm>
            <a:custGeom>
              <a:avLst/>
              <a:gdLst>
                <a:gd name="T0" fmla="*/ 24 w 32"/>
                <a:gd name="T1" fmla="*/ 39 h 40"/>
                <a:gd name="T2" fmla="*/ 24 w 32"/>
                <a:gd name="T3" fmla="*/ 35 h 40"/>
                <a:gd name="T4" fmla="*/ 22 w 32"/>
                <a:gd name="T5" fmla="*/ 37 h 40"/>
                <a:gd name="T6" fmla="*/ 20 w 32"/>
                <a:gd name="T7" fmla="*/ 38 h 40"/>
                <a:gd name="T8" fmla="*/ 17 w 32"/>
                <a:gd name="T9" fmla="*/ 39 h 40"/>
                <a:gd name="T10" fmla="*/ 14 w 32"/>
                <a:gd name="T11" fmla="*/ 40 h 40"/>
                <a:gd name="T12" fmla="*/ 9 w 32"/>
                <a:gd name="T13" fmla="*/ 39 h 40"/>
                <a:gd name="T14" fmla="*/ 5 w 32"/>
                <a:gd name="T15" fmla="*/ 37 h 40"/>
                <a:gd name="T16" fmla="*/ 2 w 32"/>
                <a:gd name="T17" fmla="*/ 33 h 40"/>
                <a:gd name="T18" fmla="*/ 0 w 32"/>
                <a:gd name="T19" fmla="*/ 27 h 40"/>
                <a:gd name="T20" fmla="*/ 2 w 32"/>
                <a:gd name="T21" fmla="*/ 21 h 40"/>
                <a:gd name="T22" fmla="*/ 5 w 32"/>
                <a:gd name="T23" fmla="*/ 17 h 40"/>
                <a:gd name="T24" fmla="*/ 10 w 32"/>
                <a:gd name="T25" fmla="*/ 15 h 40"/>
                <a:gd name="T26" fmla="*/ 16 w 32"/>
                <a:gd name="T27" fmla="*/ 14 h 40"/>
                <a:gd name="T28" fmla="*/ 21 w 32"/>
                <a:gd name="T29" fmla="*/ 15 h 40"/>
                <a:gd name="T30" fmla="*/ 24 w 32"/>
                <a:gd name="T31" fmla="*/ 16 h 40"/>
                <a:gd name="T32" fmla="*/ 24 w 32"/>
                <a:gd name="T33" fmla="*/ 13 h 40"/>
                <a:gd name="T34" fmla="*/ 22 w 32"/>
                <a:gd name="T35" fmla="*/ 8 h 40"/>
                <a:gd name="T36" fmla="*/ 17 w 32"/>
                <a:gd name="T37" fmla="*/ 6 h 40"/>
                <a:gd name="T38" fmla="*/ 12 w 32"/>
                <a:gd name="T39" fmla="*/ 7 h 40"/>
                <a:gd name="T40" fmla="*/ 7 w 32"/>
                <a:gd name="T41" fmla="*/ 9 h 40"/>
                <a:gd name="T42" fmla="*/ 4 w 32"/>
                <a:gd name="T43" fmla="*/ 3 h 40"/>
                <a:gd name="T44" fmla="*/ 10 w 32"/>
                <a:gd name="T45" fmla="*/ 0 h 40"/>
                <a:gd name="T46" fmla="*/ 17 w 32"/>
                <a:gd name="T47" fmla="*/ 0 h 40"/>
                <a:gd name="T48" fmla="*/ 23 w 32"/>
                <a:gd name="T49" fmla="*/ 0 h 40"/>
                <a:gd name="T50" fmla="*/ 28 w 32"/>
                <a:gd name="T51" fmla="*/ 3 h 40"/>
                <a:gd name="T52" fmla="*/ 31 w 32"/>
                <a:gd name="T53" fmla="*/ 7 h 40"/>
                <a:gd name="T54" fmla="*/ 32 w 32"/>
                <a:gd name="T55" fmla="*/ 12 h 40"/>
                <a:gd name="T56" fmla="*/ 32 w 32"/>
                <a:gd name="T57" fmla="*/ 39 h 40"/>
                <a:gd name="T58" fmla="*/ 24 w 32"/>
                <a:gd name="T59" fmla="*/ 39 h 40"/>
                <a:gd name="T60" fmla="*/ 24 w 32"/>
                <a:gd name="T61" fmla="*/ 22 h 40"/>
                <a:gd name="T62" fmla="*/ 22 w 32"/>
                <a:gd name="T63" fmla="*/ 22 h 40"/>
                <a:gd name="T64" fmla="*/ 21 w 32"/>
                <a:gd name="T65" fmla="*/ 21 h 40"/>
                <a:gd name="T66" fmla="*/ 18 w 32"/>
                <a:gd name="T67" fmla="*/ 21 h 40"/>
                <a:gd name="T68" fmla="*/ 16 w 32"/>
                <a:gd name="T69" fmla="*/ 21 h 40"/>
                <a:gd name="T70" fmla="*/ 10 w 32"/>
                <a:gd name="T71" fmla="*/ 22 h 40"/>
                <a:gd name="T72" fmla="*/ 8 w 32"/>
                <a:gd name="T73" fmla="*/ 26 h 40"/>
                <a:gd name="T74" fmla="*/ 8 w 32"/>
                <a:gd name="T75" fmla="*/ 29 h 40"/>
                <a:gd name="T76" fmla="*/ 10 w 32"/>
                <a:gd name="T77" fmla="*/ 31 h 40"/>
                <a:gd name="T78" fmla="*/ 12 w 32"/>
                <a:gd name="T79" fmla="*/ 32 h 40"/>
                <a:gd name="T80" fmla="*/ 15 w 32"/>
                <a:gd name="T81" fmla="*/ 33 h 40"/>
                <a:gd name="T82" fmla="*/ 18 w 32"/>
                <a:gd name="T83" fmla="*/ 32 h 40"/>
                <a:gd name="T84" fmla="*/ 21 w 32"/>
                <a:gd name="T85" fmla="*/ 31 h 40"/>
                <a:gd name="T86" fmla="*/ 23 w 32"/>
                <a:gd name="T87" fmla="*/ 30 h 40"/>
                <a:gd name="T88" fmla="*/ 24 w 32"/>
                <a:gd name="T89" fmla="*/ 28 h 40"/>
                <a:gd name="T90" fmla="*/ 24 w 32"/>
                <a:gd name="T9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3" y="37"/>
                    <a:pt x="22" y="37"/>
                  </a:cubicBezTo>
                  <a:cubicBezTo>
                    <a:pt x="21" y="37"/>
                    <a:pt x="21" y="38"/>
                    <a:pt x="20" y="38"/>
                  </a:cubicBezTo>
                  <a:cubicBezTo>
                    <a:pt x="19" y="39"/>
                    <a:pt x="18" y="39"/>
                    <a:pt x="17" y="39"/>
                  </a:cubicBezTo>
                  <a:cubicBezTo>
                    <a:pt x="16" y="39"/>
                    <a:pt x="15" y="40"/>
                    <a:pt x="14" y="40"/>
                  </a:cubicBezTo>
                  <a:cubicBezTo>
                    <a:pt x="12" y="40"/>
                    <a:pt x="11" y="39"/>
                    <a:pt x="9" y="39"/>
                  </a:cubicBezTo>
                  <a:cubicBezTo>
                    <a:pt x="7" y="38"/>
                    <a:pt x="6" y="38"/>
                    <a:pt x="5" y="37"/>
                  </a:cubicBezTo>
                  <a:cubicBezTo>
                    <a:pt x="3" y="36"/>
                    <a:pt x="2" y="34"/>
                    <a:pt x="2" y="33"/>
                  </a:cubicBezTo>
                  <a:cubicBezTo>
                    <a:pt x="1" y="31"/>
                    <a:pt x="0" y="29"/>
                    <a:pt x="0" y="27"/>
                  </a:cubicBezTo>
                  <a:cubicBezTo>
                    <a:pt x="0" y="24"/>
                    <a:pt x="1" y="23"/>
                    <a:pt x="2" y="21"/>
                  </a:cubicBezTo>
                  <a:cubicBezTo>
                    <a:pt x="2" y="20"/>
                    <a:pt x="3" y="18"/>
                    <a:pt x="5" y="17"/>
                  </a:cubicBezTo>
                  <a:cubicBezTo>
                    <a:pt x="6" y="16"/>
                    <a:pt x="8" y="15"/>
                    <a:pt x="10" y="15"/>
                  </a:cubicBezTo>
                  <a:cubicBezTo>
                    <a:pt x="12" y="14"/>
                    <a:pt x="14" y="14"/>
                    <a:pt x="16" y="14"/>
                  </a:cubicBezTo>
                  <a:cubicBezTo>
                    <a:pt x="18" y="14"/>
                    <a:pt x="19" y="14"/>
                    <a:pt x="21" y="15"/>
                  </a:cubicBezTo>
                  <a:cubicBezTo>
                    <a:pt x="22" y="15"/>
                    <a:pt x="23" y="15"/>
                    <a:pt x="24" y="16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1"/>
                    <a:pt x="24" y="9"/>
                    <a:pt x="22" y="8"/>
                  </a:cubicBezTo>
                  <a:cubicBezTo>
                    <a:pt x="21" y="7"/>
                    <a:pt x="19" y="6"/>
                    <a:pt x="17" y="6"/>
                  </a:cubicBezTo>
                  <a:cubicBezTo>
                    <a:pt x="15" y="6"/>
                    <a:pt x="13" y="6"/>
                    <a:pt x="12" y="7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19" y="0"/>
                    <a:pt x="21" y="0"/>
                    <a:pt x="23" y="0"/>
                  </a:cubicBezTo>
                  <a:cubicBezTo>
                    <a:pt x="25" y="1"/>
                    <a:pt x="26" y="2"/>
                    <a:pt x="28" y="3"/>
                  </a:cubicBezTo>
                  <a:cubicBezTo>
                    <a:pt x="29" y="4"/>
                    <a:pt x="30" y="5"/>
                    <a:pt x="31" y="7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24" y="39"/>
                  </a:lnTo>
                  <a:close/>
                  <a:moveTo>
                    <a:pt x="24" y="22"/>
                  </a:moveTo>
                  <a:cubicBezTo>
                    <a:pt x="24" y="22"/>
                    <a:pt x="23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3" y="21"/>
                    <a:pt x="11" y="21"/>
                    <a:pt x="10" y="22"/>
                  </a:cubicBezTo>
                  <a:cubicBezTo>
                    <a:pt x="8" y="23"/>
                    <a:pt x="8" y="25"/>
                    <a:pt x="8" y="26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3" y="33"/>
                    <a:pt x="14" y="33"/>
                    <a:pt x="15" y="33"/>
                  </a:cubicBezTo>
                  <a:cubicBezTo>
                    <a:pt x="16" y="33"/>
                    <a:pt x="17" y="33"/>
                    <a:pt x="18" y="32"/>
                  </a:cubicBezTo>
                  <a:cubicBezTo>
                    <a:pt x="19" y="32"/>
                    <a:pt x="20" y="32"/>
                    <a:pt x="21" y="31"/>
                  </a:cubicBezTo>
                  <a:cubicBezTo>
                    <a:pt x="21" y="31"/>
                    <a:pt x="22" y="30"/>
                    <a:pt x="23" y="30"/>
                  </a:cubicBezTo>
                  <a:cubicBezTo>
                    <a:pt x="23" y="29"/>
                    <a:pt x="24" y="28"/>
                    <a:pt x="24" y="28"/>
                  </a:cubicBezTo>
                  <a:lnTo>
                    <a:pt x="24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05" name="Freeform 42">
              <a:extLst>
                <a:ext uri="{FF2B5EF4-FFF2-40B4-BE49-F238E27FC236}">
                  <a16:creationId xmlns:a16="http://schemas.microsoft.com/office/drawing/2014/main" xmlns="" id="{223989A0-E246-4806-AF7E-9D6C2B1DD4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7436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2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10 w 31"/>
                <a:gd name="T11" fmla="*/ 9 h 39"/>
                <a:gd name="T12" fmla="*/ 8 w 31"/>
                <a:gd name="T13" fmla="*/ 12 h 39"/>
                <a:gd name="T14" fmla="*/ 8 w 31"/>
                <a:gd name="T15" fmla="*/ 16 h 39"/>
                <a:gd name="T16" fmla="*/ 8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8 w 31"/>
                <a:gd name="T23" fmla="*/ 0 h 39"/>
                <a:gd name="T24" fmla="*/ 8 w 31"/>
                <a:gd name="T25" fmla="*/ 4 h 39"/>
                <a:gd name="T26" fmla="*/ 9 w 31"/>
                <a:gd name="T27" fmla="*/ 2 h 39"/>
                <a:gd name="T28" fmla="*/ 12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8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2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5" y="1"/>
                    <a:pt x="26" y="2"/>
                    <a:pt x="28" y="4"/>
                  </a:cubicBezTo>
                  <a:cubicBezTo>
                    <a:pt x="29" y="5"/>
                    <a:pt x="29" y="7"/>
                    <a:pt x="30" y="9"/>
                  </a:cubicBezTo>
                  <a:cubicBezTo>
                    <a:pt x="31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06" name="Freeform 43">
              <a:extLst>
                <a:ext uri="{FF2B5EF4-FFF2-40B4-BE49-F238E27FC236}">
                  <a16:creationId xmlns:a16="http://schemas.microsoft.com/office/drawing/2014/main" xmlns="" id="{5FED967A-F1ED-4489-A689-A9A49A2780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5084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0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3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6 w 29"/>
                <a:gd name="T55" fmla="*/ 24 h 40"/>
                <a:gd name="T56" fmla="*/ 13 w 29"/>
                <a:gd name="T57" fmla="*/ 22 h 40"/>
                <a:gd name="T58" fmla="*/ 7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1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1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8" y="25"/>
                    <a:pt x="18" y="24"/>
                    <a:pt x="16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7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2" y="15"/>
                    <a:pt x="2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07" name="Freeform 44">
              <a:extLst>
                <a:ext uri="{FF2B5EF4-FFF2-40B4-BE49-F238E27FC236}">
                  <a16:creationId xmlns:a16="http://schemas.microsoft.com/office/drawing/2014/main" xmlns="" id="{DA362954-FE74-40B7-AB98-CC8AC60FFC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8782" y="6212575"/>
              <a:ext cx="122060" cy="99391"/>
            </a:xfrm>
            <a:custGeom>
              <a:avLst/>
              <a:gdLst>
                <a:gd name="T0" fmla="*/ 55 w 70"/>
                <a:gd name="T1" fmla="*/ 57 h 57"/>
                <a:gd name="T2" fmla="*/ 45 w 70"/>
                <a:gd name="T3" fmla="*/ 57 h 57"/>
                <a:gd name="T4" fmla="*/ 35 w 70"/>
                <a:gd name="T5" fmla="*/ 17 h 57"/>
                <a:gd name="T6" fmla="*/ 25 w 70"/>
                <a:gd name="T7" fmla="*/ 57 h 57"/>
                <a:gd name="T8" fmla="*/ 14 w 70"/>
                <a:gd name="T9" fmla="*/ 57 h 57"/>
                <a:gd name="T10" fmla="*/ 0 w 70"/>
                <a:gd name="T11" fmla="*/ 0 h 57"/>
                <a:gd name="T12" fmla="*/ 10 w 70"/>
                <a:gd name="T13" fmla="*/ 0 h 57"/>
                <a:gd name="T14" fmla="*/ 20 w 70"/>
                <a:gd name="T15" fmla="*/ 39 h 57"/>
                <a:gd name="T16" fmla="*/ 30 w 70"/>
                <a:gd name="T17" fmla="*/ 0 h 57"/>
                <a:gd name="T18" fmla="*/ 39 w 70"/>
                <a:gd name="T19" fmla="*/ 0 h 57"/>
                <a:gd name="T20" fmla="*/ 49 w 70"/>
                <a:gd name="T21" fmla="*/ 39 h 57"/>
                <a:gd name="T22" fmla="*/ 60 w 70"/>
                <a:gd name="T23" fmla="*/ 0 h 57"/>
                <a:gd name="T24" fmla="*/ 70 w 70"/>
                <a:gd name="T25" fmla="*/ 0 h 57"/>
                <a:gd name="T26" fmla="*/ 55 w 70"/>
                <a:gd name="T2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7">
                  <a:moveTo>
                    <a:pt x="55" y="57"/>
                  </a:moveTo>
                  <a:lnTo>
                    <a:pt x="45" y="57"/>
                  </a:lnTo>
                  <a:lnTo>
                    <a:pt x="35" y="17"/>
                  </a:lnTo>
                  <a:lnTo>
                    <a:pt x="25" y="57"/>
                  </a:lnTo>
                  <a:lnTo>
                    <a:pt x="14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39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39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08" name="Freeform 45">
              <a:extLst>
                <a:ext uri="{FF2B5EF4-FFF2-40B4-BE49-F238E27FC236}">
                  <a16:creationId xmlns:a16="http://schemas.microsoft.com/office/drawing/2014/main" xmlns="" id="{C1C7EF3F-CB28-4C69-901C-8F9F09C5B5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913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09" name="Freeform 46">
              <a:extLst>
                <a:ext uri="{FF2B5EF4-FFF2-40B4-BE49-F238E27FC236}">
                  <a16:creationId xmlns:a16="http://schemas.microsoft.com/office/drawing/2014/main" xmlns="" id="{80D5AA14-D31C-42E8-B89F-2FCABF2040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5927" y="6212575"/>
              <a:ext cx="57543" cy="99391"/>
            </a:xfrm>
            <a:custGeom>
              <a:avLst/>
              <a:gdLst>
                <a:gd name="T0" fmla="*/ 21 w 23"/>
                <a:gd name="T1" fmla="*/ 8 h 39"/>
                <a:gd name="T2" fmla="*/ 18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6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0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10" name="Freeform 47">
              <a:extLst>
                <a:ext uri="{FF2B5EF4-FFF2-40B4-BE49-F238E27FC236}">
                  <a16:creationId xmlns:a16="http://schemas.microsoft.com/office/drawing/2014/main" xmlns="" id="{3894EB82-A456-47F8-BB06-FE894AF4B8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6494" y="6284068"/>
              <a:ext cx="29644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3 w 12"/>
                <a:gd name="T11" fmla="*/ 11 h 12"/>
                <a:gd name="T12" fmla="*/ 2 w 12"/>
                <a:gd name="T13" fmla="*/ 10 h 12"/>
                <a:gd name="T14" fmla="*/ 0 w 12"/>
                <a:gd name="T15" fmla="*/ 8 h 12"/>
                <a:gd name="T16" fmla="*/ 0 w 12"/>
                <a:gd name="T17" fmla="*/ 6 h 12"/>
                <a:gd name="T18" fmla="*/ 0 w 12"/>
                <a:gd name="T19" fmla="*/ 4 h 12"/>
                <a:gd name="T20" fmla="*/ 2 w 12"/>
                <a:gd name="T21" fmla="*/ 2 h 12"/>
                <a:gd name="T22" fmla="*/ 3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11" name="Freeform 48">
              <a:extLst>
                <a:ext uri="{FF2B5EF4-FFF2-40B4-BE49-F238E27FC236}">
                  <a16:creationId xmlns:a16="http://schemas.microsoft.com/office/drawing/2014/main" xmlns="" id="{A88F5C3F-FAE1-4A50-86D3-E9A1CAA89A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388691"/>
              <a:ext cx="94161" cy="130778"/>
            </a:xfrm>
            <a:custGeom>
              <a:avLst/>
              <a:gdLst>
                <a:gd name="T0" fmla="*/ 32 w 54"/>
                <a:gd name="T1" fmla="*/ 12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2 h 75"/>
                <a:gd name="T8" fmla="*/ 0 w 54"/>
                <a:gd name="T9" fmla="*/ 12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2 h 75"/>
                <a:gd name="T16" fmla="*/ 32 w 54"/>
                <a:gd name="T17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2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12" name="Freeform 49">
              <a:extLst>
                <a:ext uri="{FF2B5EF4-FFF2-40B4-BE49-F238E27FC236}">
                  <a16:creationId xmlns:a16="http://schemas.microsoft.com/office/drawing/2014/main" xmlns="" id="{1EFCBDA7-FA42-4391-9872-95EB6DDEA6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383459"/>
              <a:ext cx="78468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9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1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7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7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13" name="Freeform 50">
              <a:extLst>
                <a:ext uri="{FF2B5EF4-FFF2-40B4-BE49-F238E27FC236}">
                  <a16:creationId xmlns:a16="http://schemas.microsoft.com/office/drawing/2014/main" xmlns="" id="{721D8C30-DB23-4A0B-8A74-BC467086477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418333"/>
              <a:ext cx="85443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7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3 w 33"/>
                <a:gd name="T73" fmla="*/ 8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9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2" y="32"/>
                    <a:pt x="23" y="32"/>
                    <a:pt x="23" y="32"/>
                  </a:cubicBezTo>
                  <a:cubicBezTo>
                    <a:pt x="24" y="31"/>
                    <a:pt x="25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1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5" y="13"/>
                  </a:cubicBezTo>
                  <a:cubicBezTo>
                    <a:pt x="24" y="12"/>
                    <a:pt x="24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14" name="Freeform 51">
              <a:extLst>
                <a:ext uri="{FF2B5EF4-FFF2-40B4-BE49-F238E27FC236}">
                  <a16:creationId xmlns:a16="http://schemas.microsoft.com/office/drawing/2014/main" xmlns="" id="{01AD00CA-8BC7-4B62-AC64-03851855A7A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383459"/>
              <a:ext cx="83698" cy="137753"/>
            </a:xfrm>
            <a:custGeom>
              <a:avLst/>
              <a:gdLst>
                <a:gd name="T0" fmla="*/ 33 w 33"/>
                <a:gd name="T1" fmla="*/ 35 h 54"/>
                <a:gd name="T2" fmla="*/ 31 w 33"/>
                <a:gd name="T3" fmla="*/ 43 h 54"/>
                <a:gd name="T4" fmla="*/ 28 w 33"/>
                <a:gd name="T5" fmla="*/ 49 h 54"/>
                <a:gd name="T6" fmla="*/ 23 w 33"/>
                <a:gd name="T7" fmla="*/ 53 h 54"/>
                <a:gd name="T8" fmla="*/ 17 w 33"/>
                <a:gd name="T9" fmla="*/ 54 h 54"/>
                <a:gd name="T10" fmla="*/ 12 w 33"/>
                <a:gd name="T11" fmla="*/ 53 h 54"/>
                <a:gd name="T12" fmla="*/ 8 w 33"/>
                <a:gd name="T13" fmla="*/ 50 h 54"/>
                <a:gd name="T14" fmla="*/ 8 w 33"/>
                <a:gd name="T15" fmla="*/ 53 h 54"/>
                <a:gd name="T16" fmla="*/ 0 w 33"/>
                <a:gd name="T17" fmla="*/ 53 h 54"/>
                <a:gd name="T18" fmla="*/ 0 w 33"/>
                <a:gd name="T19" fmla="*/ 4 h 54"/>
                <a:gd name="T20" fmla="*/ 8 w 33"/>
                <a:gd name="T21" fmla="*/ 0 h 54"/>
                <a:gd name="T22" fmla="*/ 8 w 33"/>
                <a:gd name="T23" fmla="*/ 19 h 54"/>
                <a:gd name="T24" fmla="*/ 10 w 33"/>
                <a:gd name="T25" fmla="*/ 17 h 54"/>
                <a:gd name="T26" fmla="*/ 12 w 33"/>
                <a:gd name="T27" fmla="*/ 16 h 54"/>
                <a:gd name="T28" fmla="*/ 14 w 33"/>
                <a:gd name="T29" fmla="*/ 14 h 54"/>
                <a:gd name="T30" fmla="*/ 18 w 33"/>
                <a:gd name="T31" fmla="*/ 14 h 54"/>
                <a:gd name="T32" fmla="*/ 24 w 33"/>
                <a:gd name="T33" fmla="*/ 15 h 54"/>
                <a:gd name="T34" fmla="*/ 28 w 33"/>
                <a:gd name="T35" fmla="*/ 19 h 54"/>
                <a:gd name="T36" fmla="*/ 31 w 33"/>
                <a:gd name="T37" fmla="*/ 25 h 54"/>
                <a:gd name="T38" fmla="*/ 33 w 33"/>
                <a:gd name="T39" fmla="*/ 35 h 54"/>
                <a:gd name="T40" fmla="*/ 25 w 33"/>
                <a:gd name="T41" fmla="*/ 35 h 54"/>
                <a:gd name="T42" fmla="*/ 23 w 33"/>
                <a:gd name="T43" fmla="*/ 24 h 54"/>
                <a:gd name="T44" fmla="*/ 16 w 33"/>
                <a:gd name="T45" fmla="*/ 21 h 54"/>
                <a:gd name="T46" fmla="*/ 14 w 33"/>
                <a:gd name="T47" fmla="*/ 21 h 54"/>
                <a:gd name="T48" fmla="*/ 11 w 33"/>
                <a:gd name="T49" fmla="*/ 23 h 54"/>
                <a:gd name="T50" fmla="*/ 9 w 33"/>
                <a:gd name="T51" fmla="*/ 24 h 54"/>
                <a:gd name="T52" fmla="*/ 8 w 33"/>
                <a:gd name="T53" fmla="*/ 26 h 54"/>
                <a:gd name="T54" fmla="*/ 8 w 33"/>
                <a:gd name="T55" fmla="*/ 42 h 54"/>
                <a:gd name="T56" fmla="*/ 9 w 33"/>
                <a:gd name="T57" fmla="*/ 44 h 54"/>
                <a:gd name="T58" fmla="*/ 11 w 33"/>
                <a:gd name="T59" fmla="*/ 45 h 54"/>
                <a:gd name="T60" fmla="*/ 14 w 33"/>
                <a:gd name="T61" fmla="*/ 47 h 54"/>
                <a:gd name="T62" fmla="*/ 17 w 33"/>
                <a:gd name="T63" fmla="*/ 47 h 54"/>
                <a:gd name="T64" fmla="*/ 23 w 33"/>
                <a:gd name="T65" fmla="*/ 44 h 54"/>
                <a:gd name="T66" fmla="*/ 25 w 33"/>
                <a:gd name="T6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4">
                  <a:moveTo>
                    <a:pt x="33" y="35"/>
                  </a:moveTo>
                  <a:cubicBezTo>
                    <a:pt x="33" y="38"/>
                    <a:pt x="32" y="41"/>
                    <a:pt x="31" y="43"/>
                  </a:cubicBezTo>
                  <a:cubicBezTo>
                    <a:pt x="30" y="46"/>
                    <a:pt x="29" y="48"/>
                    <a:pt x="28" y="49"/>
                  </a:cubicBezTo>
                  <a:cubicBezTo>
                    <a:pt x="27" y="51"/>
                    <a:pt x="25" y="52"/>
                    <a:pt x="23" y="53"/>
                  </a:cubicBezTo>
                  <a:cubicBezTo>
                    <a:pt x="21" y="54"/>
                    <a:pt x="19" y="54"/>
                    <a:pt x="17" y="54"/>
                  </a:cubicBezTo>
                  <a:cubicBezTo>
                    <a:pt x="16" y="54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3" y="15"/>
                    <a:pt x="13" y="15"/>
                    <a:pt x="14" y="14"/>
                  </a:cubicBezTo>
                  <a:cubicBezTo>
                    <a:pt x="15" y="14"/>
                    <a:pt x="16" y="14"/>
                    <a:pt x="18" y="14"/>
                  </a:cubicBezTo>
                  <a:cubicBezTo>
                    <a:pt x="20" y="14"/>
                    <a:pt x="22" y="14"/>
                    <a:pt x="24" y="15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30" y="21"/>
                    <a:pt x="31" y="23"/>
                    <a:pt x="31" y="25"/>
                  </a:cubicBezTo>
                  <a:cubicBezTo>
                    <a:pt x="32" y="28"/>
                    <a:pt x="33" y="31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0"/>
                    <a:pt x="24" y="27"/>
                    <a:pt x="23" y="24"/>
                  </a:cubicBezTo>
                  <a:cubicBezTo>
                    <a:pt x="21" y="22"/>
                    <a:pt x="19" y="21"/>
                    <a:pt x="16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9" y="25"/>
                    <a:pt x="8" y="25"/>
                    <a:pt x="8" y="26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3"/>
                    <a:pt x="9" y="44"/>
                  </a:cubicBezTo>
                  <a:cubicBezTo>
                    <a:pt x="10" y="44"/>
                    <a:pt x="11" y="45"/>
                    <a:pt x="11" y="45"/>
                  </a:cubicBezTo>
                  <a:cubicBezTo>
                    <a:pt x="12" y="46"/>
                    <a:pt x="13" y="46"/>
                    <a:pt x="14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9" y="47"/>
                    <a:pt x="21" y="46"/>
                    <a:pt x="23" y="44"/>
                  </a:cubicBezTo>
                  <a:cubicBezTo>
                    <a:pt x="24" y="42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15" name="Freeform 52">
              <a:extLst>
                <a:ext uri="{FF2B5EF4-FFF2-40B4-BE49-F238E27FC236}">
                  <a16:creationId xmlns:a16="http://schemas.microsoft.com/office/drawing/2014/main" xmlns="" id="{BC957590-E3D7-48BF-A1DF-73DCD767385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1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4" y="31"/>
                    <a:pt x="24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16" name="Freeform 53">
              <a:extLst>
                <a:ext uri="{FF2B5EF4-FFF2-40B4-BE49-F238E27FC236}">
                  <a16:creationId xmlns:a16="http://schemas.microsoft.com/office/drawing/2014/main" xmlns="" id="{9BC2125B-AF0E-4411-AFA7-3F79B873BF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1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2" y="54"/>
                    <a:pt x="11" y="54"/>
                  </a:cubicBezTo>
                  <a:cubicBezTo>
                    <a:pt x="10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2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17" name="Freeform 54">
              <a:extLst>
                <a:ext uri="{FF2B5EF4-FFF2-40B4-BE49-F238E27FC236}">
                  <a16:creationId xmlns:a16="http://schemas.microsoft.com/office/drawing/2014/main" xmlns="" id="{1E5BE33C-9675-423A-802C-0A789DB185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18" name="Freeform 55">
              <a:extLst>
                <a:ext uri="{FF2B5EF4-FFF2-40B4-BE49-F238E27FC236}">
                  <a16:creationId xmlns:a16="http://schemas.microsoft.com/office/drawing/2014/main" xmlns="" id="{FB04A8AC-9DA2-4FB3-985A-DD8E643913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0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0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0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7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19" name="Freeform 56">
              <a:extLst>
                <a:ext uri="{FF2B5EF4-FFF2-40B4-BE49-F238E27FC236}">
                  <a16:creationId xmlns:a16="http://schemas.microsoft.com/office/drawing/2014/main" xmlns="" id="{F365BB87-C861-4F40-A844-477BAA1EAA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418333"/>
              <a:ext cx="55799" cy="101135"/>
            </a:xfrm>
            <a:custGeom>
              <a:avLst/>
              <a:gdLst>
                <a:gd name="T0" fmla="*/ 20 w 22"/>
                <a:gd name="T1" fmla="*/ 9 h 39"/>
                <a:gd name="T2" fmla="*/ 18 w 22"/>
                <a:gd name="T3" fmla="*/ 8 h 39"/>
                <a:gd name="T4" fmla="*/ 15 w 22"/>
                <a:gd name="T5" fmla="*/ 7 h 39"/>
                <a:gd name="T6" fmla="*/ 9 w 22"/>
                <a:gd name="T7" fmla="*/ 10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1 h 39"/>
                <a:gd name="T16" fmla="*/ 7 w 22"/>
                <a:gd name="T17" fmla="*/ 1 h 39"/>
                <a:gd name="T18" fmla="*/ 7 w 22"/>
                <a:gd name="T19" fmla="*/ 5 h 39"/>
                <a:gd name="T20" fmla="*/ 9 w 22"/>
                <a:gd name="T21" fmla="*/ 3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1 h 39"/>
                <a:gd name="T30" fmla="*/ 22 w 22"/>
                <a:gd name="T31" fmla="*/ 2 h 39"/>
                <a:gd name="T32" fmla="*/ 20 w 22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2" y="7"/>
                    <a:pt x="10" y="8"/>
                    <a:pt x="9" y="10"/>
                  </a:cubicBezTo>
                  <a:cubicBezTo>
                    <a:pt x="8" y="12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2"/>
                    <a:pt x="10" y="2"/>
                    <a:pt x="11" y="1"/>
                  </a:cubicBezTo>
                  <a:cubicBezTo>
                    <a:pt x="11" y="1"/>
                    <a:pt x="12" y="1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1" y="1"/>
                    <a:pt x="22" y="1"/>
                    <a:pt x="22" y="2"/>
                  </a:cubicBezTo>
                  <a:lnTo>
                    <a:pt x="2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20" name="Freeform 57">
              <a:extLst>
                <a:ext uri="{FF2B5EF4-FFF2-40B4-BE49-F238E27FC236}">
                  <a16:creationId xmlns:a16="http://schemas.microsoft.com/office/drawing/2014/main" xmlns="" id="{8B7E2806-AAFA-45B5-B801-55C79A9277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21" name="Freeform 58">
              <a:extLst>
                <a:ext uri="{FF2B5EF4-FFF2-40B4-BE49-F238E27FC236}">
                  <a16:creationId xmlns:a16="http://schemas.microsoft.com/office/drawing/2014/main" xmlns="" id="{7A49B80F-B4C0-4F31-9238-8123D3E20D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383459"/>
              <a:ext cx="80211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10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2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8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22" name="Freeform 59">
              <a:extLst>
                <a:ext uri="{FF2B5EF4-FFF2-40B4-BE49-F238E27FC236}">
                  <a16:creationId xmlns:a16="http://schemas.microsoft.com/office/drawing/2014/main" xmlns="" id="{9C60C45F-865F-4118-A4B0-174C696B47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8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2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6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1 w 33"/>
                <a:gd name="T69" fmla="*/ 8 h 40"/>
                <a:gd name="T70" fmla="*/ 17 w 33"/>
                <a:gd name="T71" fmla="*/ 7 h 40"/>
                <a:gd name="T72" fmla="*/ 13 w 33"/>
                <a:gd name="T73" fmla="*/ 8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6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10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2"/>
                    <a:pt x="23" y="32"/>
                    <a:pt x="24" y="32"/>
                  </a:cubicBezTo>
                  <a:cubicBezTo>
                    <a:pt x="24" y="31"/>
                    <a:pt x="25" y="31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7" y="38"/>
                    <a:pt x="26" y="38"/>
                    <a:pt x="25" y="39"/>
                  </a:cubicBezTo>
                  <a:cubicBezTo>
                    <a:pt x="24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4" y="40"/>
                    <a:pt x="12" y="39"/>
                  </a:cubicBezTo>
                  <a:cubicBezTo>
                    <a:pt x="11" y="39"/>
                    <a:pt x="10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4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6" y="17"/>
                  </a:moveTo>
                  <a:cubicBezTo>
                    <a:pt x="26" y="15"/>
                    <a:pt x="25" y="14"/>
                    <a:pt x="25" y="13"/>
                  </a:cubicBezTo>
                  <a:cubicBezTo>
                    <a:pt x="25" y="12"/>
                    <a:pt x="24" y="11"/>
                    <a:pt x="23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6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23" name="Freeform 60">
              <a:extLst>
                <a:ext uri="{FF2B5EF4-FFF2-40B4-BE49-F238E27FC236}">
                  <a16:creationId xmlns:a16="http://schemas.microsoft.com/office/drawing/2014/main" xmlns="" id="{15FBF980-B96C-472B-A46B-A731CA164E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7435" y="6421821"/>
              <a:ext cx="122060" cy="97648"/>
            </a:xfrm>
            <a:custGeom>
              <a:avLst/>
              <a:gdLst>
                <a:gd name="T0" fmla="*/ 56 w 70"/>
                <a:gd name="T1" fmla="*/ 56 h 56"/>
                <a:gd name="T2" fmla="*/ 46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5 w 70"/>
                <a:gd name="T9" fmla="*/ 56 h 56"/>
                <a:gd name="T10" fmla="*/ 0 w 70"/>
                <a:gd name="T11" fmla="*/ 0 h 56"/>
                <a:gd name="T12" fmla="*/ 10 w 70"/>
                <a:gd name="T13" fmla="*/ 0 h 56"/>
                <a:gd name="T14" fmla="*/ 21 w 70"/>
                <a:gd name="T15" fmla="*/ 38 h 56"/>
                <a:gd name="T16" fmla="*/ 31 w 70"/>
                <a:gd name="T17" fmla="*/ 0 h 56"/>
                <a:gd name="T18" fmla="*/ 40 w 70"/>
                <a:gd name="T19" fmla="*/ 0 h 56"/>
                <a:gd name="T20" fmla="*/ 50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6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6" y="56"/>
                  </a:moveTo>
                  <a:lnTo>
                    <a:pt x="46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5" y="5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38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50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24" name="Freeform 61">
              <a:extLst>
                <a:ext uri="{FF2B5EF4-FFF2-40B4-BE49-F238E27FC236}">
                  <a16:creationId xmlns:a16="http://schemas.microsoft.com/office/drawing/2014/main" xmlns="" id="{64F1DD18-05EE-4F9F-9E6B-E03C4C500F2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59957" y="6418333"/>
              <a:ext cx="87186" cy="102879"/>
            </a:xfrm>
            <a:custGeom>
              <a:avLst/>
              <a:gdLst>
                <a:gd name="T0" fmla="*/ 34 w 34"/>
                <a:gd name="T1" fmla="*/ 20 h 40"/>
                <a:gd name="T2" fmla="*/ 33 w 34"/>
                <a:gd name="T3" fmla="*/ 28 h 40"/>
                <a:gd name="T4" fmla="*/ 29 w 34"/>
                <a:gd name="T5" fmla="*/ 35 h 40"/>
                <a:gd name="T6" fmla="*/ 24 w 34"/>
                <a:gd name="T7" fmla="*/ 39 h 40"/>
                <a:gd name="T8" fmla="*/ 17 w 34"/>
                <a:gd name="T9" fmla="*/ 40 h 40"/>
                <a:gd name="T10" fmla="*/ 10 w 34"/>
                <a:gd name="T11" fmla="*/ 39 h 40"/>
                <a:gd name="T12" fmla="*/ 5 w 34"/>
                <a:gd name="T13" fmla="*/ 35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2 h 40"/>
                <a:gd name="T20" fmla="*/ 5 w 34"/>
                <a:gd name="T21" fmla="*/ 5 h 40"/>
                <a:gd name="T22" fmla="*/ 11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2 h 40"/>
                <a:gd name="T32" fmla="*/ 34 w 34"/>
                <a:gd name="T33" fmla="*/ 20 h 40"/>
                <a:gd name="T34" fmla="*/ 27 w 34"/>
                <a:gd name="T35" fmla="*/ 20 h 40"/>
                <a:gd name="T36" fmla="*/ 26 w 34"/>
                <a:gd name="T37" fmla="*/ 15 h 40"/>
                <a:gd name="T38" fmla="*/ 24 w 34"/>
                <a:gd name="T39" fmla="*/ 11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1 h 40"/>
                <a:gd name="T48" fmla="*/ 8 w 34"/>
                <a:gd name="T49" fmla="*/ 15 h 40"/>
                <a:gd name="T50" fmla="*/ 8 w 34"/>
                <a:gd name="T51" fmla="*/ 20 h 40"/>
                <a:gd name="T52" fmla="*/ 8 w 34"/>
                <a:gd name="T53" fmla="*/ 26 h 40"/>
                <a:gd name="T54" fmla="*/ 10 w 34"/>
                <a:gd name="T55" fmla="*/ 30 h 40"/>
                <a:gd name="T56" fmla="*/ 13 w 34"/>
                <a:gd name="T57" fmla="*/ 32 h 40"/>
                <a:gd name="T58" fmla="*/ 17 w 34"/>
                <a:gd name="T59" fmla="*/ 33 h 40"/>
                <a:gd name="T60" fmla="*/ 21 w 34"/>
                <a:gd name="T61" fmla="*/ 32 h 40"/>
                <a:gd name="T62" fmla="*/ 24 w 34"/>
                <a:gd name="T63" fmla="*/ 29 h 40"/>
                <a:gd name="T64" fmla="*/ 26 w 34"/>
                <a:gd name="T65" fmla="*/ 25 h 40"/>
                <a:gd name="T66" fmla="*/ 27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20"/>
                  </a:moveTo>
                  <a:cubicBezTo>
                    <a:pt x="34" y="23"/>
                    <a:pt x="34" y="26"/>
                    <a:pt x="33" y="28"/>
                  </a:cubicBezTo>
                  <a:cubicBezTo>
                    <a:pt x="32" y="31"/>
                    <a:pt x="31" y="33"/>
                    <a:pt x="29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2" y="40"/>
                    <a:pt x="10" y="39"/>
                  </a:cubicBezTo>
                  <a:cubicBezTo>
                    <a:pt x="8" y="38"/>
                    <a:pt x="6" y="36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1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7" y="4"/>
                    <a:pt x="8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4" y="17"/>
                    <a:pt x="34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3" y="10"/>
                    <a:pt x="22" y="9"/>
                    <a:pt x="21" y="8"/>
                  </a:cubicBezTo>
                  <a:cubicBezTo>
                    <a:pt x="20" y="8"/>
                    <a:pt x="18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9" y="12"/>
                    <a:pt x="9" y="13"/>
                    <a:pt x="8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8" y="26"/>
                  </a:cubicBezTo>
                  <a:cubicBezTo>
                    <a:pt x="9" y="27"/>
                    <a:pt x="10" y="28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25" name="Freeform 62">
              <a:extLst>
                <a:ext uri="{FF2B5EF4-FFF2-40B4-BE49-F238E27FC236}">
                  <a16:creationId xmlns:a16="http://schemas.microsoft.com/office/drawing/2014/main" xmlns="" id="{6051CC00-BFF2-4334-9855-62AD588546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8067" y="6418333"/>
              <a:ext cx="57543" cy="101135"/>
            </a:xfrm>
            <a:custGeom>
              <a:avLst/>
              <a:gdLst>
                <a:gd name="T0" fmla="*/ 21 w 23"/>
                <a:gd name="T1" fmla="*/ 9 h 39"/>
                <a:gd name="T2" fmla="*/ 18 w 23"/>
                <a:gd name="T3" fmla="*/ 8 h 39"/>
                <a:gd name="T4" fmla="*/ 15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9 w 23"/>
                <a:gd name="T21" fmla="*/ 3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8" y="8"/>
                    <a:pt x="17" y="7"/>
                    <a:pt x="15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8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2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26" name="Freeform 63">
              <a:extLst>
                <a:ext uri="{FF2B5EF4-FFF2-40B4-BE49-F238E27FC236}">
                  <a16:creationId xmlns:a16="http://schemas.microsoft.com/office/drawing/2014/main" xmlns="" id="{905DD261-B224-46ED-8CEE-E8D180BA4B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3046" y="6383459"/>
              <a:ext cx="19181" cy="136010"/>
            </a:xfrm>
            <a:custGeom>
              <a:avLst/>
              <a:gdLst>
                <a:gd name="T0" fmla="*/ 0 w 11"/>
                <a:gd name="T1" fmla="*/ 78 h 78"/>
                <a:gd name="T2" fmla="*/ 0 w 11"/>
                <a:gd name="T3" fmla="*/ 6 h 78"/>
                <a:gd name="T4" fmla="*/ 11 w 11"/>
                <a:gd name="T5" fmla="*/ 0 h 78"/>
                <a:gd name="T6" fmla="*/ 11 w 11"/>
                <a:gd name="T7" fmla="*/ 78 h 78"/>
                <a:gd name="T8" fmla="*/ 0 w 11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8">
                  <a:moveTo>
                    <a:pt x="0" y="78"/>
                  </a:moveTo>
                  <a:lnTo>
                    <a:pt x="0" y="6"/>
                  </a:lnTo>
                  <a:lnTo>
                    <a:pt x="11" y="0"/>
                  </a:lnTo>
                  <a:lnTo>
                    <a:pt x="1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27" name="Freeform 64">
              <a:extLst>
                <a:ext uri="{FF2B5EF4-FFF2-40B4-BE49-F238E27FC236}">
                  <a16:creationId xmlns:a16="http://schemas.microsoft.com/office/drawing/2014/main" xmlns="" id="{A23129DF-0296-4CA9-9723-124682F0A70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84896" y="6383459"/>
              <a:ext cx="80211" cy="137753"/>
            </a:xfrm>
            <a:custGeom>
              <a:avLst/>
              <a:gdLst>
                <a:gd name="T0" fmla="*/ 24 w 32"/>
                <a:gd name="T1" fmla="*/ 53 h 54"/>
                <a:gd name="T2" fmla="*/ 24 w 32"/>
                <a:gd name="T3" fmla="*/ 50 h 54"/>
                <a:gd name="T4" fmla="*/ 22 w 32"/>
                <a:gd name="T5" fmla="*/ 51 h 54"/>
                <a:gd name="T6" fmla="*/ 20 w 32"/>
                <a:gd name="T7" fmla="*/ 53 h 54"/>
                <a:gd name="T8" fmla="*/ 17 w 32"/>
                <a:gd name="T9" fmla="*/ 54 h 54"/>
                <a:gd name="T10" fmla="*/ 14 w 32"/>
                <a:gd name="T11" fmla="*/ 54 h 54"/>
                <a:gd name="T12" fmla="*/ 9 w 32"/>
                <a:gd name="T13" fmla="*/ 53 h 54"/>
                <a:gd name="T14" fmla="*/ 4 w 32"/>
                <a:gd name="T15" fmla="*/ 49 h 54"/>
                <a:gd name="T16" fmla="*/ 1 w 32"/>
                <a:gd name="T17" fmla="*/ 43 h 54"/>
                <a:gd name="T18" fmla="*/ 0 w 32"/>
                <a:gd name="T19" fmla="*/ 33 h 54"/>
                <a:gd name="T20" fmla="*/ 1 w 32"/>
                <a:gd name="T21" fmla="*/ 25 h 54"/>
                <a:gd name="T22" fmla="*/ 4 w 32"/>
                <a:gd name="T23" fmla="*/ 19 h 54"/>
                <a:gd name="T24" fmla="*/ 9 w 32"/>
                <a:gd name="T25" fmla="*/ 15 h 54"/>
                <a:gd name="T26" fmla="*/ 15 w 32"/>
                <a:gd name="T27" fmla="*/ 14 h 54"/>
                <a:gd name="T28" fmla="*/ 18 w 32"/>
                <a:gd name="T29" fmla="*/ 14 h 54"/>
                <a:gd name="T30" fmla="*/ 20 w 32"/>
                <a:gd name="T31" fmla="*/ 15 h 54"/>
                <a:gd name="T32" fmla="*/ 22 w 32"/>
                <a:gd name="T33" fmla="*/ 17 h 54"/>
                <a:gd name="T34" fmla="*/ 24 w 32"/>
                <a:gd name="T35" fmla="*/ 18 h 54"/>
                <a:gd name="T36" fmla="*/ 24 w 32"/>
                <a:gd name="T37" fmla="*/ 4 h 54"/>
                <a:gd name="T38" fmla="*/ 32 w 32"/>
                <a:gd name="T39" fmla="*/ 0 h 54"/>
                <a:gd name="T40" fmla="*/ 32 w 32"/>
                <a:gd name="T41" fmla="*/ 53 h 54"/>
                <a:gd name="T42" fmla="*/ 24 w 32"/>
                <a:gd name="T43" fmla="*/ 53 h 54"/>
                <a:gd name="T44" fmla="*/ 24 w 32"/>
                <a:gd name="T45" fmla="*/ 26 h 54"/>
                <a:gd name="T46" fmla="*/ 23 w 32"/>
                <a:gd name="T47" fmla="*/ 24 h 54"/>
                <a:gd name="T48" fmla="*/ 21 w 32"/>
                <a:gd name="T49" fmla="*/ 23 h 54"/>
                <a:gd name="T50" fmla="*/ 18 w 32"/>
                <a:gd name="T51" fmla="*/ 22 h 54"/>
                <a:gd name="T52" fmla="*/ 15 w 32"/>
                <a:gd name="T53" fmla="*/ 21 h 54"/>
                <a:gd name="T54" fmla="*/ 9 w 32"/>
                <a:gd name="T55" fmla="*/ 24 h 54"/>
                <a:gd name="T56" fmla="*/ 7 w 32"/>
                <a:gd name="T57" fmla="*/ 33 h 54"/>
                <a:gd name="T58" fmla="*/ 8 w 32"/>
                <a:gd name="T59" fmla="*/ 39 h 54"/>
                <a:gd name="T60" fmla="*/ 9 w 32"/>
                <a:gd name="T61" fmla="*/ 44 h 54"/>
                <a:gd name="T62" fmla="*/ 12 w 32"/>
                <a:gd name="T63" fmla="*/ 46 h 54"/>
                <a:gd name="T64" fmla="*/ 16 w 32"/>
                <a:gd name="T65" fmla="*/ 47 h 54"/>
                <a:gd name="T66" fmla="*/ 18 w 32"/>
                <a:gd name="T67" fmla="*/ 47 h 54"/>
                <a:gd name="T68" fmla="*/ 21 w 32"/>
                <a:gd name="T69" fmla="*/ 46 h 54"/>
                <a:gd name="T70" fmla="*/ 23 w 32"/>
                <a:gd name="T71" fmla="*/ 44 h 54"/>
                <a:gd name="T72" fmla="*/ 24 w 32"/>
                <a:gd name="T73" fmla="*/ 42 h 54"/>
                <a:gd name="T74" fmla="*/ 24 w 32"/>
                <a:gd name="T75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51"/>
                    <a:pt x="22" y="51"/>
                  </a:cubicBezTo>
                  <a:cubicBezTo>
                    <a:pt x="21" y="52"/>
                    <a:pt x="21" y="52"/>
                    <a:pt x="20" y="53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6" y="54"/>
                    <a:pt x="15" y="54"/>
                    <a:pt x="14" y="54"/>
                  </a:cubicBezTo>
                  <a:cubicBezTo>
                    <a:pt x="12" y="54"/>
                    <a:pt x="10" y="54"/>
                    <a:pt x="9" y="53"/>
                  </a:cubicBezTo>
                  <a:cubicBezTo>
                    <a:pt x="7" y="52"/>
                    <a:pt x="5" y="51"/>
                    <a:pt x="4" y="49"/>
                  </a:cubicBezTo>
                  <a:cubicBezTo>
                    <a:pt x="3" y="48"/>
                    <a:pt x="1" y="45"/>
                    <a:pt x="1" y="43"/>
                  </a:cubicBezTo>
                  <a:cubicBezTo>
                    <a:pt x="0" y="40"/>
                    <a:pt x="0" y="37"/>
                    <a:pt x="0" y="33"/>
                  </a:cubicBezTo>
                  <a:cubicBezTo>
                    <a:pt x="0" y="30"/>
                    <a:pt x="0" y="27"/>
                    <a:pt x="1" y="25"/>
                  </a:cubicBezTo>
                  <a:cubicBezTo>
                    <a:pt x="2" y="22"/>
                    <a:pt x="3" y="20"/>
                    <a:pt x="4" y="19"/>
                  </a:cubicBezTo>
                  <a:cubicBezTo>
                    <a:pt x="6" y="17"/>
                    <a:pt x="7" y="16"/>
                    <a:pt x="9" y="15"/>
                  </a:cubicBezTo>
                  <a:cubicBezTo>
                    <a:pt x="11" y="14"/>
                    <a:pt x="13" y="14"/>
                    <a:pt x="15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1" y="16"/>
                    <a:pt x="22" y="16"/>
                    <a:pt x="22" y="17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53"/>
                    <a:pt x="32" y="53"/>
                    <a:pt x="32" y="53"/>
                  </a:cubicBezTo>
                  <a:lnTo>
                    <a:pt x="24" y="53"/>
                  </a:lnTo>
                  <a:close/>
                  <a:moveTo>
                    <a:pt x="24" y="26"/>
                  </a:moveTo>
                  <a:cubicBezTo>
                    <a:pt x="24" y="26"/>
                    <a:pt x="23" y="25"/>
                    <a:pt x="23" y="24"/>
                  </a:cubicBezTo>
                  <a:cubicBezTo>
                    <a:pt x="22" y="24"/>
                    <a:pt x="22" y="23"/>
                    <a:pt x="21" y="23"/>
                  </a:cubicBezTo>
                  <a:cubicBezTo>
                    <a:pt x="20" y="22"/>
                    <a:pt x="19" y="22"/>
                    <a:pt x="18" y="22"/>
                  </a:cubicBezTo>
                  <a:cubicBezTo>
                    <a:pt x="17" y="21"/>
                    <a:pt x="16" y="21"/>
                    <a:pt x="15" y="21"/>
                  </a:cubicBezTo>
                  <a:cubicBezTo>
                    <a:pt x="13" y="21"/>
                    <a:pt x="11" y="22"/>
                    <a:pt x="9" y="24"/>
                  </a:cubicBezTo>
                  <a:cubicBezTo>
                    <a:pt x="8" y="26"/>
                    <a:pt x="7" y="29"/>
                    <a:pt x="7" y="33"/>
                  </a:cubicBezTo>
                  <a:cubicBezTo>
                    <a:pt x="7" y="36"/>
                    <a:pt x="7" y="38"/>
                    <a:pt x="8" y="39"/>
                  </a:cubicBezTo>
                  <a:cubicBezTo>
                    <a:pt x="8" y="41"/>
                    <a:pt x="9" y="43"/>
                    <a:pt x="9" y="44"/>
                  </a:cubicBezTo>
                  <a:cubicBezTo>
                    <a:pt x="10" y="45"/>
                    <a:pt x="11" y="46"/>
                    <a:pt x="12" y="46"/>
                  </a:cubicBezTo>
                  <a:cubicBezTo>
                    <a:pt x="13" y="47"/>
                    <a:pt x="14" y="47"/>
                    <a:pt x="16" y="47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9" y="46"/>
                    <a:pt x="20" y="46"/>
                    <a:pt x="21" y="46"/>
                  </a:cubicBezTo>
                  <a:cubicBezTo>
                    <a:pt x="21" y="45"/>
                    <a:pt x="22" y="45"/>
                    <a:pt x="23" y="44"/>
                  </a:cubicBezTo>
                  <a:cubicBezTo>
                    <a:pt x="23" y="43"/>
                    <a:pt x="24" y="43"/>
                    <a:pt x="24" y="42"/>
                  </a:cubicBezTo>
                  <a:lnTo>
                    <a:pt x="2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28" name="Freeform 65">
              <a:extLst>
                <a:ext uri="{FF2B5EF4-FFF2-40B4-BE49-F238E27FC236}">
                  <a16:creationId xmlns:a16="http://schemas.microsoft.com/office/drawing/2014/main" xmlns="" id="{A2A2BF8E-DA3A-4AC0-B7EB-7CAABFC9E6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9624" y="6421821"/>
              <a:ext cx="122060" cy="97648"/>
            </a:xfrm>
            <a:custGeom>
              <a:avLst/>
              <a:gdLst>
                <a:gd name="T0" fmla="*/ 55 w 70"/>
                <a:gd name="T1" fmla="*/ 56 h 56"/>
                <a:gd name="T2" fmla="*/ 45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6 w 70"/>
                <a:gd name="T9" fmla="*/ 56 h 56"/>
                <a:gd name="T10" fmla="*/ 0 w 70"/>
                <a:gd name="T11" fmla="*/ 0 h 56"/>
                <a:gd name="T12" fmla="*/ 12 w 70"/>
                <a:gd name="T13" fmla="*/ 0 h 56"/>
                <a:gd name="T14" fmla="*/ 20 w 70"/>
                <a:gd name="T15" fmla="*/ 38 h 56"/>
                <a:gd name="T16" fmla="*/ 31 w 70"/>
                <a:gd name="T17" fmla="*/ 0 h 56"/>
                <a:gd name="T18" fmla="*/ 39 w 70"/>
                <a:gd name="T19" fmla="*/ 0 h 56"/>
                <a:gd name="T20" fmla="*/ 51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5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5" y="56"/>
                  </a:moveTo>
                  <a:lnTo>
                    <a:pt x="45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6" y="5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3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29" name="Freeform 66">
              <a:extLst>
                <a:ext uri="{FF2B5EF4-FFF2-40B4-BE49-F238E27FC236}">
                  <a16:creationId xmlns:a16="http://schemas.microsoft.com/office/drawing/2014/main" xmlns="" id="{BEBFC1A4-92B9-418F-A0A9-2E210A37BC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62147" y="6418333"/>
              <a:ext cx="88930" cy="102879"/>
            </a:xfrm>
            <a:custGeom>
              <a:avLst/>
              <a:gdLst>
                <a:gd name="T0" fmla="*/ 35 w 35"/>
                <a:gd name="T1" fmla="*/ 20 h 40"/>
                <a:gd name="T2" fmla="*/ 33 w 35"/>
                <a:gd name="T3" fmla="*/ 28 h 40"/>
                <a:gd name="T4" fmla="*/ 30 w 35"/>
                <a:gd name="T5" fmla="*/ 35 h 40"/>
                <a:gd name="T6" fmla="*/ 24 w 35"/>
                <a:gd name="T7" fmla="*/ 39 h 40"/>
                <a:gd name="T8" fmla="*/ 17 w 35"/>
                <a:gd name="T9" fmla="*/ 40 h 40"/>
                <a:gd name="T10" fmla="*/ 11 w 35"/>
                <a:gd name="T11" fmla="*/ 39 h 40"/>
                <a:gd name="T12" fmla="*/ 5 w 35"/>
                <a:gd name="T13" fmla="*/ 35 h 40"/>
                <a:gd name="T14" fmla="*/ 2 w 35"/>
                <a:gd name="T15" fmla="*/ 28 h 40"/>
                <a:gd name="T16" fmla="*/ 0 w 35"/>
                <a:gd name="T17" fmla="*/ 20 h 40"/>
                <a:gd name="T18" fmla="*/ 2 w 35"/>
                <a:gd name="T19" fmla="*/ 12 h 40"/>
                <a:gd name="T20" fmla="*/ 5 w 35"/>
                <a:gd name="T21" fmla="*/ 5 h 40"/>
                <a:gd name="T22" fmla="*/ 11 w 35"/>
                <a:gd name="T23" fmla="*/ 1 h 40"/>
                <a:gd name="T24" fmla="*/ 18 w 35"/>
                <a:gd name="T25" fmla="*/ 0 h 40"/>
                <a:gd name="T26" fmla="*/ 24 w 35"/>
                <a:gd name="T27" fmla="*/ 1 h 40"/>
                <a:gd name="T28" fmla="*/ 30 w 35"/>
                <a:gd name="T29" fmla="*/ 5 h 40"/>
                <a:gd name="T30" fmla="*/ 33 w 35"/>
                <a:gd name="T31" fmla="*/ 12 h 40"/>
                <a:gd name="T32" fmla="*/ 35 w 35"/>
                <a:gd name="T33" fmla="*/ 20 h 40"/>
                <a:gd name="T34" fmla="*/ 27 w 35"/>
                <a:gd name="T35" fmla="*/ 20 h 40"/>
                <a:gd name="T36" fmla="*/ 26 w 35"/>
                <a:gd name="T37" fmla="*/ 15 h 40"/>
                <a:gd name="T38" fmla="*/ 24 w 35"/>
                <a:gd name="T39" fmla="*/ 11 h 40"/>
                <a:gd name="T40" fmla="*/ 21 w 35"/>
                <a:gd name="T41" fmla="*/ 8 h 40"/>
                <a:gd name="T42" fmla="*/ 17 w 35"/>
                <a:gd name="T43" fmla="*/ 7 h 40"/>
                <a:gd name="T44" fmla="*/ 13 w 35"/>
                <a:gd name="T45" fmla="*/ 8 h 40"/>
                <a:gd name="T46" fmla="*/ 10 w 35"/>
                <a:gd name="T47" fmla="*/ 11 h 40"/>
                <a:gd name="T48" fmla="*/ 9 w 35"/>
                <a:gd name="T49" fmla="*/ 15 h 40"/>
                <a:gd name="T50" fmla="*/ 8 w 35"/>
                <a:gd name="T51" fmla="*/ 20 h 40"/>
                <a:gd name="T52" fmla="*/ 9 w 35"/>
                <a:gd name="T53" fmla="*/ 26 h 40"/>
                <a:gd name="T54" fmla="*/ 11 w 35"/>
                <a:gd name="T55" fmla="*/ 30 h 40"/>
                <a:gd name="T56" fmla="*/ 14 w 35"/>
                <a:gd name="T57" fmla="*/ 32 h 40"/>
                <a:gd name="T58" fmla="*/ 18 w 35"/>
                <a:gd name="T59" fmla="*/ 33 h 40"/>
                <a:gd name="T60" fmla="*/ 21 w 35"/>
                <a:gd name="T61" fmla="*/ 32 h 40"/>
                <a:gd name="T62" fmla="*/ 24 w 35"/>
                <a:gd name="T63" fmla="*/ 29 h 40"/>
                <a:gd name="T64" fmla="*/ 26 w 35"/>
                <a:gd name="T65" fmla="*/ 25 h 40"/>
                <a:gd name="T66" fmla="*/ 27 w 35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0">
                  <a:moveTo>
                    <a:pt x="35" y="20"/>
                  </a:moveTo>
                  <a:cubicBezTo>
                    <a:pt x="35" y="23"/>
                    <a:pt x="34" y="26"/>
                    <a:pt x="33" y="28"/>
                  </a:cubicBezTo>
                  <a:cubicBezTo>
                    <a:pt x="32" y="31"/>
                    <a:pt x="31" y="33"/>
                    <a:pt x="30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3" y="40"/>
                    <a:pt x="11" y="39"/>
                  </a:cubicBezTo>
                  <a:cubicBezTo>
                    <a:pt x="8" y="38"/>
                    <a:pt x="7" y="36"/>
                    <a:pt x="5" y="35"/>
                  </a:cubicBezTo>
                  <a:cubicBezTo>
                    <a:pt x="4" y="33"/>
                    <a:pt x="2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9"/>
                    <a:pt x="4" y="7"/>
                    <a:pt x="5" y="5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30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5" y="17"/>
                    <a:pt x="35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4" y="10"/>
                    <a:pt x="23" y="9"/>
                    <a:pt x="21" y="8"/>
                  </a:cubicBezTo>
                  <a:cubicBezTo>
                    <a:pt x="20" y="8"/>
                    <a:pt x="19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10" y="12"/>
                    <a:pt x="9" y="13"/>
                    <a:pt x="9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9" y="26"/>
                  </a:cubicBezTo>
                  <a:cubicBezTo>
                    <a:pt x="9" y="27"/>
                    <a:pt x="10" y="28"/>
                    <a:pt x="11" y="30"/>
                  </a:cubicBezTo>
                  <a:cubicBezTo>
                    <a:pt x="11" y="31"/>
                    <a:pt x="12" y="32"/>
                    <a:pt x="14" y="32"/>
                  </a:cubicBezTo>
                  <a:cubicBezTo>
                    <a:pt x="15" y="33"/>
                    <a:pt x="16" y="33"/>
                    <a:pt x="18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30" name="Freeform 67">
              <a:extLst>
                <a:ext uri="{FF2B5EF4-FFF2-40B4-BE49-F238E27FC236}">
                  <a16:creationId xmlns:a16="http://schemas.microsoft.com/office/drawing/2014/main" xmlns="" id="{A28B9FD0-8354-4DD6-856A-157C5F8768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8514" y="6418333"/>
              <a:ext cx="59286" cy="101135"/>
            </a:xfrm>
            <a:custGeom>
              <a:avLst/>
              <a:gdLst>
                <a:gd name="T0" fmla="*/ 21 w 23"/>
                <a:gd name="T1" fmla="*/ 9 h 39"/>
                <a:gd name="T2" fmla="*/ 19 w 23"/>
                <a:gd name="T3" fmla="*/ 8 h 39"/>
                <a:gd name="T4" fmla="*/ 16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10 w 23"/>
                <a:gd name="T21" fmla="*/ 3 h 39"/>
                <a:gd name="T22" fmla="*/ 12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1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20" y="8"/>
                    <a:pt x="19" y="8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9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0" y="2"/>
                    <a:pt x="11" y="2"/>
                    <a:pt x="12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1"/>
                    <a:pt x="23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31" name="Freeform 68">
              <a:extLst>
                <a:ext uri="{FF2B5EF4-FFF2-40B4-BE49-F238E27FC236}">
                  <a16:creationId xmlns:a16="http://schemas.microsoft.com/office/drawing/2014/main" xmlns="" id="{83D3DEEE-A610-48BE-BADD-6BA188B5B8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5237" y="6383459"/>
              <a:ext cx="76723" cy="136010"/>
            </a:xfrm>
            <a:custGeom>
              <a:avLst/>
              <a:gdLst>
                <a:gd name="T0" fmla="*/ 31 w 44"/>
                <a:gd name="T1" fmla="*/ 78 h 78"/>
                <a:gd name="T2" fmla="*/ 19 w 44"/>
                <a:gd name="T3" fmla="*/ 50 h 78"/>
                <a:gd name="T4" fmla="*/ 10 w 44"/>
                <a:gd name="T5" fmla="*/ 61 h 78"/>
                <a:gd name="T6" fmla="*/ 10 w 44"/>
                <a:gd name="T7" fmla="*/ 78 h 78"/>
                <a:gd name="T8" fmla="*/ 0 w 44"/>
                <a:gd name="T9" fmla="*/ 78 h 78"/>
                <a:gd name="T10" fmla="*/ 0 w 44"/>
                <a:gd name="T11" fmla="*/ 6 h 78"/>
                <a:gd name="T12" fmla="*/ 10 w 44"/>
                <a:gd name="T13" fmla="*/ 0 h 78"/>
                <a:gd name="T14" fmla="*/ 10 w 44"/>
                <a:gd name="T15" fmla="*/ 47 h 78"/>
                <a:gd name="T16" fmla="*/ 28 w 44"/>
                <a:gd name="T17" fmla="*/ 22 h 78"/>
                <a:gd name="T18" fmla="*/ 41 w 44"/>
                <a:gd name="T19" fmla="*/ 22 h 78"/>
                <a:gd name="T20" fmla="*/ 26 w 44"/>
                <a:gd name="T21" fmla="*/ 41 h 78"/>
                <a:gd name="T22" fmla="*/ 44 w 44"/>
                <a:gd name="T23" fmla="*/ 78 h 78"/>
                <a:gd name="T24" fmla="*/ 31 w 44"/>
                <a:gd name="T2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78">
                  <a:moveTo>
                    <a:pt x="31" y="78"/>
                  </a:moveTo>
                  <a:lnTo>
                    <a:pt x="19" y="50"/>
                  </a:lnTo>
                  <a:lnTo>
                    <a:pt x="10" y="61"/>
                  </a:lnTo>
                  <a:lnTo>
                    <a:pt x="10" y="78"/>
                  </a:lnTo>
                  <a:lnTo>
                    <a:pt x="0" y="78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28" y="22"/>
                  </a:lnTo>
                  <a:lnTo>
                    <a:pt x="41" y="22"/>
                  </a:lnTo>
                  <a:lnTo>
                    <a:pt x="26" y="41"/>
                  </a:lnTo>
                  <a:lnTo>
                    <a:pt x="44" y="78"/>
                  </a:lnTo>
                  <a:lnTo>
                    <a:pt x="31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32" name="Freeform 69">
              <a:extLst>
                <a:ext uri="{FF2B5EF4-FFF2-40B4-BE49-F238E27FC236}">
                  <a16:creationId xmlns:a16="http://schemas.microsoft.com/office/drawing/2014/main" xmlns="" id="{463C7ADB-C654-4D24-9055-0B6003A770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28936" y="6418333"/>
              <a:ext cx="74980" cy="102879"/>
            </a:xfrm>
            <a:custGeom>
              <a:avLst/>
              <a:gdLst>
                <a:gd name="T0" fmla="*/ 28 w 29"/>
                <a:gd name="T1" fmla="*/ 4 h 40"/>
                <a:gd name="T2" fmla="*/ 25 w 29"/>
                <a:gd name="T3" fmla="*/ 10 h 40"/>
                <a:gd name="T4" fmla="*/ 20 w 29"/>
                <a:gd name="T5" fmla="*/ 8 h 40"/>
                <a:gd name="T6" fmla="*/ 15 w 29"/>
                <a:gd name="T7" fmla="*/ 7 h 40"/>
                <a:gd name="T8" fmla="*/ 11 w 29"/>
                <a:gd name="T9" fmla="*/ 8 h 40"/>
                <a:gd name="T10" fmla="*/ 9 w 29"/>
                <a:gd name="T11" fmla="*/ 10 h 40"/>
                <a:gd name="T12" fmla="*/ 10 w 29"/>
                <a:gd name="T13" fmla="*/ 12 h 40"/>
                <a:gd name="T14" fmla="*/ 11 w 29"/>
                <a:gd name="T15" fmla="*/ 13 h 40"/>
                <a:gd name="T16" fmla="*/ 13 w 29"/>
                <a:gd name="T17" fmla="*/ 14 h 40"/>
                <a:gd name="T18" fmla="*/ 17 w 29"/>
                <a:gd name="T19" fmla="*/ 16 h 40"/>
                <a:gd name="T20" fmla="*/ 22 w 29"/>
                <a:gd name="T21" fmla="*/ 18 h 40"/>
                <a:gd name="T22" fmla="*/ 26 w 29"/>
                <a:gd name="T23" fmla="*/ 21 h 40"/>
                <a:gd name="T24" fmla="*/ 29 w 29"/>
                <a:gd name="T25" fmla="*/ 24 h 40"/>
                <a:gd name="T26" fmla="*/ 29 w 29"/>
                <a:gd name="T27" fmla="*/ 29 h 40"/>
                <a:gd name="T28" fmla="*/ 28 w 29"/>
                <a:gd name="T29" fmla="*/ 34 h 40"/>
                <a:gd name="T30" fmla="*/ 25 w 29"/>
                <a:gd name="T31" fmla="*/ 38 h 40"/>
                <a:gd name="T32" fmla="*/ 21 w 29"/>
                <a:gd name="T33" fmla="*/ 40 h 40"/>
                <a:gd name="T34" fmla="*/ 15 w 29"/>
                <a:gd name="T35" fmla="*/ 40 h 40"/>
                <a:gd name="T36" fmla="*/ 7 w 29"/>
                <a:gd name="T37" fmla="*/ 39 h 40"/>
                <a:gd name="T38" fmla="*/ 0 w 29"/>
                <a:gd name="T39" fmla="*/ 35 h 40"/>
                <a:gd name="T40" fmla="*/ 4 w 29"/>
                <a:gd name="T41" fmla="*/ 30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20 w 29"/>
                <a:gd name="T53" fmla="*/ 26 h 40"/>
                <a:gd name="T54" fmla="*/ 17 w 29"/>
                <a:gd name="T55" fmla="*/ 24 h 40"/>
                <a:gd name="T56" fmla="*/ 13 w 29"/>
                <a:gd name="T57" fmla="*/ 23 h 40"/>
                <a:gd name="T58" fmla="*/ 8 w 29"/>
                <a:gd name="T59" fmla="*/ 20 h 40"/>
                <a:gd name="T60" fmla="*/ 4 w 29"/>
                <a:gd name="T61" fmla="*/ 18 h 40"/>
                <a:gd name="T62" fmla="*/ 2 w 29"/>
                <a:gd name="T63" fmla="*/ 15 h 40"/>
                <a:gd name="T64" fmla="*/ 2 w 29"/>
                <a:gd name="T65" fmla="*/ 11 h 40"/>
                <a:gd name="T66" fmla="*/ 3 w 29"/>
                <a:gd name="T67" fmla="*/ 6 h 40"/>
                <a:gd name="T68" fmla="*/ 6 w 29"/>
                <a:gd name="T69" fmla="*/ 3 h 40"/>
                <a:gd name="T70" fmla="*/ 10 w 29"/>
                <a:gd name="T71" fmla="*/ 1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8"/>
                    <a:pt x="20" y="8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1" y="18"/>
                    <a:pt x="22" y="18"/>
                  </a:cubicBezTo>
                  <a:cubicBezTo>
                    <a:pt x="24" y="19"/>
                    <a:pt x="25" y="20"/>
                    <a:pt x="26" y="21"/>
                  </a:cubicBezTo>
                  <a:cubicBezTo>
                    <a:pt x="27" y="22"/>
                    <a:pt x="28" y="23"/>
                    <a:pt x="29" y="24"/>
                  </a:cubicBezTo>
                  <a:cubicBezTo>
                    <a:pt x="29" y="25"/>
                    <a:pt x="29" y="27"/>
                    <a:pt x="29" y="29"/>
                  </a:cubicBezTo>
                  <a:cubicBezTo>
                    <a:pt x="29" y="31"/>
                    <a:pt x="29" y="33"/>
                    <a:pt x="28" y="34"/>
                  </a:cubicBezTo>
                  <a:cubicBezTo>
                    <a:pt x="28" y="36"/>
                    <a:pt x="26" y="37"/>
                    <a:pt x="25" y="38"/>
                  </a:cubicBezTo>
                  <a:cubicBezTo>
                    <a:pt x="24" y="39"/>
                    <a:pt x="22" y="39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3" y="40"/>
                    <a:pt x="10" y="40"/>
                    <a:pt x="7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1"/>
                    <a:pt x="7" y="32"/>
                    <a:pt x="9" y="32"/>
                  </a:cubicBezTo>
                  <a:cubicBezTo>
                    <a:pt x="11" y="33"/>
                    <a:pt x="13" y="33"/>
                    <a:pt x="15" y="33"/>
                  </a:cubicBezTo>
                  <a:cubicBezTo>
                    <a:pt x="17" y="33"/>
                    <a:pt x="19" y="33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8"/>
                    <a:pt x="21" y="27"/>
                  </a:cubicBezTo>
                  <a:cubicBezTo>
                    <a:pt x="21" y="27"/>
                    <a:pt x="20" y="26"/>
                    <a:pt x="20" y="26"/>
                  </a:cubicBezTo>
                  <a:cubicBezTo>
                    <a:pt x="19" y="25"/>
                    <a:pt x="18" y="25"/>
                    <a:pt x="17" y="24"/>
                  </a:cubicBezTo>
                  <a:cubicBezTo>
                    <a:pt x="16" y="24"/>
                    <a:pt x="15" y="23"/>
                    <a:pt x="13" y="23"/>
                  </a:cubicBezTo>
                  <a:cubicBezTo>
                    <a:pt x="11" y="22"/>
                    <a:pt x="9" y="21"/>
                    <a:pt x="8" y="20"/>
                  </a:cubicBezTo>
                  <a:cubicBezTo>
                    <a:pt x="6" y="19"/>
                    <a:pt x="5" y="19"/>
                    <a:pt x="4" y="18"/>
                  </a:cubicBezTo>
                  <a:cubicBezTo>
                    <a:pt x="3" y="17"/>
                    <a:pt x="3" y="16"/>
                    <a:pt x="2" y="15"/>
                  </a:cubicBezTo>
                  <a:cubicBezTo>
                    <a:pt x="2" y="13"/>
                    <a:pt x="2" y="12"/>
                    <a:pt x="2" y="11"/>
                  </a:cubicBezTo>
                  <a:cubicBezTo>
                    <a:pt x="2" y="9"/>
                    <a:pt x="2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8" y="1"/>
                    <a:pt x="10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20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33" name="Freeform 70">
              <a:extLst>
                <a:ext uri="{FF2B5EF4-FFF2-40B4-BE49-F238E27FC236}">
                  <a16:creationId xmlns:a16="http://schemas.microsoft.com/office/drawing/2014/main" xmlns="" id="{40CF3793-E792-4DB3-8064-4B43F4706A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3096" y="6489826"/>
              <a:ext cx="27899" cy="31387"/>
            </a:xfrm>
            <a:custGeom>
              <a:avLst/>
              <a:gdLst>
                <a:gd name="T0" fmla="*/ 11 w 11"/>
                <a:gd name="T1" fmla="*/ 6 h 12"/>
                <a:gd name="T2" fmla="*/ 11 w 11"/>
                <a:gd name="T3" fmla="*/ 9 h 12"/>
                <a:gd name="T4" fmla="*/ 10 w 11"/>
                <a:gd name="T5" fmla="*/ 10 h 12"/>
                <a:gd name="T6" fmla="*/ 8 w 11"/>
                <a:gd name="T7" fmla="*/ 12 h 12"/>
                <a:gd name="T8" fmla="*/ 6 w 11"/>
                <a:gd name="T9" fmla="*/ 12 h 12"/>
                <a:gd name="T10" fmla="*/ 3 w 11"/>
                <a:gd name="T11" fmla="*/ 12 h 12"/>
                <a:gd name="T12" fmla="*/ 1 w 11"/>
                <a:gd name="T13" fmla="*/ 10 h 12"/>
                <a:gd name="T14" fmla="*/ 0 w 11"/>
                <a:gd name="T15" fmla="*/ 9 h 12"/>
                <a:gd name="T16" fmla="*/ 0 w 11"/>
                <a:gd name="T17" fmla="*/ 6 h 12"/>
                <a:gd name="T18" fmla="*/ 0 w 11"/>
                <a:gd name="T19" fmla="*/ 4 h 12"/>
                <a:gd name="T20" fmla="*/ 1 w 11"/>
                <a:gd name="T21" fmla="*/ 2 h 12"/>
                <a:gd name="T22" fmla="*/ 3 w 11"/>
                <a:gd name="T23" fmla="*/ 1 h 12"/>
                <a:gd name="T24" fmla="*/ 6 w 11"/>
                <a:gd name="T25" fmla="*/ 0 h 12"/>
                <a:gd name="T26" fmla="*/ 8 w 11"/>
                <a:gd name="T27" fmla="*/ 1 h 12"/>
                <a:gd name="T28" fmla="*/ 10 w 11"/>
                <a:gd name="T29" fmla="*/ 2 h 12"/>
                <a:gd name="T30" fmla="*/ 11 w 11"/>
                <a:gd name="T31" fmla="*/ 4 h 12"/>
                <a:gd name="T32" fmla="*/ 11 w 11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7"/>
                    <a:pt x="11" y="8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8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1" y="5"/>
                    <a:pt x="11" y="6"/>
                    <a:pt x="11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</p:grpSp>
      <p:sp>
        <p:nvSpPr>
          <p:cNvPr id="18" name="Title 1"/>
          <p:cNvSpPr>
            <a:spLocks noGrp="1"/>
          </p:cNvSpPr>
          <p:nvPr userDrawn="1">
            <p:ph type="ctrTitle"/>
          </p:nvPr>
        </p:nvSpPr>
        <p:spPr>
          <a:xfrm>
            <a:off x="828676" y="2388651"/>
            <a:ext cx="4195547" cy="952216"/>
          </a:xfrm>
          <a:prstGeom prst="rect">
            <a:avLst/>
          </a:prstGeom>
        </p:spPr>
        <p:txBody>
          <a:bodyPr/>
          <a:lstStyle>
            <a:lvl1pPr>
              <a:defRPr sz="2631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Subtitle 2"/>
          <p:cNvSpPr>
            <a:spLocks noGrp="1"/>
          </p:cNvSpPr>
          <p:nvPr userDrawn="1">
            <p:ph type="subTitle" idx="1"/>
          </p:nvPr>
        </p:nvSpPr>
        <p:spPr>
          <a:xfrm>
            <a:off x="828845" y="3541846"/>
            <a:ext cx="4216723" cy="7146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754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403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2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3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4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5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6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7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44A731D0-020D-4D8E-955D-2354AF0FE452}"/>
              </a:ext>
            </a:extLst>
          </p:cNvPr>
          <p:cNvSpPr/>
          <p:nvPr userDrawn="1"/>
        </p:nvSpPr>
        <p:spPr>
          <a:xfrm>
            <a:off x="429183" y="800882"/>
            <a:ext cx="4982287" cy="3821363"/>
          </a:xfrm>
          <a:custGeom>
            <a:avLst/>
            <a:gdLst>
              <a:gd name="connsiteX0" fmla="*/ 8749 w 5680945"/>
              <a:gd name="connsiteY0" fmla="*/ 1021520 h 3452894"/>
              <a:gd name="connsiteX1" fmla="*/ 8749 w 5680945"/>
              <a:gd name="connsiteY1" fmla="*/ 3164181 h 3452894"/>
              <a:gd name="connsiteX2" fmla="*/ 151414 w 5680945"/>
              <a:gd name="connsiteY2" fmla="*/ 3164181 h 3452894"/>
              <a:gd name="connsiteX3" fmla="*/ 151414 w 5680945"/>
              <a:gd name="connsiteY3" fmla="*/ 1140155 h 3452894"/>
              <a:gd name="connsiteX4" fmla="*/ 5534897 w 5680945"/>
              <a:gd name="connsiteY4" fmla="*/ 179294 h 3452894"/>
              <a:gd name="connsiteX5" fmla="*/ 5534897 w 5680945"/>
              <a:gd name="connsiteY5" fmla="*/ 3306846 h 3452894"/>
              <a:gd name="connsiteX6" fmla="*/ 864624 w 5680945"/>
              <a:gd name="connsiteY6" fmla="*/ 3306846 h 3452894"/>
              <a:gd name="connsiteX7" fmla="*/ 864624 w 5680945"/>
              <a:gd name="connsiteY7" fmla="*/ 3449395 h 3452894"/>
              <a:gd name="connsiteX8" fmla="*/ 5677562 w 5680945"/>
              <a:gd name="connsiteY8" fmla="*/ 3449395 h 3452894"/>
              <a:gd name="connsiteX9" fmla="*/ 5677562 w 5680945"/>
              <a:gd name="connsiteY9" fmla="*/ 8749 h 3452894"/>
              <a:gd name="connsiteX10" fmla="*/ 8749 w 5680945"/>
              <a:gd name="connsiteY10" fmla="*/ 1021520 h 345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80945" h="3452894">
                <a:moveTo>
                  <a:pt x="8749" y="1021520"/>
                </a:moveTo>
                <a:lnTo>
                  <a:pt x="8749" y="3164181"/>
                </a:lnTo>
                <a:lnTo>
                  <a:pt x="151414" y="3164181"/>
                </a:lnTo>
                <a:lnTo>
                  <a:pt x="151414" y="1140155"/>
                </a:lnTo>
                <a:lnTo>
                  <a:pt x="5534897" y="179294"/>
                </a:lnTo>
                <a:lnTo>
                  <a:pt x="5534897" y="3306846"/>
                </a:lnTo>
                <a:lnTo>
                  <a:pt x="864624" y="3306846"/>
                </a:lnTo>
                <a:lnTo>
                  <a:pt x="864624" y="3449395"/>
                </a:lnTo>
                <a:lnTo>
                  <a:pt x="5677562" y="3449395"/>
                </a:lnTo>
                <a:lnTo>
                  <a:pt x="5677562" y="8749"/>
                </a:lnTo>
                <a:lnTo>
                  <a:pt x="8749" y="1021520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579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15324C54-B75E-4AC0-90C2-FA558C7716F7}"/>
              </a:ext>
            </a:extLst>
          </p:cNvPr>
          <p:cNvSpPr/>
          <p:nvPr/>
        </p:nvSpPr>
        <p:spPr>
          <a:xfrm>
            <a:off x="429183" y="4450929"/>
            <a:ext cx="132997" cy="167830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579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CAA95478-C099-485F-AD95-A617656C6C7C}"/>
              </a:ext>
            </a:extLst>
          </p:cNvPr>
          <p:cNvSpPr/>
          <p:nvPr/>
        </p:nvSpPr>
        <p:spPr>
          <a:xfrm>
            <a:off x="679423" y="4450929"/>
            <a:ext cx="132997" cy="167830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579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D65680A1-86D1-44C2-AA38-0DF5735F1F26}"/>
              </a:ext>
            </a:extLst>
          </p:cNvPr>
          <p:cNvSpPr/>
          <p:nvPr/>
        </p:nvSpPr>
        <p:spPr>
          <a:xfrm>
            <a:off x="929560" y="4450929"/>
            <a:ext cx="132997" cy="167830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579"/>
          </a:p>
        </p:txBody>
      </p:sp>
    </p:spTree>
    <p:extLst>
      <p:ext uri="{BB962C8B-B14F-4D97-AF65-F5344CB8AC3E}">
        <p14:creationId xmlns:p14="http://schemas.microsoft.com/office/powerpoint/2010/main" val="251700177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roved question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roup 185">
            <a:extLst>
              <a:ext uri="{FF2B5EF4-FFF2-40B4-BE49-F238E27FC236}">
                <a16:creationId xmlns:a16="http://schemas.microsoft.com/office/drawing/2014/main" xmlns="" id="{9CDE954B-B280-441B-9B2D-3DC58AAE3926}"/>
              </a:ext>
            </a:extLst>
          </p:cNvPr>
          <p:cNvGrpSpPr/>
          <p:nvPr userDrawn="1"/>
        </p:nvGrpSpPr>
        <p:grpSpPr>
          <a:xfrm>
            <a:off x="436856" y="6448388"/>
            <a:ext cx="3401093" cy="631042"/>
            <a:chOff x="498115" y="5951018"/>
            <a:chExt cx="3878023" cy="570195"/>
          </a:xfrm>
        </p:grpSpPr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xmlns="" id="{93D8FAC8-9530-49D4-8284-D35D1B1509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8115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/>
            </a:p>
          </p:txBody>
        </p:sp>
        <p:sp>
          <p:nvSpPr>
            <p:cNvPr id="188" name="Rectangle 6">
              <a:extLst>
                <a:ext uri="{FF2B5EF4-FFF2-40B4-BE49-F238E27FC236}">
                  <a16:creationId xmlns:a16="http://schemas.microsoft.com/office/drawing/2014/main" xmlns="" id="{FD924F44-93C1-4254-B594-53DB14FD99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341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/>
            </a:p>
          </p:txBody>
        </p:sp>
        <p:sp>
          <p:nvSpPr>
            <p:cNvPr id="189" name="Rectangle 7">
              <a:extLst>
                <a:ext uri="{FF2B5EF4-FFF2-40B4-BE49-F238E27FC236}">
                  <a16:creationId xmlns:a16="http://schemas.microsoft.com/office/drawing/2014/main" xmlns="" id="{2A2DA425-7935-45A1-B63F-2D14CF8D5F9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045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/>
            </a:p>
          </p:txBody>
        </p:sp>
        <p:sp>
          <p:nvSpPr>
            <p:cNvPr id="190" name="Freeform 8">
              <a:extLst>
                <a:ext uri="{FF2B5EF4-FFF2-40B4-BE49-F238E27FC236}">
                  <a16:creationId xmlns:a16="http://schemas.microsoft.com/office/drawing/2014/main" xmlns="" id="{91EFF75E-13E7-4E35-B108-D9FD5E9C80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181188"/>
              <a:ext cx="94161" cy="130778"/>
            </a:xfrm>
            <a:custGeom>
              <a:avLst/>
              <a:gdLst>
                <a:gd name="T0" fmla="*/ 32 w 54"/>
                <a:gd name="T1" fmla="*/ 11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1 h 75"/>
                <a:gd name="T8" fmla="*/ 0 w 54"/>
                <a:gd name="T9" fmla="*/ 11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1 h 75"/>
                <a:gd name="T16" fmla="*/ 32 w 54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1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191" name="Freeform 9">
              <a:extLst>
                <a:ext uri="{FF2B5EF4-FFF2-40B4-BE49-F238E27FC236}">
                  <a16:creationId xmlns:a16="http://schemas.microsoft.com/office/drawing/2014/main" xmlns="" id="{4411951F-E009-4FE7-B2EC-47771CA8E1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174213"/>
              <a:ext cx="78468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192" name="Freeform 10">
              <a:extLst>
                <a:ext uri="{FF2B5EF4-FFF2-40B4-BE49-F238E27FC236}">
                  <a16:creationId xmlns:a16="http://schemas.microsoft.com/office/drawing/2014/main" xmlns="" id="{B28EE49C-5F5A-49C6-AEB8-6D12DDF344E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193" name="Freeform 11">
              <a:extLst>
                <a:ext uri="{FF2B5EF4-FFF2-40B4-BE49-F238E27FC236}">
                  <a16:creationId xmlns:a16="http://schemas.microsoft.com/office/drawing/2014/main" xmlns="" id="{6E2B7D76-D660-491F-8B04-169C6F138B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174213"/>
              <a:ext cx="83698" cy="139497"/>
            </a:xfrm>
            <a:custGeom>
              <a:avLst/>
              <a:gdLst>
                <a:gd name="T0" fmla="*/ 33 w 33"/>
                <a:gd name="T1" fmla="*/ 35 h 55"/>
                <a:gd name="T2" fmla="*/ 31 w 33"/>
                <a:gd name="T3" fmla="*/ 44 h 55"/>
                <a:gd name="T4" fmla="*/ 28 w 33"/>
                <a:gd name="T5" fmla="*/ 50 h 55"/>
                <a:gd name="T6" fmla="*/ 23 w 33"/>
                <a:gd name="T7" fmla="*/ 53 h 55"/>
                <a:gd name="T8" fmla="*/ 17 w 33"/>
                <a:gd name="T9" fmla="*/ 55 h 55"/>
                <a:gd name="T10" fmla="*/ 12 w 33"/>
                <a:gd name="T11" fmla="*/ 53 h 55"/>
                <a:gd name="T12" fmla="*/ 8 w 33"/>
                <a:gd name="T13" fmla="*/ 50 h 55"/>
                <a:gd name="T14" fmla="*/ 8 w 33"/>
                <a:gd name="T15" fmla="*/ 54 h 55"/>
                <a:gd name="T16" fmla="*/ 0 w 33"/>
                <a:gd name="T17" fmla="*/ 54 h 55"/>
                <a:gd name="T18" fmla="*/ 0 w 33"/>
                <a:gd name="T19" fmla="*/ 4 h 55"/>
                <a:gd name="T20" fmla="*/ 8 w 33"/>
                <a:gd name="T21" fmla="*/ 0 h 55"/>
                <a:gd name="T22" fmla="*/ 8 w 33"/>
                <a:gd name="T23" fmla="*/ 19 h 55"/>
                <a:gd name="T24" fmla="*/ 10 w 33"/>
                <a:gd name="T25" fmla="*/ 17 h 55"/>
                <a:gd name="T26" fmla="*/ 12 w 33"/>
                <a:gd name="T27" fmla="*/ 16 h 55"/>
                <a:gd name="T28" fmla="*/ 14 w 33"/>
                <a:gd name="T29" fmla="*/ 15 h 55"/>
                <a:gd name="T30" fmla="*/ 18 w 33"/>
                <a:gd name="T31" fmla="*/ 15 h 55"/>
                <a:gd name="T32" fmla="*/ 24 w 33"/>
                <a:gd name="T33" fmla="*/ 16 h 55"/>
                <a:gd name="T34" fmla="*/ 28 w 33"/>
                <a:gd name="T35" fmla="*/ 19 h 55"/>
                <a:gd name="T36" fmla="*/ 31 w 33"/>
                <a:gd name="T37" fmla="*/ 26 h 55"/>
                <a:gd name="T38" fmla="*/ 33 w 33"/>
                <a:gd name="T39" fmla="*/ 35 h 55"/>
                <a:gd name="T40" fmla="*/ 25 w 33"/>
                <a:gd name="T41" fmla="*/ 35 h 55"/>
                <a:gd name="T42" fmla="*/ 23 w 33"/>
                <a:gd name="T43" fmla="*/ 25 h 55"/>
                <a:gd name="T44" fmla="*/ 16 w 33"/>
                <a:gd name="T45" fmla="*/ 22 h 55"/>
                <a:gd name="T46" fmla="*/ 14 w 33"/>
                <a:gd name="T47" fmla="*/ 22 h 55"/>
                <a:gd name="T48" fmla="*/ 11 w 33"/>
                <a:gd name="T49" fmla="*/ 23 h 55"/>
                <a:gd name="T50" fmla="*/ 9 w 33"/>
                <a:gd name="T51" fmla="*/ 25 h 55"/>
                <a:gd name="T52" fmla="*/ 8 w 33"/>
                <a:gd name="T53" fmla="*/ 26 h 55"/>
                <a:gd name="T54" fmla="*/ 8 w 33"/>
                <a:gd name="T55" fmla="*/ 43 h 55"/>
                <a:gd name="T56" fmla="*/ 9 w 33"/>
                <a:gd name="T57" fmla="*/ 44 h 55"/>
                <a:gd name="T58" fmla="*/ 11 w 33"/>
                <a:gd name="T59" fmla="*/ 46 h 55"/>
                <a:gd name="T60" fmla="*/ 14 w 33"/>
                <a:gd name="T61" fmla="*/ 47 h 55"/>
                <a:gd name="T62" fmla="*/ 17 w 33"/>
                <a:gd name="T63" fmla="*/ 48 h 55"/>
                <a:gd name="T64" fmla="*/ 23 w 33"/>
                <a:gd name="T65" fmla="*/ 45 h 55"/>
                <a:gd name="T66" fmla="*/ 25 w 33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5">
                  <a:moveTo>
                    <a:pt x="33" y="35"/>
                  </a:moveTo>
                  <a:cubicBezTo>
                    <a:pt x="33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7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6" y="55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10" y="17"/>
                  </a:cubicBezTo>
                  <a:cubicBezTo>
                    <a:pt x="11" y="17"/>
                    <a:pt x="11" y="16"/>
                    <a:pt x="12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5"/>
                    <a:pt x="16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30" y="21"/>
                    <a:pt x="31" y="23"/>
                    <a:pt x="31" y="26"/>
                  </a:cubicBezTo>
                  <a:cubicBezTo>
                    <a:pt x="32" y="28"/>
                    <a:pt x="33" y="32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5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1" y="23"/>
                    <a:pt x="10" y="24"/>
                    <a:pt x="9" y="25"/>
                  </a:cubicBezTo>
                  <a:cubicBezTo>
                    <a:pt x="9" y="25"/>
                    <a:pt x="8" y="26"/>
                    <a:pt x="8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9" y="44"/>
                    <a:pt x="9" y="44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194" name="Freeform 12">
              <a:extLst>
                <a:ext uri="{FF2B5EF4-FFF2-40B4-BE49-F238E27FC236}">
                  <a16:creationId xmlns:a16="http://schemas.microsoft.com/office/drawing/2014/main" xmlns="" id="{41BE51DE-402B-48B5-99C8-D8BB9A32DF3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195" name="Freeform 13">
              <a:extLst>
                <a:ext uri="{FF2B5EF4-FFF2-40B4-BE49-F238E27FC236}">
                  <a16:creationId xmlns:a16="http://schemas.microsoft.com/office/drawing/2014/main" xmlns="" id="{8D5E878B-8859-44FA-A69D-DCE630AAB0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1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2" y="54"/>
                    <a:pt x="11" y="54"/>
                  </a:cubicBezTo>
                  <a:cubicBezTo>
                    <a:pt x="10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2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196" name="Freeform 14">
              <a:extLst>
                <a:ext uri="{FF2B5EF4-FFF2-40B4-BE49-F238E27FC236}">
                  <a16:creationId xmlns:a16="http://schemas.microsoft.com/office/drawing/2014/main" xmlns="" id="{08D55808-ECDC-4E9B-84ED-7301E9E716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197" name="Freeform 15">
              <a:extLst>
                <a:ext uri="{FF2B5EF4-FFF2-40B4-BE49-F238E27FC236}">
                  <a16:creationId xmlns:a16="http://schemas.microsoft.com/office/drawing/2014/main" xmlns="" id="{3436B310-313E-4A53-A70D-CA0D0D97FE7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0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0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3" y="31"/>
                    <a:pt x="24" y="30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0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7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198" name="Freeform 16">
              <a:extLst>
                <a:ext uri="{FF2B5EF4-FFF2-40B4-BE49-F238E27FC236}">
                  <a16:creationId xmlns:a16="http://schemas.microsoft.com/office/drawing/2014/main" xmlns="" id="{F3CE55A9-AE55-4169-A58D-8171D9916E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212575"/>
              <a:ext cx="55799" cy="99391"/>
            </a:xfrm>
            <a:custGeom>
              <a:avLst/>
              <a:gdLst>
                <a:gd name="T0" fmla="*/ 20 w 22"/>
                <a:gd name="T1" fmla="*/ 8 h 39"/>
                <a:gd name="T2" fmla="*/ 18 w 22"/>
                <a:gd name="T3" fmla="*/ 7 h 39"/>
                <a:gd name="T4" fmla="*/ 15 w 22"/>
                <a:gd name="T5" fmla="*/ 7 h 39"/>
                <a:gd name="T6" fmla="*/ 9 w 22"/>
                <a:gd name="T7" fmla="*/ 9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0 h 39"/>
                <a:gd name="T16" fmla="*/ 7 w 22"/>
                <a:gd name="T17" fmla="*/ 0 h 39"/>
                <a:gd name="T18" fmla="*/ 7 w 22"/>
                <a:gd name="T19" fmla="*/ 4 h 39"/>
                <a:gd name="T20" fmla="*/ 9 w 22"/>
                <a:gd name="T21" fmla="*/ 2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0 h 39"/>
                <a:gd name="T30" fmla="*/ 22 w 22"/>
                <a:gd name="T31" fmla="*/ 1 h 39"/>
                <a:gd name="T32" fmla="*/ 20 w 22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2" y="7"/>
                    <a:pt x="10" y="8"/>
                    <a:pt x="9" y="9"/>
                  </a:cubicBezTo>
                  <a:cubicBezTo>
                    <a:pt x="8" y="11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10" y="1"/>
                    <a:pt x="11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1" y="0"/>
                    <a:pt x="22" y="1"/>
                    <a:pt x="22" y="1"/>
                  </a:cubicBezTo>
                  <a:lnTo>
                    <a:pt x="2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199" name="Freeform 17">
              <a:extLst>
                <a:ext uri="{FF2B5EF4-FFF2-40B4-BE49-F238E27FC236}">
                  <a16:creationId xmlns:a16="http://schemas.microsoft.com/office/drawing/2014/main" xmlns="" id="{FA01BC48-4605-46FC-A7AC-192C7DBCA0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00" name="Freeform 18">
              <a:extLst>
                <a:ext uri="{FF2B5EF4-FFF2-40B4-BE49-F238E27FC236}">
                  <a16:creationId xmlns:a16="http://schemas.microsoft.com/office/drawing/2014/main" xmlns="" id="{870190F3-472B-4296-B88D-D6904B9F30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2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8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01" name="Freeform 19">
              <a:extLst>
                <a:ext uri="{FF2B5EF4-FFF2-40B4-BE49-F238E27FC236}">
                  <a16:creationId xmlns:a16="http://schemas.microsoft.com/office/drawing/2014/main" xmlns="" id="{6CEA0F2B-4AAB-4A16-B7F1-CFCB0C0DCE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02" name="Freeform 20">
              <a:extLst>
                <a:ext uri="{FF2B5EF4-FFF2-40B4-BE49-F238E27FC236}">
                  <a16:creationId xmlns:a16="http://schemas.microsoft.com/office/drawing/2014/main" xmlns="" id="{CD64F657-7EE7-4AF2-ADE4-160C87E64D6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30922" y="6212575"/>
              <a:ext cx="80211" cy="134265"/>
            </a:xfrm>
            <a:custGeom>
              <a:avLst/>
              <a:gdLst>
                <a:gd name="T0" fmla="*/ 25 w 32"/>
                <a:gd name="T1" fmla="*/ 53 h 53"/>
                <a:gd name="T2" fmla="*/ 25 w 32"/>
                <a:gd name="T3" fmla="*/ 35 h 53"/>
                <a:gd name="T4" fmla="*/ 20 w 32"/>
                <a:gd name="T5" fmla="*/ 38 h 53"/>
                <a:gd name="T6" fmla="*/ 15 w 32"/>
                <a:gd name="T7" fmla="*/ 40 h 53"/>
                <a:gd name="T8" fmla="*/ 9 w 32"/>
                <a:gd name="T9" fmla="*/ 38 h 53"/>
                <a:gd name="T10" fmla="*/ 4 w 32"/>
                <a:gd name="T11" fmla="*/ 35 h 53"/>
                <a:gd name="T12" fmla="*/ 1 w 32"/>
                <a:gd name="T13" fmla="*/ 28 h 53"/>
                <a:gd name="T14" fmla="*/ 0 w 32"/>
                <a:gd name="T15" fmla="*/ 19 h 53"/>
                <a:gd name="T16" fmla="*/ 1 w 32"/>
                <a:gd name="T17" fmla="*/ 10 h 53"/>
                <a:gd name="T18" fmla="*/ 4 w 32"/>
                <a:gd name="T19" fmla="*/ 4 h 53"/>
                <a:gd name="T20" fmla="*/ 9 w 32"/>
                <a:gd name="T21" fmla="*/ 1 h 53"/>
                <a:gd name="T22" fmla="*/ 15 w 32"/>
                <a:gd name="T23" fmla="*/ 0 h 53"/>
                <a:gd name="T24" fmla="*/ 18 w 32"/>
                <a:gd name="T25" fmla="*/ 0 h 53"/>
                <a:gd name="T26" fmla="*/ 20 w 32"/>
                <a:gd name="T27" fmla="*/ 1 h 53"/>
                <a:gd name="T28" fmla="*/ 23 w 32"/>
                <a:gd name="T29" fmla="*/ 2 h 53"/>
                <a:gd name="T30" fmla="*/ 25 w 32"/>
                <a:gd name="T31" fmla="*/ 4 h 53"/>
                <a:gd name="T32" fmla="*/ 25 w 32"/>
                <a:gd name="T33" fmla="*/ 0 h 53"/>
                <a:gd name="T34" fmla="*/ 32 w 32"/>
                <a:gd name="T35" fmla="*/ 0 h 53"/>
                <a:gd name="T36" fmla="*/ 32 w 32"/>
                <a:gd name="T37" fmla="*/ 49 h 53"/>
                <a:gd name="T38" fmla="*/ 25 w 32"/>
                <a:gd name="T39" fmla="*/ 53 h 53"/>
                <a:gd name="T40" fmla="*/ 25 w 32"/>
                <a:gd name="T41" fmla="*/ 12 h 53"/>
                <a:gd name="T42" fmla="*/ 23 w 32"/>
                <a:gd name="T43" fmla="*/ 10 h 53"/>
                <a:gd name="T44" fmla="*/ 21 w 32"/>
                <a:gd name="T45" fmla="*/ 8 h 53"/>
                <a:gd name="T46" fmla="*/ 18 w 32"/>
                <a:gd name="T47" fmla="*/ 7 h 53"/>
                <a:gd name="T48" fmla="*/ 16 w 32"/>
                <a:gd name="T49" fmla="*/ 7 h 53"/>
                <a:gd name="T50" fmla="*/ 9 w 32"/>
                <a:gd name="T51" fmla="*/ 10 h 53"/>
                <a:gd name="T52" fmla="*/ 7 w 32"/>
                <a:gd name="T53" fmla="*/ 19 h 53"/>
                <a:gd name="T54" fmla="*/ 10 w 32"/>
                <a:gd name="T55" fmla="*/ 29 h 53"/>
                <a:gd name="T56" fmla="*/ 16 w 32"/>
                <a:gd name="T57" fmla="*/ 33 h 53"/>
                <a:gd name="T58" fmla="*/ 21 w 32"/>
                <a:gd name="T59" fmla="*/ 31 h 53"/>
                <a:gd name="T60" fmla="*/ 25 w 32"/>
                <a:gd name="T61" fmla="*/ 28 h 53"/>
                <a:gd name="T62" fmla="*/ 25 w 32"/>
                <a:gd name="T63" fmla="*/ 1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53">
                  <a:moveTo>
                    <a:pt x="25" y="53"/>
                  </a:moveTo>
                  <a:cubicBezTo>
                    <a:pt x="25" y="35"/>
                    <a:pt x="25" y="35"/>
                    <a:pt x="25" y="35"/>
                  </a:cubicBezTo>
                  <a:cubicBezTo>
                    <a:pt x="23" y="36"/>
                    <a:pt x="22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0"/>
                    <a:pt x="11" y="39"/>
                    <a:pt x="9" y="38"/>
                  </a:cubicBezTo>
                  <a:cubicBezTo>
                    <a:pt x="7" y="38"/>
                    <a:pt x="5" y="36"/>
                    <a:pt x="4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19"/>
                  </a:cubicBezTo>
                  <a:cubicBezTo>
                    <a:pt x="0" y="16"/>
                    <a:pt x="0" y="13"/>
                    <a:pt x="1" y="10"/>
                  </a:cubicBezTo>
                  <a:cubicBezTo>
                    <a:pt x="2" y="8"/>
                    <a:pt x="3" y="6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1" y="1"/>
                    <a:pt x="22" y="2"/>
                    <a:pt x="23" y="2"/>
                  </a:cubicBezTo>
                  <a:cubicBezTo>
                    <a:pt x="23" y="3"/>
                    <a:pt x="24" y="3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49"/>
                    <a:pt x="32" y="49"/>
                    <a:pt x="32" y="49"/>
                  </a:cubicBezTo>
                  <a:lnTo>
                    <a:pt x="25" y="53"/>
                  </a:lnTo>
                  <a:close/>
                  <a:moveTo>
                    <a:pt x="25" y="12"/>
                  </a:moveTo>
                  <a:cubicBezTo>
                    <a:pt x="24" y="11"/>
                    <a:pt x="24" y="10"/>
                    <a:pt x="23" y="10"/>
                  </a:cubicBezTo>
                  <a:cubicBezTo>
                    <a:pt x="23" y="9"/>
                    <a:pt x="22" y="9"/>
                    <a:pt x="21" y="8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3" y="7"/>
                    <a:pt x="11" y="8"/>
                    <a:pt x="9" y="10"/>
                  </a:cubicBezTo>
                  <a:cubicBezTo>
                    <a:pt x="8" y="12"/>
                    <a:pt x="7" y="15"/>
                    <a:pt x="7" y="19"/>
                  </a:cubicBezTo>
                  <a:cubicBezTo>
                    <a:pt x="7" y="23"/>
                    <a:pt x="8" y="27"/>
                    <a:pt x="10" y="29"/>
                  </a:cubicBezTo>
                  <a:cubicBezTo>
                    <a:pt x="11" y="31"/>
                    <a:pt x="13" y="33"/>
                    <a:pt x="16" y="33"/>
                  </a:cubicBezTo>
                  <a:cubicBezTo>
                    <a:pt x="18" y="33"/>
                    <a:pt x="19" y="32"/>
                    <a:pt x="21" y="31"/>
                  </a:cubicBezTo>
                  <a:cubicBezTo>
                    <a:pt x="22" y="30"/>
                    <a:pt x="24" y="29"/>
                    <a:pt x="25" y="28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03" name="Freeform 21">
              <a:extLst>
                <a:ext uri="{FF2B5EF4-FFF2-40B4-BE49-F238E27FC236}">
                  <a16:creationId xmlns:a16="http://schemas.microsoft.com/office/drawing/2014/main" xmlns="" id="{FA80A690-9084-4519-8D88-A01963C023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5545" y="6212575"/>
              <a:ext cx="78468" cy="101135"/>
            </a:xfrm>
            <a:custGeom>
              <a:avLst/>
              <a:gdLst>
                <a:gd name="T0" fmla="*/ 24 w 31"/>
                <a:gd name="T1" fmla="*/ 39 h 40"/>
                <a:gd name="T2" fmla="*/ 24 w 31"/>
                <a:gd name="T3" fmla="*/ 35 h 40"/>
                <a:gd name="T4" fmla="*/ 20 w 31"/>
                <a:gd name="T5" fmla="*/ 38 h 40"/>
                <a:gd name="T6" fmla="*/ 14 w 31"/>
                <a:gd name="T7" fmla="*/ 40 h 40"/>
                <a:gd name="T8" fmla="*/ 4 w 31"/>
                <a:gd name="T9" fmla="*/ 35 h 40"/>
                <a:gd name="T10" fmla="*/ 0 w 31"/>
                <a:gd name="T11" fmla="*/ 22 h 40"/>
                <a:gd name="T12" fmla="*/ 0 w 31"/>
                <a:gd name="T13" fmla="*/ 0 h 40"/>
                <a:gd name="T14" fmla="*/ 8 w 31"/>
                <a:gd name="T15" fmla="*/ 0 h 40"/>
                <a:gd name="T16" fmla="*/ 8 w 31"/>
                <a:gd name="T17" fmla="*/ 22 h 40"/>
                <a:gd name="T18" fmla="*/ 10 w 31"/>
                <a:gd name="T19" fmla="*/ 30 h 40"/>
                <a:gd name="T20" fmla="*/ 16 w 31"/>
                <a:gd name="T21" fmla="*/ 33 h 40"/>
                <a:gd name="T22" fmla="*/ 22 w 31"/>
                <a:gd name="T23" fmla="*/ 30 h 40"/>
                <a:gd name="T24" fmla="*/ 24 w 31"/>
                <a:gd name="T25" fmla="*/ 23 h 40"/>
                <a:gd name="T26" fmla="*/ 24 w 31"/>
                <a:gd name="T27" fmla="*/ 0 h 40"/>
                <a:gd name="T28" fmla="*/ 31 w 31"/>
                <a:gd name="T29" fmla="*/ 0 h 40"/>
                <a:gd name="T30" fmla="*/ 31 w 31"/>
                <a:gd name="T31" fmla="*/ 39 h 40"/>
                <a:gd name="T32" fmla="*/ 24 w 31"/>
                <a:gd name="T33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2" y="38"/>
                    <a:pt x="20" y="38"/>
                  </a:cubicBezTo>
                  <a:cubicBezTo>
                    <a:pt x="18" y="39"/>
                    <a:pt x="16" y="40"/>
                    <a:pt x="14" y="40"/>
                  </a:cubicBezTo>
                  <a:cubicBezTo>
                    <a:pt x="10" y="40"/>
                    <a:pt x="6" y="38"/>
                    <a:pt x="4" y="35"/>
                  </a:cubicBezTo>
                  <a:cubicBezTo>
                    <a:pt x="2" y="32"/>
                    <a:pt x="0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6"/>
                    <a:pt x="9" y="28"/>
                    <a:pt x="10" y="30"/>
                  </a:cubicBezTo>
                  <a:cubicBezTo>
                    <a:pt x="11" y="32"/>
                    <a:pt x="13" y="33"/>
                    <a:pt x="16" y="33"/>
                  </a:cubicBezTo>
                  <a:cubicBezTo>
                    <a:pt x="18" y="33"/>
                    <a:pt x="20" y="32"/>
                    <a:pt x="22" y="30"/>
                  </a:cubicBezTo>
                  <a:cubicBezTo>
                    <a:pt x="23" y="28"/>
                    <a:pt x="24" y="26"/>
                    <a:pt x="24" y="2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04" name="Freeform 22">
              <a:extLst>
                <a:ext uri="{FF2B5EF4-FFF2-40B4-BE49-F238E27FC236}">
                  <a16:creationId xmlns:a16="http://schemas.microsoft.com/office/drawing/2014/main" xmlns="" id="{E847401D-2482-482A-AC12-D2E83C13546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3493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1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2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05" name="Freeform 23">
              <a:extLst>
                <a:ext uri="{FF2B5EF4-FFF2-40B4-BE49-F238E27FC236}">
                  <a16:creationId xmlns:a16="http://schemas.microsoft.com/office/drawing/2014/main" xmlns="" id="{86054F72-4509-4465-B9A8-8DAE3EFD35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30841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1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4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7 w 29"/>
                <a:gd name="T55" fmla="*/ 24 h 40"/>
                <a:gd name="T56" fmla="*/ 13 w 29"/>
                <a:gd name="T57" fmla="*/ 22 h 40"/>
                <a:gd name="T58" fmla="*/ 8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2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3" y="6"/>
                    <a:pt x="11" y="7"/>
                    <a:pt x="10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9" y="25"/>
                    <a:pt x="18" y="24"/>
                    <a:pt x="17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8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3" y="15"/>
                    <a:pt x="2" y="14"/>
                  </a:cubicBezTo>
                  <a:cubicBezTo>
                    <a:pt x="2" y="13"/>
                    <a:pt x="2" y="12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06" name="Freeform 24">
              <a:extLst>
                <a:ext uri="{FF2B5EF4-FFF2-40B4-BE49-F238E27FC236}">
                  <a16:creationId xmlns:a16="http://schemas.microsoft.com/office/drawing/2014/main" xmlns="" id="{813850E4-4B62-4FDA-ABD6-F5A5AA5E7C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1802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07" name="Freeform 25">
              <a:extLst>
                <a:ext uri="{FF2B5EF4-FFF2-40B4-BE49-F238E27FC236}">
                  <a16:creationId xmlns:a16="http://schemas.microsoft.com/office/drawing/2014/main" xmlns="" id="{1B4F0124-2FAE-4D54-9ECC-E88A8031BB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94750" y="6175958"/>
              <a:ext cx="24412" cy="136010"/>
            </a:xfrm>
            <a:custGeom>
              <a:avLst/>
              <a:gdLst>
                <a:gd name="T0" fmla="*/ 10 w 10"/>
                <a:gd name="T1" fmla="*/ 5 h 53"/>
                <a:gd name="T2" fmla="*/ 9 w 10"/>
                <a:gd name="T3" fmla="*/ 6 h 53"/>
                <a:gd name="T4" fmla="*/ 8 w 10"/>
                <a:gd name="T5" fmla="*/ 8 h 53"/>
                <a:gd name="T6" fmla="*/ 7 w 10"/>
                <a:gd name="T7" fmla="*/ 9 h 53"/>
                <a:gd name="T8" fmla="*/ 5 w 10"/>
                <a:gd name="T9" fmla="*/ 9 h 53"/>
                <a:gd name="T10" fmla="*/ 3 w 10"/>
                <a:gd name="T11" fmla="*/ 9 h 53"/>
                <a:gd name="T12" fmla="*/ 1 w 10"/>
                <a:gd name="T13" fmla="*/ 8 h 53"/>
                <a:gd name="T14" fmla="*/ 0 w 10"/>
                <a:gd name="T15" fmla="*/ 6 h 53"/>
                <a:gd name="T16" fmla="*/ 0 w 10"/>
                <a:gd name="T17" fmla="*/ 5 h 53"/>
                <a:gd name="T18" fmla="*/ 0 w 10"/>
                <a:gd name="T19" fmla="*/ 3 h 53"/>
                <a:gd name="T20" fmla="*/ 1 w 10"/>
                <a:gd name="T21" fmla="*/ 1 h 53"/>
                <a:gd name="T22" fmla="*/ 3 w 10"/>
                <a:gd name="T23" fmla="*/ 0 h 53"/>
                <a:gd name="T24" fmla="*/ 5 w 10"/>
                <a:gd name="T25" fmla="*/ 0 h 53"/>
                <a:gd name="T26" fmla="*/ 7 w 10"/>
                <a:gd name="T27" fmla="*/ 0 h 53"/>
                <a:gd name="T28" fmla="*/ 8 w 10"/>
                <a:gd name="T29" fmla="*/ 1 h 53"/>
                <a:gd name="T30" fmla="*/ 9 w 10"/>
                <a:gd name="T31" fmla="*/ 3 h 53"/>
                <a:gd name="T32" fmla="*/ 10 w 10"/>
                <a:gd name="T33" fmla="*/ 5 h 53"/>
                <a:gd name="T34" fmla="*/ 1 w 10"/>
                <a:gd name="T35" fmla="*/ 53 h 53"/>
                <a:gd name="T36" fmla="*/ 1 w 10"/>
                <a:gd name="T37" fmla="*/ 14 h 53"/>
                <a:gd name="T38" fmla="*/ 9 w 10"/>
                <a:gd name="T39" fmla="*/ 14 h 53"/>
                <a:gd name="T40" fmla="*/ 9 w 10"/>
                <a:gd name="T41" fmla="*/ 53 h 53"/>
                <a:gd name="T42" fmla="*/ 1 w 10"/>
                <a:gd name="T4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53">
                  <a:moveTo>
                    <a:pt x="10" y="5"/>
                  </a:moveTo>
                  <a:cubicBezTo>
                    <a:pt x="10" y="5"/>
                    <a:pt x="10" y="6"/>
                    <a:pt x="9" y="6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4"/>
                    <a:pt x="10" y="5"/>
                  </a:cubicBezTo>
                  <a:close/>
                  <a:moveTo>
                    <a:pt x="1" y="5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08" name="Freeform 26">
              <a:extLst>
                <a:ext uri="{FF2B5EF4-FFF2-40B4-BE49-F238E27FC236}">
                  <a16:creationId xmlns:a16="http://schemas.microsoft.com/office/drawing/2014/main" xmlns="" id="{2A730E5F-DF9C-488E-B4E0-EE9F501529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36599" y="6212575"/>
              <a:ext cx="87186" cy="101135"/>
            </a:xfrm>
            <a:custGeom>
              <a:avLst/>
              <a:gdLst>
                <a:gd name="T0" fmla="*/ 34 w 34"/>
                <a:gd name="T1" fmla="*/ 19 h 40"/>
                <a:gd name="T2" fmla="*/ 33 w 34"/>
                <a:gd name="T3" fmla="*/ 28 h 40"/>
                <a:gd name="T4" fmla="*/ 29 w 34"/>
                <a:gd name="T5" fmla="*/ 34 h 40"/>
                <a:gd name="T6" fmla="*/ 24 w 34"/>
                <a:gd name="T7" fmla="*/ 38 h 40"/>
                <a:gd name="T8" fmla="*/ 17 w 34"/>
                <a:gd name="T9" fmla="*/ 40 h 40"/>
                <a:gd name="T10" fmla="*/ 10 w 34"/>
                <a:gd name="T11" fmla="*/ 38 h 40"/>
                <a:gd name="T12" fmla="*/ 5 w 34"/>
                <a:gd name="T13" fmla="*/ 34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1 h 40"/>
                <a:gd name="T20" fmla="*/ 5 w 34"/>
                <a:gd name="T21" fmla="*/ 5 h 40"/>
                <a:gd name="T22" fmla="*/ 10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1 h 40"/>
                <a:gd name="T32" fmla="*/ 34 w 34"/>
                <a:gd name="T33" fmla="*/ 19 h 40"/>
                <a:gd name="T34" fmla="*/ 26 w 34"/>
                <a:gd name="T35" fmla="*/ 20 h 40"/>
                <a:gd name="T36" fmla="*/ 26 w 34"/>
                <a:gd name="T37" fmla="*/ 14 h 40"/>
                <a:gd name="T38" fmla="*/ 24 w 34"/>
                <a:gd name="T39" fmla="*/ 10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0 h 40"/>
                <a:gd name="T48" fmla="*/ 8 w 34"/>
                <a:gd name="T49" fmla="*/ 14 h 40"/>
                <a:gd name="T50" fmla="*/ 7 w 34"/>
                <a:gd name="T51" fmla="*/ 19 h 40"/>
                <a:gd name="T52" fmla="*/ 8 w 34"/>
                <a:gd name="T53" fmla="*/ 25 h 40"/>
                <a:gd name="T54" fmla="*/ 10 w 34"/>
                <a:gd name="T55" fmla="*/ 29 h 40"/>
                <a:gd name="T56" fmla="*/ 13 w 34"/>
                <a:gd name="T57" fmla="*/ 32 h 40"/>
                <a:gd name="T58" fmla="*/ 17 w 34"/>
                <a:gd name="T59" fmla="*/ 32 h 40"/>
                <a:gd name="T60" fmla="*/ 21 w 34"/>
                <a:gd name="T61" fmla="*/ 31 h 40"/>
                <a:gd name="T62" fmla="*/ 24 w 34"/>
                <a:gd name="T63" fmla="*/ 29 h 40"/>
                <a:gd name="T64" fmla="*/ 26 w 34"/>
                <a:gd name="T65" fmla="*/ 25 h 40"/>
                <a:gd name="T66" fmla="*/ 26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19"/>
                  </a:moveTo>
                  <a:cubicBezTo>
                    <a:pt x="34" y="23"/>
                    <a:pt x="34" y="25"/>
                    <a:pt x="33" y="28"/>
                  </a:cubicBezTo>
                  <a:cubicBezTo>
                    <a:pt x="32" y="30"/>
                    <a:pt x="31" y="33"/>
                    <a:pt x="29" y="34"/>
                  </a:cubicBezTo>
                  <a:cubicBezTo>
                    <a:pt x="28" y="36"/>
                    <a:pt x="26" y="37"/>
                    <a:pt x="24" y="38"/>
                  </a:cubicBezTo>
                  <a:cubicBezTo>
                    <a:pt x="21" y="39"/>
                    <a:pt x="19" y="40"/>
                    <a:pt x="17" y="40"/>
                  </a:cubicBezTo>
                  <a:cubicBezTo>
                    <a:pt x="14" y="40"/>
                    <a:pt x="12" y="39"/>
                    <a:pt x="10" y="38"/>
                  </a:cubicBezTo>
                  <a:cubicBezTo>
                    <a:pt x="8" y="37"/>
                    <a:pt x="6" y="36"/>
                    <a:pt x="5" y="34"/>
                  </a:cubicBezTo>
                  <a:cubicBezTo>
                    <a:pt x="3" y="32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6"/>
                    <a:pt x="0" y="14"/>
                    <a:pt x="1" y="11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8" y="3"/>
                    <a:pt x="29" y="5"/>
                  </a:cubicBezTo>
                  <a:cubicBezTo>
                    <a:pt x="31" y="7"/>
                    <a:pt x="32" y="9"/>
                    <a:pt x="33" y="11"/>
                  </a:cubicBezTo>
                  <a:cubicBezTo>
                    <a:pt x="34" y="14"/>
                    <a:pt x="34" y="16"/>
                    <a:pt x="34" y="19"/>
                  </a:cubicBezTo>
                  <a:close/>
                  <a:moveTo>
                    <a:pt x="26" y="20"/>
                  </a:moveTo>
                  <a:cubicBezTo>
                    <a:pt x="26" y="18"/>
                    <a:pt x="26" y="16"/>
                    <a:pt x="26" y="14"/>
                  </a:cubicBezTo>
                  <a:cubicBezTo>
                    <a:pt x="25" y="13"/>
                    <a:pt x="25" y="11"/>
                    <a:pt x="24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3"/>
                    <a:pt x="8" y="14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7" y="21"/>
                    <a:pt x="8" y="23"/>
                    <a:pt x="8" y="25"/>
                  </a:cubicBezTo>
                  <a:cubicBezTo>
                    <a:pt x="9" y="27"/>
                    <a:pt x="9" y="28"/>
                    <a:pt x="10" y="29"/>
                  </a:cubicBezTo>
                  <a:cubicBezTo>
                    <a:pt x="11" y="30"/>
                    <a:pt x="12" y="31"/>
                    <a:pt x="13" y="32"/>
                  </a:cubicBezTo>
                  <a:cubicBezTo>
                    <a:pt x="14" y="32"/>
                    <a:pt x="16" y="32"/>
                    <a:pt x="17" y="32"/>
                  </a:cubicBezTo>
                  <a:cubicBezTo>
                    <a:pt x="18" y="32"/>
                    <a:pt x="20" y="32"/>
                    <a:pt x="21" y="31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7"/>
                    <a:pt x="25" y="26"/>
                    <a:pt x="26" y="25"/>
                  </a:cubicBezTo>
                  <a:cubicBezTo>
                    <a:pt x="26" y="23"/>
                    <a:pt x="26" y="21"/>
                    <a:pt x="26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09" name="Freeform 27">
              <a:extLst>
                <a:ext uri="{FF2B5EF4-FFF2-40B4-BE49-F238E27FC236}">
                  <a16:creationId xmlns:a16="http://schemas.microsoft.com/office/drawing/2014/main" xmlns="" id="{39861D7E-D8DA-436F-9E2F-5C08A8BFB4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4710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1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9 w 31"/>
                <a:gd name="T11" fmla="*/ 9 h 39"/>
                <a:gd name="T12" fmla="*/ 8 w 31"/>
                <a:gd name="T13" fmla="*/ 12 h 39"/>
                <a:gd name="T14" fmla="*/ 7 w 31"/>
                <a:gd name="T15" fmla="*/ 16 h 39"/>
                <a:gd name="T16" fmla="*/ 7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7 w 31"/>
                <a:gd name="T23" fmla="*/ 0 h 39"/>
                <a:gd name="T24" fmla="*/ 7 w 31"/>
                <a:gd name="T25" fmla="*/ 4 h 39"/>
                <a:gd name="T26" fmla="*/ 9 w 31"/>
                <a:gd name="T27" fmla="*/ 2 h 39"/>
                <a:gd name="T28" fmla="*/ 11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7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1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5" y="1"/>
                    <a:pt x="26" y="2"/>
                    <a:pt x="27" y="4"/>
                  </a:cubicBezTo>
                  <a:cubicBezTo>
                    <a:pt x="28" y="5"/>
                    <a:pt x="29" y="7"/>
                    <a:pt x="30" y="9"/>
                  </a:cubicBezTo>
                  <a:cubicBezTo>
                    <a:pt x="30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10" name="Freeform 28">
              <a:extLst>
                <a:ext uri="{FF2B5EF4-FFF2-40B4-BE49-F238E27FC236}">
                  <a16:creationId xmlns:a16="http://schemas.microsoft.com/office/drawing/2014/main" xmlns="" id="{8B038F9F-6A9C-4E57-A659-0090AF4705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5845" y="6284068"/>
              <a:ext cx="31387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4 w 12"/>
                <a:gd name="T11" fmla="*/ 11 h 12"/>
                <a:gd name="T12" fmla="*/ 2 w 12"/>
                <a:gd name="T13" fmla="*/ 10 h 12"/>
                <a:gd name="T14" fmla="*/ 1 w 12"/>
                <a:gd name="T15" fmla="*/ 8 h 12"/>
                <a:gd name="T16" fmla="*/ 0 w 12"/>
                <a:gd name="T17" fmla="*/ 6 h 12"/>
                <a:gd name="T18" fmla="*/ 1 w 12"/>
                <a:gd name="T19" fmla="*/ 4 h 12"/>
                <a:gd name="T20" fmla="*/ 2 w 12"/>
                <a:gd name="T21" fmla="*/ 2 h 12"/>
                <a:gd name="T22" fmla="*/ 4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11" name="Freeform 29">
              <a:extLst>
                <a:ext uri="{FF2B5EF4-FFF2-40B4-BE49-F238E27FC236}">
                  <a16:creationId xmlns:a16="http://schemas.microsoft.com/office/drawing/2014/main" xmlns="" id="{15E4EB7D-754D-4053-9A23-596C7CFDA9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006" y="6181188"/>
              <a:ext cx="97648" cy="130778"/>
            </a:xfrm>
            <a:custGeom>
              <a:avLst/>
              <a:gdLst>
                <a:gd name="T0" fmla="*/ 34 w 56"/>
                <a:gd name="T1" fmla="*/ 11 h 75"/>
                <a:gd name="T2" fmla="*/ 34 w 56"/>
                <a:gd name="T3" fmla="*/ 75 h 75"/>
                <a:gd name="T4" fmla="*/ 22 w 56"/>
                <a:gd name="T5" fmla="*/ 75 h 75"/>
                <a:gd name="T6" fmla="*/ 22 w 56"/>
                <a:gd name="T7" fmla="*/ 11 h 75"/>
                <a:gd name="T8" fmla="*/ 0 w 56"/>
                <a:gd name="T9" fmla="*/ 11 h 75"/>
                <a:gd name="T10" fmla="*/ 0 w 56"/>
                <a:gd name="T11" fmla="*/ 0 h 75"/>
                <a:gd name="T12" fmla="*/ 56 w 56"/>
                <a:gd name="T13" fmla="*/ 0 h 75"/>
                <a:gd name="T14" fmla="*/ 56 w 56"/>
                <a:gd name="T15" fmla="*/ 11 h 75"/>
                <a:gd name="T16" fmla="*/ 34 w 56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75">
                  <a:moveTo>
                    <a:pt x="34" y="11"/>
                  </a:moveTo>
                  <a:lnTo>
                    <a:pt x="34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1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12" name="Freeform 30">
              <a:extLst>
                <a:ext uri="{FF2B5EF4-FFF2-40B4-BE49-F238E27FC236}">
                  <a16:creationId xmlns:a16="http://schemas.microsoft.com/office/drawing/2014/main" xmlns="" id="{28E147CB-2B8F-497B-B00B-C25E679DC5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1603" y="6174213"/>
              <a:ext cx="80211" cy="137753"/>
            </a:xfrm>
            <a:custGeom>
              <a:avLst/>
              <a:gdLst>
                <a:gd name="T0" fmla="*/ 24 w 31"/>
                <a:gd name="T1" fmla="*/ 54 h 54"/>
                <a:gd name="T2" fmla="*/ 24 w 31"/>
                <a:gd name="T3" fmla="*/ 32 h 54"/>
                <a:gd name="T4" fmla="*/ 22 w 31"/>
                <a:gd name="T5" fmla="*/ 24 h 54"/>
                <a:gd name="T6" fmla="*/ 16 w 31"/>
                <a:gd name="T7" fmla="*/ 22 h 54"/>
                <a:gd name="T8" fmla="*/ 13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8 w 31"/>
                <a:gd name="T15" fmla="*/ 31 h 54"/>
                <a:gd name="T16" fmla="*/ 8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8 w 31"/>
                <a:gd name="T23" fmla="*/ 0 h 54"/>
                <a:gd name="T24" fmla="*/ 8 w 31"/>
                <a:gd name="T25" fmla="*/ 19 h 54"/>
                <a:gd name="T26" fmla="*/ 10 w 31"/>
                <a:gd name="T27" fmla="*/ 17 h 54"/>
                <a:gd name="T28" fmla="*/ 12 w 31"/>
                <a:gd name="T29" fmla="*/ 16 h 54"/>
                <a:gd name="T30" fmla="*/ 15 w 31"/>
                <a:gd name="T31" fmla="*/ 15 h 54"/>
                <a:gd name="T32" fmla="*/ 18 w 31"/>
                <a:gd name="T33" fmla="*/ 15 h 54"/>
                <a:gd name="T34" fmla="*/ 24 w 31"/>
                <a:gd name="T35" fmla="*/ 16 h 54"/>
                <a:gd name="T36" fmla="*/ 28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4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4" y="54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28"/>
                    <a:pt x="23" y="26"/>
                    <a:pt x="22" y="24"/>
                  </a:cubicBezTo>
                  <a:cubicBezTo>
                    <a:pt x="21" y="22"/>
                    <a:pt x="19" y="22"/>
                    <a:pt x="16" y="22"/>
                  </a:cubicBezTo>
                  <a:cubicBezTo>
                    <a:pt x="15" y="22"/>
                    <a:pt x="14" y="22"/>
                    <a:pt x="13" y="22"/>
                  </a:cubicBezTo>
                  <a:cubicBezTo>
                    <a:pt x="12" y="22"/>
                    <a:pt x="11" y="23"/>
                    <a:pt x="10" y="24"/>
                  </a:cubicBezTo>
                  <a:cubicBezTo>
                    <a:pt x="9" y="25"/>
                    <a:pt x="9" y="26"/>
                    <a:pt x="8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6" y="15"/>
                    <a:pt x="17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29" y="20"/>
                    <a:pt x="30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4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13" name="Freeform 31">
              <a:extLst>
                <a:ext uri="{FF2B5EF4-FFF2-40B4-BE49-F238E27FC236}">
                  <a16:creationId xmlns:a16="http://schemas.microsoft.com/office/drawing/2014/main" xmlns="" id="{E68BC676-C787-429D-B59B-1A5CE062F7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50996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1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14" name="Freeform 32">
              <a:extLst>
                <a:ext uri="{FF2B5EF4-FFF2-40B4-BE49-F238E27FC236}">
                  <a16:creationId xmlns:a16="http://schemas.microsoft.com/office/drawing/2014/main" xmlns="" id="{71266960-73CB-44B9-9A97-8108589891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02698" y="6174213"/>
              <a:ext cx="80211" cy="139497"/>
            </a:xfrm>
            <a:custGeom>
              <a:avLst/>
              <a:gdLst>
                <a:gd name="T0" fmla="*/ 32 w 32"/>
                <a:gd name="T1" fmla="*/ 35 h 55"/>
                <a:gd name="T2" fmla="*/ 31 w 32"/>
                <a:gd name="T3" fmla="*/ 44 h 55"/>
                <a:gd name="T4" fmla="*/ 28 w 32"/>
                <a:gd name="T5" fmla="*/ 50 h 55"/>
                <a:gd name="T6" fmla="*/ 23 w 32"/>
                <a:gd name="T7" fmla="*/ 53 h 55"/>
                <a:gd name="T8" fmla="*/ 17 w 32"/>
                <a:gd name="T9" fmla="*/ 55 h 55"/>
                <a:gd name="T10" fmla="*/ 12 w 32"/>
                <a:gd name="T11" fmla="*/ 53 h 55"/>
                <a:gd name="T12" fmla="*/ 7 w 32"/>
                <a:gd name="T13" fmla="*/ 50 h 55"/>
                <a:gd name="T14" fmla="*/ 7 w 32"/>
                <a:gd name="T15" fmla="*/ 54 h 55"/>
                <a:gd name="T16" fmla="*/ 0 w 32"/>
                <a:gd name="T17" fmla="*/ 54 h 55"/>
                <a:gd name="T18" fmla="*/ 0 w 32"/>
                <a:gd name="T19" fmla="*/ 4 h 55"/>
                <a:gd name="T20" fmla="*/ 7 w 32"/>
                <a:gd name="T21" fmla="*/ 0 h 55"/>
                <a:gd name="T22" fmla="*/ 7 w 32"/>
                <a:gd name="T23" fmla="*/ 19 h 55"/>
                <a:gd name="T24" fmla="*/ 10 w 32"/>
                <a:gd name="T25" fmla="*/ 17 h 55"/>
                <a:gd name="T26" fmla="*/ 12 w 32"/>
                <a:gd name="T27" fmla="*/ 16 h 55"/>
                <a:gd name="T28" fmla="*/ 14 w 32"/>
                <a:gd name="T29" fmla="*/ 15 h 55"/>
                <a:gd name="T30" fmla="*/ 17 w 32"/>
                <a:gd name="T31" fmla="*/ 15 h 55"/>
                <a:gd name="T32" fmla="*/ 23 w 32"/>
                <a:gd name="T33" fmla="*/ 16 h 55"/>
                <a:gd name="T34" fmla="*/ 28 w 32"/>
                <a:gd name="T35" fmla="*/ 19 h 55"/>
                <a:gd name="T36" fmla="*/ 31 w 32"/>
                <a:gd name="T37" fmla="*/ 26 h 55"/>
                <a:gd name="T38" fmla="*/ 32 w 32"/>
                <a:gd name="T39" fmla="*/ 35 h 55"/>
                <a:gd name="T40" fmla="*/ 25 w 32"/>
                <a:gd name="T41" fmla="*/ 35 h 55"/>
                <a:gd name="T42" fmla="*/ 23 w 32"/>
                <a:gd name="T43" fmla="*/ 25 h 55"/>
                <a:gd name="T44" fmla="*/ 16 w 32"/>
                <a:gd name="T45" fmla="*/ 22 h 55"/>
                <a:gd name="T46" fmla="*/ 14 w 32"/>
                <a:gd name="T47" fmla="*/ 22 h 55"/>
                <a:gd name="T48" fmla="*/ 11 w 32"/>
                <a:gd name="T49" fmla="*/ 23 h 55"/>
                <a:gd name="T50" fmla="*/ 9 w 32"/>
                <a:gd name="T51" fmla="*/ 25 h 55"/>
                <a:gd name="T52" fmla="*/ 7 w 32"/>
                <a:gd name="T53" fmla="*/ 26 h 55"/>
                <a:gd name="T54" fmla="*/ 7 w 32"/>
                <a:gd name="T55" fmla="*/ 43 h 55"/>
                <a:gd name="T56" fmla="*/ 9 w 32"/>
                <a:gd name="T57" fmla="*/ 44 h 55"/>
                <a:gd name="T58" fmla="*/ 11 w 32"/>
                <a:gd name="T59" fmla="*/ 46 h 55"/>
                <a:gd name="T60" fmla="*/ 14 w 32"/>
                <a:gd name="T61" fmla="*/ 47 h 55"/>
                <a:gd name="T62" fmla="*/ 16 w 32"/>
                <a:gd name="T63" fmla="*/ 48 h 55"/>
                <a:gd name="T64" fmla="*/ 23 w 32"/>
                <a:gd name="T65" fmla="*/ 45 h 55"/>
                <a:gd name="T66" fmla="*/ 25 w 32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" h="55">
                  <a:moveTo>
                    <a:pt x="32" y="35"/>
                  </a:moveTo>
                  <a:cubicBezTo>
                    <a:pt x="32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6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5" y="55"/>
                    <a:pt x="13" y="54"/>
                    <a:pt x="12" y="53"/>
                  </a:cubicBezTo>
                  <a:cubicBezTo>
                    <a:pt x="10" y="52"/>
                    <a:pt x="9" y="51"/>
                    <a:pt x="7" y="5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6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1" y="15"/>
                    <a:pt x="23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29" y="21"/>
                    <a:pt x="30" y="23"/>
                    <a:pt x="31" y="26"/>
                  </a:cubicBezTo>
                  <a:cubicBezTo>
                    <a:pt x="32" y="28"/>
                    <a:pt x="32" y="32"/>
                    <a:pt x="32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0" y="23"/>
                    <a:pt x="10" y="24"/>
                    <a:pt x="9" y="25"/>
                  </a:cubicBezTo>
                  <a:cubicBezTo>
                    <a:pt x="8" y="25"/>
                    <a:pt x="8" y="26"/>
                    <a:pt x="7" y="26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4"/>
                    <a:pt x="9" y="44"/>
                  </a:cubicBezTo>
                  <a:cubicBezTo>
                    <a:pt x="10" y="45"/>
                    <a:pt x="10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5" y="48"/>
                    <a:pt x="16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15" name="Freeform 33">
              <a:extLst>
                <a:ext uri="{FF2B5EF4-FFF2-40B4-BE49-F238E27FC236}">
                  <a16:creationId xmlns:a16="http://schemas.microsoft.com/office/drawing/2014/main" xmlns="" id="{3FF3AC5A-B742-4B29-8E04-03A71D82B9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860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8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8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3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7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16" name="Freeform 34">
              <a:extLst>
                <a:ext uri="{FF2B5EF4-FFF2-40B4-BE49-F238E27FC236}">
                  <a16:creationId xmlns:a16="http://schemas.microsoft.com/office/drawing/2014/main" xmlns="" id="{0C912743-E24B-4E48-8196-5FBD1ECEE9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625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3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17" name="Freeform 35">
              <a:extLst>
                <a:ext uri="{FF2B5EF4-FFF2-40B4-BE49-F238E27FC236}">
                  <a16:creationId xmlns:a16="http://schemas.microsoft.com/office/drawing/2014/main" xmlns="" id="{6E2F01F4-1410-4FE1-B043-EA97A1541F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4256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7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6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7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18" name="Freeform 36">
              <a:extLst>
                <a:ext uri="{FF2B5EF4-FFF2-40B4-BE49-F238E27FC236}">
                  <a16:creationId xmlns:a16="http://schemas.microsoft.com/office/drawing/2014/main" xmlns="" id="{58ACFF1C-49F0-414E-B9E3-DE4E9FFAA3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340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19" name="Freeform 37">
              <a:extLst>
                <a:ext uri="{FF2B5EF4-FFF2-40B4-BE49-F238E27FC236}">
                  <a16:creationId xmlns:a16="http://schemas.microsoft.com/office/drawing/2014/main" xmlns="" id="{DACBD04B-22FF-4A4F-8B29-A2F31A0542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6884" y="6212575"/>
              <a:ext cx="59286" cy="99391"/>
            </a:xfrm>
            <a:custGeom>
              <a:avLst/>
              <a:gdLst>
                <a:gd name="T0" fmla="*/ 21 w 23"/>
                <a:gd name="T1" fmla="*/ 8 h 39"/>
                <a:gd name="T2" fmla="*/ 19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9" y="7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20" name="Freeform 38">
              <a:extLst>
                <a:ext uri="{FF2B5EF4-FFF2-40B4-BE49-F238E27FC236}">
                  <a16:creationId xmlns:a16="http://schemas.microsoft.com/office/drawing/2014/main" xmlns="" id="{A13F6E37-C22B-4FD3-ADFE-9C53ECB446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1969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21" name="Freeform 39">
              <a:extLst>
                <a:ext uri="{FF2B5EF4-FFF2-40B4-BE49-F238E27FC236}">
                  <a16:creationId xmlns:a16="http://schemas.microsoft.com/office/drawing/2014/main" xmlns="" id="{76256F1D-405A-49F9-8592-A899623F2D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0436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22" name="Freeform 40">
              <a:extLst>
                <a:ext uri="{FF2B5EF4-FFF2-40B4-BE49-F238E27FC236}">
                  <a16:creationId xmlns:a16="http://schemas.microsoft.com/office/drawing/2014/main" xmlns="" id="{2F9CAE14-DB05-4B70-867F-3F6164BDB7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2808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23" name="Freeform 41">
              <a:extLst>
                <a:ext uri="{FF2B5EF4-FFF2-40B4-BE49-F238E27FC236}">
                  <a16:creationId xmlns:a16="http://schemas.microsoft.com/office/drawing/2014/main" xmlns="" id="{30C7B10F-7027-41F9-BEE2-F1575CB690D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72813" y="6212575"/>
              <a:ext cx="81955" cy="101135"/>
            </a:xfrm>
            <a:custGeom>
              <a:avLst/>
              <a:gdLst>
                <a:gd name="T0" fmla="*/ 24 w 32"/>
                <a:gd name="T1" fmla="*/ 39 h 40"/>
                <a:gd name="T2" fmla="*/ 24 w 32"/>
                <a:gd name="T3" fmla="*/ 35 h 40"/>
                <a:gd name="T4" fmla="*/ 22 w 32"/>
                <a:gd name="T5" fmla="*/ 37 h 40"/>
                <a:gd name="T6" fmla="*/ 20 w 32"/>
                <a:gd name="T7" fmla="*/ 38 h 40"/>
                <a:gd name="T8" fmla="*/ 17 w 32"/>
                <a:gd name="T9" fmla="*/ 39 h 40"/>
                <a:gd name="T10" fmla="*/ 14 w 32"/>
                <a:gd name="T11" fmla="*/ 40 h 40"/>
                <a:gd name="T12" fmla="*/ 9 w 32"/>
                <a:gd name="T13" fmla="*/ 39 h 40"/>
                <a:gd name="T14" fmla="*/ 5 w 32"/>
                <a:gd name="T15" fmla="*/ 37 h 40"/>
                <a:gd name="T16" fmla="*/ 2 w 32"/>
                <a:gd name="T17" fmla="*/ 33 h 40"/>
                <a:gd name="T18" fmla="*/ 0 w 32"/>
                <a:gd name="T19" fmla="*/ 27 h 40"/>
                <a:gd name="T20" fmla="*/ 2 w 32"/>
                <a:gd name="T21" fmla="*/ 21 h 40"/>
                <a:gd name="T22" fmla="*/ 5 w 32"/>
                <a:gd name="T23" fmla="*/ 17 h 40"/>
                <a:gd name="T24" fmla="*/ 10 w 32"/>
                <a:gd name="T25" fmla="*/ 15 h 40"/>
                <a:gd name="T26" fmla="*/ 16 w 32"/>
                <a:gd name="T27" fmla="*/ 14 h 40"/>
                <a:gd name="T28" fmla="*/ 21 w 32"/>
                <a:gd name="T29" fmla="*/ 15 h 40"/>
                <a:gd name="T30" fmla="*/ 24 w 32"/>
                <a:gd name="T31" fmla="*/ 16 h 40"/>
                <a:gd name="T32" fmla="*/ 24 w 32"/>
                <a:gd name="T33" fmla="*/ 13 h 40"/>
                <a:gd name="T34" fmla="*/ 22 w 32"/>
                <a:gd name="T35" fmla="*/ 8 h 40"/>
                <a:gd name="T36" fmla="*/ 17 w 32"/>
                <a:gd name="T37" fmla="*/ 6 h 40"/>
                <a:gd name="T38" fmla="*/ 12 w 32"/>
                <a:gd name="T39" fmla="*/ 7 h 40"/>
                <a:gd name="T40" fmla="*/ 7 w 32"/>
                <a:gd name="T41" fmla="*/ 9 h 40"/>
                <a:gd name="T42" fmla="*/ 4 w 32"/>
                <a:gd name="T43" fmla="*/ 3 h 40"/>
                <a:gd name="T44" fmla="*/ 10 w 32"/>
                <a:gd name="T45" fmla="*/ 0 h 40"/>
                <a:gd name="T46" fmla="*/ 17 w 32"/>
                <a:gd name="T47" fmla="*/ 0 h 40"/>
                <a:gd name="T48" fmla="*/ 23 w 32"/>
                <a:gd name="T49" fmla="*/ 0 h 40"/>
                <a:gd name="T50" fmla="*/ 28 w 32"/>
                <a:gd name="T51" fmla="*/ 3 h 40"/>
                <a:gd name="T52" fmla="*/ 31 w 32"/>
                <a:gd name="T53" fmla="*/ 7 h 40"/>
                <a:gd name="T54" fmla="*/ 32 w 32"/>
                <a:gd name="T55" fmla="*/ 12 h 40"/>
                <a:gd name="T56" fmla="*/ 32 w 32"/>
                <a:gd name="T57" fmla="*/ 39 h 40"/>
                <a:gd name="T58" fmla="*/ 24 w 32"/>
                <a:gd name="T59" fmla="*/ 39 h 40"/>
                <a:gd name="T60" fmla="*/ 24 w 32"/>
                <a:gd name="T61" fmla="*/ 22 h 40"/>
                <a:gd name="T62" fmla="*/ 22 w 32"/>
                <a:gd name="T63" fmla="*/ 22 h 40"/>
                <a:gd name="T64" fmla="*/ 21 w 32"/>
                <a:gd name="T65" fmla="*/ 21 h 40"/>
                <a:gd name="T66" fmla="*/ 18 w 32"/>
                <a:gd name="T67" fmla="*/ 21 h 40"/>
                <a:gd name="T68" fmla="*/ 16 w 32"/>
                <a:gd name="T69" fmla="*/ 21 h 40"/>
                <a:gd name="T70" fmla="*/ 10 w 32"/>
                <a:gd name="T71" fmla="*/ 22 h 40"/>
                <a:gd name="T72" fmla="*/ 8 w 32"/>
                <a:gd name="T73" fmla="*/ 26 h 40"/>
                <a:gd name="T74" fmla="*/ 8 w 32"/>
                <a:gd name="T75" fmla="*/ 29 h 40"/>
                <a:gd name="T76" fmla="*/ 10 w 32"/>
                <a:gd name="T77" fmla="*/ 31 h 40"/>
                <a:gd name="T78" fmla="*/ 12 w 32"/>
                <a:gd name="T79" fmla="*/ 32 h 40"/>
                <a:gd name="T80" fmla="*/ 15 w 32"/>
                <a:gd name="T81" fmla="*/ 33 h 40"/>
                <a:gd name="T82" fmla="*/ 18 w 32"/>
                <a:gd name="T83" fmla="*/ 32 h 40"/>
                <a:gd name="T84" fmla="*/ 21 w 32"/>
                <a:gd name="T85" fmla="*/ 31 h 40"/>
                <a:gd name="T86" fmla="*/ 23 w 32"/>
                <a:gd name="T87" fmla="*/ 30 h 40"/>
                <a:gd name="T88" fmla="*/ 24 w 32"/>
                <a:gd name="T89" fmla="*/ 28 h 40"/>
                <a:gd name="T90" fmla="*/ 24 w 32"/>
                <a:gd name="T9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3" y="37"/>
                    <a:pt x="22" y="37"/>
                  </a:cubicBezTo>
                  <a:cubicBezTo>
                    <a:pt x="21" y="37"/>
                    <a:pt x="21" y="38"/>
                    <a:pt x="20" y="38"/>
                  </a:cubicBezTo>
                  <a:cubicBezTo>
                    <a:pt x="19" y="39"/>
                    <a:pt x="18" y="39"/>
                    <a:pt x="17" y="39"/>
                  </a:cubicBezTo>
                  <a:cubicBezTo>
                    <a:pt x="16" y="39"/>
                    <a:pt x="15" y="40"/>
                    <a:pt x="14" y="40"/>
                  </a:cubicBezTo>
                  <a:cubicBezTo>
                    <a:pt x="12" y="40"/>
                    <a:pt x="11" y="39"/>
                    <a:pt x="9" y="39"/>
                  </a:cubicBezTo>
                  <a:cubicBezTo>
                    <a:pt x="7" y="38"/>
                    <a:pt x="6" y="38"/>
                    <a:pt x="5" y="37"/>
                  </a:cubicBezTo>
                  <a:cubicBezTo>
                    <a:pt x="3" y="36"/>
                    <a:pt x="2" y="34"/>
                    <a:pt x="2" y="33"/>
                  </a:cubicBezTo>
                  <a:cubicBezTo>
                    <a:pt x="1" y="31"/>
                    <a:pt x="0" y="29"/>
                    <a:pt x="0" y="27"/>
                  </a:cubicBezTo>
                  <a:cubicBezTo>
                    <a:pt x="0" y="24"/>
                    <a:pt x="1" y="23"/>
                    <a:pt x="2" y="21"/>
                  </a:cubicBezTo>
                  <a:cubicBezTo>
                    <a:pt x="2" y="20"/>
                    <a:pt x="3" y="18"/>
                    <a:pt x="5" y="17"/>
                  </a:cubicBezTo>
                  <a:cubicBezTo>
                    <a:pt x="6" y="16"/>
                    <a:pt x="8" y="15"/>
                    <a:pt x="10" y="15"/>
                  </a:cubicBezTo>
                  <a:cubicBezTo>
                    <a:pt x="12" y="14"/>
                    <a:pt x="14" y="14"/>
                    <a:pt x="16" y="14"/>
                  </a:cubicBezTo>
                  <a:cubicBezTo>
                    <a:pt x="18" y="14"/>
                    <a:pt x="19" y="14"/>
                    <a:pt x="21" y="15"/>
                  </a:cubicBezTo>
                  <a:cubicBezTo>
                    <a:pt x="22" y="15"/>
                    <a:pt x="23" y="15"/>
                    <a:pt x="24" y="16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1"/>
                    <a:pt x="24" y="9"/>
                    <a:pt x="22" y="8"/>
                  </a:cubicBezTo>
                  <a:cubicBezTo>
                    <a:pt x="21" y="7"/>
                    <a:pt x="19" y="6"/>
                    <a:pt x="17" y="6"/>
                  </a:cubicBezTo>
                  <a:cubicBezTo>
                    <a:pt x="15" y="6"/>
                    <a:pt x="13" y="6"/>
                    <a:pt x="12" y="7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19" y="0"/>
                    <a:pt x="21" y="0"/>
                    <a:pt x="23" y="0"/>
                  </a:cubicBezTo>
                  <a:cubicBezTo>
                    <a:pt x="25" y="1"/>
                    <a:pt x="26" y="2"/>
                    <a:pt x="28" y="3"/>
                  </a:cubicBezTo>
                  <a:cubicBezTo>
                    <a:pt x="29" y="4"/>
                    <a:pt x="30" y="5"/>
                    <a:pt x="31" y="7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24" y="39"/>
                  </a:lnTo>
                  <a:close/>
                  <a:moveTo>
                    <a:pt x="24" y="22"/>
                  </a:moveTo>
                  <a:cubicBezTo>
                    <a:pt x="24" y="22"/>
                    <a:pt x="23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3" y="21"/>
                    <a:pt x="11" y="21"/>
                    <a:pt x="10" y="22"/>
                  </a:cubicBezTo>
                  <a:cubicBezTo>
                    <a:pt x="8" y="23"/>
                    <a:pt x="8" y="25"/>
                    <a:pt x="8" y="26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3" y="33"/>
                    <a:pt x="14" y="33"/>
                    <a:pt x="15" y="33"/>
                  </a:cubicBezTo>
                  <a:cubicBezTo>
                    <a:pt x="16" y="33"/>
                    <a:pt x="17" y="33"/>
                    <a:pt x="18" y="32"/>
                  </a:cubicBezTo>
                  <a:cubicBezTo>
                    <a:pt x="19" y="32"/>
                    <a:pt x="20" y="32"/>
                    <a:pt x="21" y="31"/>
                  </a:cubicBezTo>
                  <a:cubicBezTo>
                    <a:pt x="21" y="31"/>
                    <a:pt x="22" y="30"/>
                    <a:pt x="23" y="30"/>
                  </a:cubicBezTo>
                  <a:cubicBezTo>
                    <a:pt x="23" y="29"/>
                    <a:pt x="24" y="28"/>
                    <a:pt x="24" y="28"/>
                  </a:cubicBezTo>
                  <a:lnTo>
                    <a:pt x="24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24" name="Freeform 42">
              <a:extLst>
                <a:ext uri="{FF2B5EF4-FFF2-40B4-BE49-F238E27FC236}">
                  <a16:creationId xmlns:a16="http://schemas.microsoft.com/office/drawing/2014/main" xmlns="" id="{16B384B2-A2D9-4CB4-AF87-AF1004852B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7436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2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10 w 31"/>
                <a:gd name="T11" fmla="*/ 9 h 39"/>
                <a:gd name="T12" fmla="*/ 8 w 31"/>
                <a:gd name="T13" fmla="*/ 12 h 39"/>
                <a:gd name="T14" fmla="*/ 8 w 31"/>
                <a:gd name="T15" fmla="*/ 16 h 39"/>
                <a:gd name="T16" fmla="*/ 8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8 w 31"/>
                <a:gd name="T23" fmla="*/ 0 h 39"/>
                <a:gd name="T24" fmla="*/ 8 w 31"/>
                <a:gd name="T25" fmla="*/ 4 h 39"/>
                <a:gd name="T26" fmla="*/ 9 w 31"/>
                <a:gd name="T27" fmla="*/ 2 h 39"/>
                <a:gd name="T28" fmla="*/ 12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8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2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5" y="1"/>
                    <a:pt x="26" y="2"/>
                    <a:pt x="28" y="4"/>
                  </a:cubicBezTo>
                  <a:cubicBezTo>
                    <a:pt x="29" y="5"/>
                    <a:pt x="29" y="7"/>
                    <a:pt x="30" y="9"/>
                  </a:cubicBezTo>
                  <a:cubicBezTo>
                    <a:pt x="31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25" name="Freeform 43">
              <a:extLst>
                <a:ext uri="{FF2B5EF4-FFF2-40B4-BE49-F238E27FC236}">
                  <a16:creationId xmlns:a16="http://schemas.microsoft.com/office/drawing/2014/main" xmlns="" id="{DC309D60-84B9-4652-BEF1-F71EFAD3A4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5084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0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3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6 w 29"/>
                <a:gd name="T55" fmla="*/ 24 h 40"/>
                <a:gd name="T56" fmla="*/ 13 w 29"/>
                <a:gd name="T57" fmla="*/ 22 h 40"/>
                <a:gd name="T58" fmla="*/ 7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1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1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8" y="25"/>
                    <a:pt x="18" y="24"/>
                    <a:pt x="16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7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2" y="15"/>
                    <a:pt x="2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26" name="Freeform 44">
              <a:extLst>
                <a:ext uri="{FF2B5EF4-FFF2-40B4-BE49-F238E27FC236}">
                  <a16:creationId xmlns:a16="http://schemas.microsoft.com/office/drawing/2014/main" xmlns="" id="{A4440044-5486-483F-B652-7EE3849461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8782" y="6212575"/>
              <a:ext cx="122060" cy="99391"/>
            </a:xfrm>
            <a:custGeom>
              <a:avLst/>
              <a:gdLst>
                <a:gd name="T0" fmla="*/ 55 w 70"/>
                <a:gd name="T1" fmla="*/ 57 h 57"/>
                <a:gd name="T2" fmla="*/ 45 w 70"/>
                <a:gd name="T3" fmla="*/ 57 h 57"/>
                <a:gd name="T4" fmla="*/ 35 w 70"/>
                <a:gd name="T5" fmla="*/ 17 h 57"/>
                <a:gd name="T6" fmla="*/ 25 w 70"/>
                <a:gd name="T7" fmla="*/ 57 h 57"/>
                <a:gd name="T8" fmla="*/ 14 w 70"/>
                <a:gd name="T9" fmla="*/ 57 h 57"/>
                <a:gd name="T10" fmla="*/ 0 w 70"/>
                <a:gd name="T11" fmla="*/ 0 h 57"/>
                <a:gd name="T12" fmla="*/ 10 w 70"/>
                <a:gd name="T13" fmla="*/ 0 h 57"/>
                <a:gd name="T14" fmla="*/ 20 w 70"/>
                <a:gd name="T15" fmla="*/ 39 h 57"/>
                <a:gd name="T16" fmla="*/ 30 w 70"/>
                <a:gd name="T17" fmla="*/ 0 h 57"/>
                <a:gd name="T18" fmla="*/ 39 w 70"/>
                <a:gd name="T19" fmla="*/ 0 h 57"/>
                <a:gd name="T20" fmla="*/ 49 w 70"/>
                <a:gd name="T21" fmla="*/ 39 h 57"/>
                <a:gd name="T22" fmla="*/ 60 w 70"/>
                <a:gd name="T23" fmla="*/ 0 h 57"/>
                <a:gd name="T24" fmla="*/ 70 w 70"/>
                <a:gd name="T25" fmla="*/ 0 h 57"/>
                <a:gd name="T26" fmla="*/ 55 w 70"/>
                <a:gd name="T2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7">
                  <a:moveTo>
                    <a:pt x="55" y="57"/>
                  </a:moveTo>
                  <a:lnTo>
                    <a:pt x="45" y="57"/>
                  </a:lnTo>
                  <a:lnTo>
                    <a:pt x="35" y="17"/>
                  </a:lnTo>
                  <a:lnTo>
                    <a:pt x="25" y="57"/>
                  </a:lnTo>
                  <a:lnTo>
                    <a:pt x="14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39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39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27" name="Freeform 45">
              <a:extLst>
                <a:ext uri="{FF2B5EF4-FFF2-40B4-BE49-F238E27FC236}">
                  <a16:creationId xmlns:a16="http://schemas.microsoft.com/office/drawing/2014/main" xmlns="" id="{446771E9-EA09-4256-8955-FE392C07AF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913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28" name="Freeform 46">
              <a:extLst>
                <a:ext uri="{FF2B5EF4-FFF2-40B4-BE49-F238E27FC236}">
                  <a16:creationId xmlns:a16="http://schemas.microsoft.com/office/drawing/2014/main" xmlns="" id="{FE985025-CAA5-44F2-9174-87CD1D8BA1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5927" y="6212575"/>
              <a:ext cx="57543" cy="99391"/>
            </a:xfrm>
            <a:custGeom>
              <a:avLst/>
              <a:gdLst>
                <a:gd name="T0" fmla="*/ 21 w 23"/>
                <a:gd name="T1" fmla="*/ 8 h 39"/>
                <a:gd name="T2" fmla="*/ 18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6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0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29" name="Freeform 47">
              <a:extLst>
                <a:ext uri="{FF2B5EF4-FFF2-40B4-BE49-F238E27FC236}">
                  <a16:creationId xmlns:a16="http://schemas.microsoft.com/office/drawing/2014/main" xmlns="" id="{1105FBBE-AD06-4F22-94D8-E2E98185FA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6494" y="6284068"/>
              <a:ext cx="29644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3 w 12"/>
                <a:gd name="T11" fmla="*/ 11 h 12"/>
                <a:gd name="T12" fmla="*/ 2 w 12"/>
                <a:gd name="T13" fmla="*/ 10 h 12"/>
                <a:gd name="T14" fmla="*/ 0 w 12"/>
                <a:gd name="T15" fmla="*/ 8 h 12"/>
                <a:gd name="T16" fmla="*/ 0 w 12"/>
                <a:gd name="T17" fmla="*/ 6 h 12"/>
                <a:gd name="T18" fmla="*/ 0 w 12"/>
                <a:gd name="T19" fmla="*/ 4 h 12"/>
                <a:gd name="T20" fmla="*/ 2 w 12"/>
                <a:gd name="T21" fmla="*/ 2 h 12"/>
                <a:gd name="T22" fmla="*/ 3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30" name="Freeform 48">
              <a:extLst>
                <a:ext uri="{FF2B5EF4-FFF2-40B4-BE49-F238E27FC236}">
                  <a16:creationId xmlns:a16="http://schemas.microsoft.com/office/drawing/2014/main" xmlns="" id="{8141824A-6AD4-4B53-B837-71461DD538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388691"/>
              <a:ext cx="94161" cy="130778"/>
            </a:xfrm>
            <a:custGeom>
              <a:avLst/>
              <a:gdLst>
                <a:gd name="T0" fmla="*/ 32 w 54"/>
                <a:gd name="T1" fmla="*/ 12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2 h 75"/>
                <a:gd name="T8" fmla="*/ 0 w 54"/>
                <a:gd name="T9" fmla="*/ 12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2 h 75"/>
                <a:gd name="T16" fmla="*/ 32 w 54"/>
                <a:gd name="T17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2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31" name="Freeform 49">
              <a:extLst>
                <a:ext uri="{FF2B5EF4-FFF2-40B4-BE49-F238E27FC236}">
                  <a16:creationId xmlns:a16="http://schemas.microsoft.com/office/drawing/2014/main" xmlns="" id="{1CEF1D95-CD6C-417A-9539-CB4DBAA5E0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383459"/>
              <a:ext cx="78468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9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1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7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7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32" name="Freeform 50">
              <a:extLst>
                <a:ext uri="{FF2B5EF4-FFF2-40B4-BE49-F238E27FC236}">
                  <a16:creationId xmlns:a16="http://schemas.microsoft.com/office/drawing/2014/main" xmlns="" id="{BF6CB5D3-9648-4D73-AB7C-5374814E5B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418333"/>
              <a:ext cx="85443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7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3 w 33"/>
                <a:gd name="T73" fmla="*/ 8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9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2" y="32"/>
                    <a:pt x="23" y="32"/>
                    <a:pt x="23" y="32"/>
                  </a:cubicBezTo>
                  <a:cubicBezTo>
                    <a:pt x="24" y="31"/>
                    <a:pt x="25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1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5" y="13"/>
                  </a:cubicBezTo>
                  <a:cubicBezTo>
                    <a:pt x="24" y="12"/>
                    <a:pt x="24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33" name="Freeform 51">
              <a:extLst>
                <a:ext uri="{FF2B5EF4-FFF2-40B4-BE49-F238E27FC236}">
                  <a16:creationId xmlns:a16="http://schemas.microsoft.com/office/drawing/2014/main" xmlns="" id="{55F0E322-3AEE-482E-8E59-9FB04FACA9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383459"/>
              <a:ext cx="83698" cy="137753"/>
            </a:xfrm>
            <a:custGeom>
              <a:avLst/>
              <a:gdLst>
                <a:gd name="T0" fmla="*/ 33 w 33"/>
                <a:gd name="T1" fmla="*/ 35 h 54"/>
                <a:gd name="T2" fmla="*/ 31 w 33"/>
                <a:gd name="T3" fmla="*/ 43 h 54"/>
                <a:gd name="T4" fmla="*/ 28 w 33"/>
                <a:gd name="T5" fmla="*/ 49 h 54"/>
                <a:gd name="T6" fmla="*/ 23 w 33"/>
                <a:gd name="T7" fmla="*/ 53 h 54"/>
                <a:gd name="T8" fmla="*/ 17 w 33"/>
                <a:gd name="T9" fmla="*/ 54 h 54"/>
                <a:gd name="T10" fmla="*/ 12 w 33"/>
                <a:gd name="T11" fmla="*/ 53 h 54"/>
                <a:gd name="T12" fmla="*/ 8 w 33"/>
                <a:gd name="T13" fmla="*/ 50 h 54"/>
                <a:gd name="T14" fmla="*/ 8 w 33"/>
                <a:gd name="T15" fmla="*/ 53 h 54"/>
                <a:gd name="T16" fmla="*/ 0 w 33"/>
                <a:gd name="T17" fmla="*/ 53 h 54"/>
                <a:gd name="T18" fmla="*/ 0 w 33"/>
                <a:gd name="T19" fmla="*/ 4 h 54"/>
                <a:gd name="T20" fmla="*/ 8 w 33"/>
                <a:gd name="T21" fmla="*/ 0 h 54"/>
                <a:gd name="T22" fmla="*/ 8 w 33"/>
                <a:gd name="T23" fmla="*/ 19 h 54"/>
                <a:gd name="T24" fmla="*/ 10 w 33"/>
                <a:gd name="T25" fmla="*/ 17 h 54"/>
                <a:gd name="T26" fmla="*/ 12 w 33"/>
                <a:gd name="T27" fmla="*/ 16 h 54"/>
                <a:gd name="T28" fmla="*/ 14 w 33"/>
                <a:gd name="T29" fmla="*/ 14 h 54"/>
                <a:gd name="T30" fmla="*/ 18 w 33"/>
                <a:gd name="T31" fmla="*/ 14 h 54"/>
                <a:gd name="T32" fmla="*/ 24 w 33"/>
                <a:gd name="T33" fmla="*/ 15 h 54"/>
                <a:gd name="T34" fmla="*/ 28 w 33"/>
                <a:gd name="T35" fmla="*/ 19 h 54"/>
                <a:gd name="T36" fmla="*/ 31 w 33"/>
                <a:gd name="T37" fmla="*/ 25 h 54"/>
                <a:gd name="T38" fmla="*/ 33 w 33"/>
                <a:gd name="T39" fmla="*/ 35 h 54"/>
                <a:gd name="T40" fmla="*/ 25 w 33"/>
                <a:gd name="T41" fmla="*/ 35 h 54"/>
                <a:gd name="T42" fmla="*/ 23 w 33"/>
                <a:gd name="T43" fmla="*/ 24 h 54"/>
                <a:gd name="T44" fmla="*/ 16 w 33"/>
                <a:gd name="T45" fmla="*/ 21 h 54"/>
                <a:gd name="T46" fmla="*/ 14 w 33"/>
                <a:gd name="T47" fmla="*/ 21 h 54"/>
                <a:gd name="T48" fmla="*/ 11 w 33"/>
                <a:gd name="T49" fmla="*/ 23 h 54"/>
                <a:gd name="T50" fmla="*/ 9 w 33"/>
                <a:gd name="T51" fmla="*/ 24 h 54"/>
                <a:gd name="T52" fmla="*/ 8 w 33"/>
                <a:gd name="T53" fmla="*/ 26 h 54"/>
                <a:gd name="T54" fmla="*/ 8 w 33"/>
                <a:gd name="T55" fmla="*/ 42 h 54"/>
                <a:gd name="T56" fmla="*/ 9 w 33"/>
                <a:gd name="T57" fmla="*/ 44 h 54"/>
                <a:gd name="T58" fmla="*/ 11 w 33"/>
                <a:gd name="T59" fmla="*/ 45 h 54"/>
                <a:gd name="T60" fmla="*/ 14 w 33"/>
                <a:gd name="T61" fmla="*/ 47 h 54"/>
                <a:gd name="T62" fmla="*/ 17 w 33"/>
                <a:gd name="T63" fmla="*/ 47 h 54"/>
                <a:gd name="T64" fmla="*/ 23 w 33"/>
                <a:gd name="T65" fmla="*/ 44 h 54"/>
                <a:gd name="T66" fmla="*/ 25 w 33"/>
                <a:gd name="T6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4">
                  <a:moveTo>
                    <a:pt x="33" y="35"/>
                  </a:moveTo>
                  <a:cubicBezTo>
                    <a:pt x="33" y="38"/>
                    <a:pt x="32" y="41"/>
                    <a:pt x="31" y="43"/>
                  </a:cubicBezTo>
                  <a:cubicBezTo>
                    <a:pt x="30" y="46"/>
                    <a:pt x="29" y="48"/>
                    <a:pt x="28" y="49"/>
                  </a:cubicBezTo>
                  <a:cubicBezTo>
                    <a:pt x="27" y="51"/>
                    <a:pt x="25" y="52"/>
                    <a:pt x="23" y="53"/>
                  </a:cubicBezTo>
                  <a:cubicBezTo>
                    <a:pt x="21" y="54"/>
                    <a:pt x="19" y="54"/>
                    <a:pt x="17" y="54"/>
                  </a:cubicBezTo>
                  <a:cubicBezTo>
                    <a:pt x="16" y="54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3" y="15"/>
                    <a:pt x="13" y="15"/>
                    <a:pt x="14" y="14"/>
                  </a:cubicBezTo>
                  <a:cubicBezTo>
                    <a:pt x="15" y="14"/>
                    <a:pt x="16" y="14"/>
                    <a:pt x="18" y="14"/>
                  </a:cubicBezTo>
                  <a:cubicBezTo>
                    <a:pt x="20" y="14"/>
                    <a:pt x="22" y="14"/>
                    <a:pt x="24" y="15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30" y="21"/>
                    <a:pt x="31" y="23"/>
                    <a:pt x="31" y="25"/>
                  </a:cubicBezTo>
                  <a:cubicBezTo>
                    <a:pt x="32" y="28"/>
                    <a:pt x="33" y="31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0"/>
                    <a:pt x="24" y="27"/>
                    <a:pt x="23" y="24"/>
                  </a:cubicBezTo>
                  <a:cubicBezTo>
                    <a:pt x="21" y="22"/>
                    <a:pt x="19" y="21"/>
                    <a:pt x="16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9" y="25"/>
                    <a:pt x="8" y="25"/>
                    <a:pt x="8" y="26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3"/>
                    <a:pt x="9" y="44"/>
                  </a:cubicBezTo>
                  <a:cubicBezTo>
                    <a:pt x="10" y="44"/>
                    <a:pt x="11" y="45"/>
                    <a:pt x="11" y="45"/>
                  </a:cubicBezTo>
                  <a:cubicBezTo>
                    <a:pt x="12" y="46"/>
                    <a:pt x="13" y="46"/>
                    <a:pt x="14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9" y="47"/>
                    <a:pt x="21" y="46"/>
                    <a:pt x="23" y="44"/>
                  </a:cubicBezTo>
                  <a:cubicBezTo>
                    <a:pt x="24" y="42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34" name="Freeform 52">
              <a:extLst>
                <a:ext uri="{FF2B5EF4-FFF2-40B4-BE49-F238E27FC236}">
                  <a16:creationId xmlns:a16="http://schemas.microsoft.com/office/drawing/2014/main" xmlns="" id="{0D3C59AD-7CCF-4166-9D21-3C348488931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1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4" y="31"/>
                    <a:pt x="24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35" name="Freeform 53">
              <a:extLst>
                <a:ext uri="{FF2B5EF4-FFF2-40B4-BE49-F238E27FC236}">
                  <a16:creationId xmlns:a16="http://schemas.microsoft.com/office/drawing/2014/main" xmlns="" id="{9C9DA4CE-7B4D-42AE-9264-92B7D7757D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1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2" y="54"/>
                    <a:pt x="11" y="54"/>
                  </a:cubicBezTo>
                  <a:cubicBezTo>
                    <a:pt x="10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2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36" name="Freeform 54">
              <a:extLst>
                <a:ext uri="{FF2B5EF4-FFF2-40B4-BE49-F238E27FC236}">
                  <a16:creationId xmlns:a16="http://schemas.microsoft.com/office/drawing/2014/main" xmlns="" id="{DBCBD0D2-5C9C-4B12-8CF8-9CA320825E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37" name="Freeform 55">
              <a:extLst>
                <a:ext uri="{FF2B5EF4-FFF2-40B4-BE49-F238E27FC236}">
                  <a16:creationId xmlns:a16="http://schemas.microsoft.com/office/drawing/2014/main" xmlns="" id="{CDCFBD31-7961-4587-876E-1FAFC4E74A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0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0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0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7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38" name="Freeform 56">
              <a:extLst>
                <a:ext uri="{FF2B5EF4-FFF2-40B4-BE49-F238E27FC236}">
                  <a16:creationId xmlns:a16="http://schemas.microsoft.com/office/drawing/2014/main" xmlns="" id="{52482C08-723A-4738-9787-3516B3C171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418333"/>
              <a:ext cx="55799" cy="101135"/>
            </a:xfrm>
            <a:custGeom>
              <a:avLst/>
              <a:gdLst>
                <a:gd name="T0" fmla="*/ 20 w 22"/>
                <a:gd name="T1" fmla="*/ 9 h 39"/>
                <a:gd name="T2" fmla="*/ 18 w 22"/>
                <a:gd name="T3" fmla="*/ 8 h 39"/>
                <a:gd name="T4" fmla="*/ 15 w 22"/>
                <a:gd name="T5" fmla="*/ 7 h 39"/>
                <a:gd name="T6" fmla="*/ 9 w 22"/>
                <a:gd name="T7" fmla="*/ 10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1 h 39"/>
                <a:gd name="T16" fmla="*/ 7 w 22"/>
                <a:gd name="T17" fmla="*/ 1 h 39"/>
                <a:gd name="T18" fmla="*/ 7 w 22"/>
                <a:gd name="T19" fmla="*/ 5 h 39"/>
                <a:gd name="T20" fmla="*/ 9 w 22"/>
                <a:gd name="T21" fmla="*/ 3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1 h 39"/>
                <a:gd name="T30" fmla="*/ 22 w 22"/>
                <a:gd name="T31" fmla="*/ 2 h 39"/>
                <a:gd name="T32" fmla="*/ 20 w 22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2" y="7"/>
                    <a:pt x="10" y="8"/>
                    <a:pt x="9" y="10"/>
                  </a:cubicBezTo>
                  <a:cubicBezTo>
                    <a:pt x="8" y="12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2"/>
                    <a:pt x="10" y="2"/>
                    <a:pt x="11" y="1"/>
                  </a:cubicBezTo>
                  <a:cubicBezTo>
                    <a:pt x="11" y="1"/>
                    <a:pt x="12" y="1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1" y="1"/>
                    <a:pt x="22" y="1"/>
                    <a:pt x="22" y="2"/>
                  </a:cubicBezTo>
                  <a:lnTo>
                    <a:pt x="2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39" name="Freeform 57">
              <a:extLst>
                <a:ext uri="{FF2B5EF4-FFF2-40B4-BE49-F238E27FC236}">
                  <a16:creationId xmlns:a16="http://schemas.microsoft.com/office/drawing/2014/main" xmlns="" id="{5B72A8F0-33E3-42CD-88C2-C35BEC0E98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40" name="Freeform 58">
              <a:extLst>
                <a:ext uri="{FF2B5EF4-FFF2-40B4-BE49-F238E27FC236}">
                  <a16:creationId xmlns:a16="http://schemas.microsoft.com/office/drawing/2014/main" xmlns="" id="{73FC54A2-6588-499B-968A-79F4CA9CF5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383459"/>
              <a:ext cx="80211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10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2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8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41" name="Freeform 59">
              <a:extLst>
                <a:ext uri="{FF2B5EF4-FFF2-40B4-BE49-F238E27FC236}">
                  <a16:creationId xmlns:a16="http://schemas.microsoft.com/office/drawing/2014/main" xmlns="" id="{1E6AB002-C130-4648-A18E-BA496FF175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8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2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6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1 w 33"/>
                <a:gd name="T69" fmla="*/ 8 h 40"/>
                <a:gd name="T70" fmla="*/ 17 w 33"/>
                <a:gd name="T71" fmla="*/ 7 h 40"/>
                <a:gd name="T72" fmla="*/ 13 w 33"/>
                <a:gd name="T73" fmla="*/ 8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6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10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2"/>
                    <a:pt x="23" y="32"/>
                    <a:pt x="24" y="32"/>
                  </a:cubicBezTo>
                  <a:cubicBezTo>
                    <a:pt x="24" y="31"/>
                    <a:pt x="25" y="31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7" y="38"/>
                    <a:pt x="26" y="38"/>
                    <a:pt x="25" y="39"/>
                  </a:cubicBezTo>
                  <a:cubicBezTo>
                    <a:pt x="24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4" y="40"/>
                    <a:pt x="12" y="39"/>
                  </a:cubicBezTo>
                  <a:cubicBezTo>
                    <a:pt x="11" y="39"/>
                    <a:pt x="10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4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6" y="17"/>
                  </a:moveTo>
                  <a:cubicBezTo>
                    <a:pt x="26" y="15"/>
                    <a:pt x="25" y="14"/>
                    <a:pt x="25" y="13"/>
                  </a:cubicBezTo>
                  <a:cubicBezTo>
                    <a:pt x="25" y="12"/>
                    <a:pt x="24" y="11"/>
                    <a:pt x="23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6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42" name="Freeform 60">
              <a:extLst>
                <a:ext uri="{FF2B5EF4-FFF2-40B4-BE49-F238E27FC236}">
                  <a16:creationId xmlns:a16="http://schemas.microsoft.com/office/drawing/2014/main" xmlns="" id="{B0044278-9F7F-4596-96D2-ACFBE0DEC0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7435" y="6421821"/>
              <a:ext cx="122060" cy="97648"/>
            </a:xfrm>
            <a:custGeom>
              <a:avLst/>
              <a:gdLst>
                <a:gd name="T0" fmla="*/ 56 w 70"/>
                <a:gd name="T1" fmla="*/ 56 h 56"/>
                <a:gd name="T2" fmla="*/ 46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5 w 70"/>
                <a:gd name="T9" fmla="*/ 56 h 56"/>
                <a:gd name="T10" fmla="*/ 0 w 70"/>
                <a:gd name="T11" fmla="*/ 0 h 56"/>
                <a:gd name="T12" fmla="*/ 10 w 70"/>
                <a:gd name="T13" fmla="*/ 0 h 56"/>
                <a:gd name="T14" fmla="*/ 21 w 70"/>
                <a:gd name="T15" fmla="*/ 38 h 56"/>
                <a:gd name="T16" fmla="*/ 31 w 70"/>
                <a:gd name="T17" fmla="*/ 0 h 56"/>
                <a:gd name="T18" fmla="*/ 40 w 70"/>
                <a:gd name="T19" fmla="*/ 0 h 56"/>
                <a:gd name="T20" fmla="*/ 50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6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6" y="56"/>
                  </a:moveTo>
                  <a:lnTo>
                    <a:pt x="46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5" y="5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38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50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43" name="Freeform 61">
              <a:extLst>
                <a:ext uri="{FF2B5EF4-FFF2-40B4-BE49-F238E27FC236}">
                  <a16:creationId xmlns:a16="http://schemas.microsoft.com/office/drawing/2014/main" xmlns="" id="{79F75E0D-27A7-44C1-BF19-495F4768F99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59957" y="6418333"/>
              <a:ext cx="87186" cy="102879"/>
            </a:xfrm>
            <a:custGeom>
              <a:avLst/>
              <a:gdLst>
                <a:gd name="T0" fmla="*/ 34 w 34"/>
                <a:gd name="T1" fmla="*/ 20 h 40"/>
                <a:gd name="T2" fmla="*/ 33 w 34"/>
                <a:gd name="T3" fmla="*/ 28 h 40"/>
                <a:gd name="T4" fmla="*/ 29 w 34"/>
                <a:gd name="T5" fmla="*/ 35 h 40"/>
                <a:gd name="T6" fmla="*/ 24 w 34"/>
                <a:gd name="T7" fmla="*/ 39 h 40"/>
                <a:gd name="T8" fmla="*/ 17 w 34"/>
                <a:gd name="T9" fmla="*/ 40 h 40"/>
                <a:gd name="T10" fmla="*/ 10 w 34"/>
                <a:gd name="T11" fmla="*/ 39 h 40"/>
                <a:gd name="T12" fmla="*/ 5 w 34"/>
                <a:gd name="T13" fmla="*/ 35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2 h 40"/>
                <a:gd name="T20" fmla="*/ 5 w 34"/>
                <a:gd name="T21" fmla="*/ 5 h 40"/>
                <a:gd name="T22" fmla="*/ 11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2 h 40"/>
                <a:gd name="T32" fmla="*/ 34 w 34"/>
                <a:gd name="T33" fmla="*/ 20 h 40"/>
                <a:gd name="T34" fmla="*/ 27 w 34"/>
                <a:gd name="T35" fmla="*/ 20 h 40"/>
                <a:gd name="T36" fmla="*/ 26 w 34"/>
                <a:gd name="T37" fmla="*/ 15 h 40"/>
                <a:gd name="T38" fmla="*/ 24 w 34"/>
                <a:gd name="T39" fmla="*/ 11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1 h 40"/>
                <a:gd name="T48" fmla="*/ 8 w 34"/>
                <a:gd name="T49" fmla="*/ 15 h 40"/>
                <a:gd name="T50" fmla="*/ 8 w 34"/>
                <a:gd name="T51" fmla="*/ 20 h 40"/>
                <a:gd name="T52" fmla="*/ 8 w 34"/>
                <a:gd name="T53" fmla="*/ 26 h 40"/>
                <a:gd name="T54" fmla="*/ 10 w 34"/>
                <a:gd name="T55" fmla="*/ 30 h 40"/>
                <a:gd name="T56" fmla="*/ 13 w 34"/>
                <a:gd name="T57" fmla="*/ 32 h 40"/>
                <a:gd name="T58" fmla="*/ 17 w 34"/>
                <a:gd name="T59" fmla="*/ 33 h 40"/>
                <a:gd name="T60" fmla="*/ 21 w 34"/>
                <a:gd name="T61" fmla="*/ 32 h 40"/>
                <a:gd name="T62" fmla="*/ 24 w 34"/>
                <a:gd name="T63" fmla="*/ 29 h 40"/>
                <a:gd name="T64" fmla="*/ 26 w 34"/>
                <a:gd name="T65" fmla="*/ 25 h 40"/>
                <a:gd name="T66" fmla="*/ 27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20"/>
                  </a:moveTo>
                  <a:cubicBezTo>
                    <a:pt x="34" y="23"/>
                    <a:pt x="34" y="26"/>
                    <a:pt x="33" y="28"/>
                  </a:cubicBezTo>
                  <a:cubicBezTo>
                    <a:pt x="32" y="31"/>
                    <a:pt x="31" y="33"/>
                    <a:pt x="29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2" y="40"/>
                    <a:pt x="10" y="39"/>
                  </a:cubicBezTo>
                  <a:cubicBezTo>
                    <a:pt x="8" y="38"/>
                    <a:pt x="6" y="36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1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7" y="4"/>
                    <a:pt x="8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4" y="17"/>
                    <a:pt x="34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3" y="10"/>
                    <a:pt x="22" y="9"/>
                    <a:pt x="21" y="8"/>
                  </a:cubicBezTo>
                  <a:cubicBezTo>
                    <a:pt x="20" y="8"/>
                    <a:pt x="18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9" y="12"/>
                    <a:pt x="9" y="13"/>
                    <a:pt x="8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8" y="26"/>
                  </a:cubicBezTo>
                  <a:cubicBezTo>
                    <a:pt x="9" y="27"/>
                    <a:pt x="10" y="28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44" name="Freeform 62">
              <a:extLst>
                <a:ext uri="{FF2B5EF4-FFF2-40B4-BE49-F238E27FC236}">
                  <a16:creationId xmlns:a16="http://schemas.microsoft.com/office/drawing/2014/main" xmlns="" id="{E5B9E395-C74C-4D98-8911-EE2C765D8B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8067" y="6418333"/>
              <a:ext cx="57543" cy="101135"/>
            </a:xfrm>
            <a:custGeom>
              <a:avLst/>
              <a:gdLst>
                <a:gd name="T0" fmla="*/ 21 w 23"/>
                <a:gd name="T1" fmla="*/ 9 h 39"/>
                <a:gd name="T2" fmla="*/ 18 w 23"/>
                <a:gd name="T3" fmla="*/ 8 h 39"/>
                <a:gd name="T4" fmla="*/ 15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9 w 23"/>
                <a:gd name="T21" fmla="*/ 3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8" y="8"/>
                    <a:pt x="17" y="7"/>
                    <a:pt x="15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8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2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45" name="Freeform 63">
              <a:extLst>
                <a:ext uri="{FF2B5EF4-FFF2-40B4-BE49-F238E27FC236}">
                  <a16:creationId xmlns:a16="http://schemas.microsoft.com/office/drawing/2014/main" xmlns="" id="{53BB8418-388C-4142-9A80-8BF00A87F7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3046" y="6383459"/>
              <a:ext cx="19181" cy="136010"/>
            </a:xfrm>
            <a:custGeom>
              <a:avLst/>
              <a:gdLst>
                <a:gd name="T0" fmla="*/ 0 w 11"/>
                <a:gd name="T1" fmla="*/ 78 h 78"/>
                <a:gd name="T2" fmla="*/ 0 w 11"/>
                <a:gd name="T3" fmla="*/ 6 h 78"/>
                <a:gd name="T4" fmla="*/ 11 w 11"/>
                <a:gd name="T5" fmla="*/ 0 h 78"/>
                <a:gd name="T6" fmla="*/ 11 w 11"/>
                <a:gd name="T7" fmla="*/ 78 h 78"/>
                <a:gd name="T8" fmla="*/ 0 w 11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8">
                  <a:moveTo>
                    <a:pt x="0" y="78"/>
                  </a:moveTo>
                  <a:lnTo>
                    <a:pt x="0" y="6"/>
                  </a:lnTo>
                  <a:lnTo>
                    <a:pt x="11" y="0"/>
                  </a:lnTo>
                  <a:lnTo>
                    <a:pt x="1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46" name="Freeform 64">
              <a:extLst>
                <a:ext uri="{FF2B5EF4-FFF2-40B4-BE49-F238E27FC236}">
                  <a16:creationId xmlns:a16="http://schemas.microsoft.com/office/drawing/2014/main" xmlns="" id="{0256DB41-B3C1-4FEB-B394-9762C00E7F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84896" y="6383459"/>
              <a:ext cx="80211" cy="137753"/>
            </a:xfrm>
            <a:custGeom>
              <a:avLst/>
              <a:gdLst>
                <a:gd name="T0" fmla="*/ 24 w 32"/>
                <a:gd name="T1" fmla="*/ 53 h 54"/>
                <a:gd name="T2" fmla="*/ 24 w 32"/>
                <a:gd name="T3" fmla="*/ 50 h 54"/>
                <a:gd name="T4" fmla="*/ 22 w 32"/>
                <a:gd name="T5" fmla="*/ 51 h 54"/>
                <a:gd name="T6" fmla="*/ 20 w 32"/>
                <a:gd name="T7" fmla="*/ 53 h 54"/>
                <a:gd name="T8" fmla="*/ 17 w 32"/>
                <a:gd name="T9" fmla="*/ 54 h 54"/>
                <a:gd name="T10" fmla="*/ 14 w 32"/>
                <a:gd name="T11" fmla="*/ 54 h 54"/>
                <a:gd name="T12" fmla="*/ 9 w 32"/>
                <a:gd name="T13" fmla="*/ 53 h 54"/>
                <a:gd name="T14" fmla="*/ 4 w 32"/>
                <a:gd name="T15" fmla="*/ 49 h 54"/>
                <a:gd name="T16" fmla="*/ 1 w 32"/>
                <a:gd name="T17" fmla="*/ 43 h 54"/>
                <a:gd name="T18" fmla="*/ 0 w 32"/>
                <a:gd name="T19" fmla="*/ 33 h 54"/>
                <a:gd name="T20" fmla="*/ 1 w 32"/>
                <a:gd name="T21" fmla="*/ 25 h 54"/>
                <a:gd name="T22" fmla="*/ 4 w 32"/>
                <a:gd name="T23" fmla="*/ 19 h 54"/>
                <a:gd name="T24" fmla="*/ 9 w 32"/>
                <a:gd name="T25" fmla="*/ 15 h 54"/>
                <a:gd name="T26" fmla="*/ 15 w 32"/>
                <a:gd name="T27" fmla="*/ 14 h 54"/>
                <a:gd name="T28" fmla="*/ 18 w 32"/>
                <a:gd name="T29" fmla="*/ 14 h 54"/>
                <a:gd name="T30" fmla="*/ 20 w 32"/>
                <a:gd name="T31" fmla="*/ 15 h 54"/>
                <a:gd name="T32" fmla="*/ 22 w 32"/>
                <a:gd name="T33" fmla="*/ 17 h 54"/>
                <a:gd name="T34" fmla="*/ 24 w 32"/>
                <a:gd name="T35" fmla="*/ 18 h 54"/>
                <a:gd name="T36" fmla="*/ 24 w 32"/>
                <a:gd name="T37" fmla="*/ 4 h 54"/>
                <a:gd name="T38" fmla="*/ 32 w 32"/>
                <a:gd name="T39" fmla="*/ 0 h 54"/>
                <a:gd name="T40" fmla="*/ 32 w 32"/>
                <a:gd name="T41" fmla="*/ 53 h 54"/>
                <a:gd name="T42" fmla="*/ 24 w 32"/>
                <a:gd name="T43" fmla="*/ 53 h 54"/>
                <a:gd name="T44" fmla="*/ 24 w 32"/>
                <a:gd name="T45" fmla="*/ 26 h 54"/>
                <a:gd name="T46" fmla="*/ 23 w 32"/>
                <a:gd name="T47" fmla="*/ 24 h 54"/>
                <a:gd name="T48" fmla="*/ 21 w 32"/>
                <a:gd name="T49" fmla="*/ 23 h 54"/>
                <a:gd name="T50" fmla="*/ 18 w 32"/>
                <a:gd name="T51" fmla="*/ 22 h 54"/>
                <a:gd name="T52" fmla="*/ 15 w 32"/>
                <a:gd name="T53" fmla="*/ 21 h 54"/>
                <a:gd name="T54" fmla="*/ 9 w 32"/>
                <a:gd name="T55" fmla="*/ 24 h 54"/>
                <a:gd name="T56" fmla="*/ 7 w 32"/>
                <a:gd name="T57" fmla="*/ 33 h 54"/>
                <a:gd name="T58" fmla="*/ 8 w 32"/>
                <a:gd name="T59" fmla="*/ 39 h 54"/>
                <a:gd name="T60" fmla="*/ 9 w 32"/>
                <a:gd name="T61" fmla="*/ 44 h 54"/>
                <a:gd name="T62" fmla="*/ 12 w 32"/>
                <a:gd name="T63" fmla="*/ 46 h 54"/>
                <a:gd name="T64" fmla="*/ 16 w 32"/>
                <a:gd name="T65" fmla="*/ 47 h 54"/>
                <a:gd name="T66" fmla="*/ 18 w 32"/>
                <a:gd name="T67" fmla="*/ 47 h 54"/>
                <a:gd name="T68" fmla="*/ 21 w 32"/>
                <a:gd name="T69" fmla="*/ 46 h 54"/>
                <a:gd name="T70" fmla="*/ 23 w 32"/>
                <a:gd name="T71" fmla="*/ 44 h 54"/>
                <a:gd name="T72" fmla="*/ 24 w 32"/>
                <a:gd name="T73" fmla="*/ 42 h 54"/>
                <a:gd name="T74" fmla="*/ 24 w 32"/>
                <a:gd name="T75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51"/>
                    <a:pt x="22" y="51"/>
                  </a:cubicBezTo>
                  <a:cubicBezTo>
                    <a:pt x="21" y="52"/>
                    <a:pt x="21" y="52"/>
                    <a:pt x="20" y="53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6" y="54"/>
                    <a:pt x="15" y="54"/>
                    <a:pt x="14" y="54"/>
                  </a:cubicBezTo>
                  <a:cubicBezTo>
                    <a:pt x="12" y="54"/>
                    <a:pt x="10" y="54"/>
                    <a:pt x="9" y="53"/>
                  </a:cubicBezTo>
                  <a:cubicBezTo>
                    <a:pt x="7" y="52"/>
                    <a:pt x="5" y="51"/>
                    <a:pt x="4" y="49"/>
                  </a:cubicBezTo>
                  <a:cubicBezTo>
                    <a:pt x="3" y="48"/>
                    <a:pt x="1" y="45"/>
                    <a:pt x="1" y="43"/>
                  </a:cubicBezTo>
                  <a:cubicBezTo>
                    <a:pt x="0" y="40"/>
                    <a:pt x="0" y="37"/>
                    <a:pt x="0" y="33"/>
                  </a:cubicBezTo>
                  <a:cubicBezTo>
                    <a:pt x="0" y="30"/>
                    <a:pt x="0" y="27"/>
                    <a:pt x="1" y="25"/>
                  </a:cubicBezTo>
                  <a:cubicBezTo>
                    <a:pt x="2" y="22"/>
                    <a:pt x="3" y="20"/>
                    <a:pt x="4" y="19"/>
                  </a:cubicBezTo>
                  <a:cubicBezTo>
                    <a:pt x="6" y="17"/>
                    <a:pt x="7" y="16"/>
                    <a:pt x="9" y="15"/>
                  </a:cubicBezTo>
                  <a:cubicBezTo>
                    <a:pt x="11" y="14"/>
                    <a:pt x="13" y="14"/>
                    <a:pt x="15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1" y="16"/>
                    <a:pt x="22" y="16"/>
                    <a:pt x="22" y="17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53"/>
                    <a:pt x="32" y="53"/>
                    <a:pt x="32" y="53"/>
                  </a:cubicBezTo>
                  <a:lnTo>
                    <a:pt x="24" y="53"/>
                  </a:lnTo>
                  <a:close/>
                  <a:moveTo>
                    <a:pt x="24" y="26"/>
                  </a:moveTo>
                  <a:cubicBezTo>
                    <a:pt x="24" y="26"/>
                    <a:pt x="23" y="25"/>
                    <a:pt x="23" y="24"/>
                  </a:cubicBezTo>
                  <a:cubicBezTo>
                    <a:pt x="22" y="24"/>
                    <a:pt x="22" y="23"/>
                    <a:pt x="21" y="23"/>
                  </a:cubicBezTo>
                  <a:cubicBezTo>
                    <a:pt x="20" y="22"/>
                    <a:pt x="19" y="22"/>
                    <a:pt x="18" y="22"/>
                  </a:cubicBezTo>
                  <a:cubicBezTo>
                    <a:pt x="17" y="21"/>
                    <a:pt x="16" y="21"/>
                    <a:pt x="15" y="21"/>
                  </a:cubicBezTo>
                  <a:cubicBezTo>
                    <a:pt x="13" y="21"/>
                    <a:pt x="11" y="22"/>
                    <a:pt x="9" y="24"/>
                  </a:cubicBezTo>
                  <a:cubicBezTo>
                    <a:pt x="8" y="26"/>
                    <a:pt x="7" y="29"/>
                    <a:pt x="7" y="33"/>
                  </a:cubicBezTo>
                  <a:cubicBezTo>
                    <a:pt x="7" y="36"/>
                    <a:pt x="7" y="38"/>
                    <a:pt x="8" y="39"/>
                  </a:cubicBezTo>
                  <a:cubicBezTo>
                    <a:pt x="8" y="41"/>
                    <a:pt x="9" y="43"/>
                    <a:pt x="9" y="44"/>
                  </a:cubicBezTo>
                  <a:cubicBezTo>
                    <a:pt x="10" y="45"/>
                    <a:pt x="11" y="46"/>
                    <a:pt x="12" y="46"/>
                  </a:cubicBezTo>
                  <a:cubicBezTo>
                    <a:pt x="13" y="47"/>
                    <a:pt x="14" y="47"/>
                    <a:pt x="16" y="47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9" y="46"/>
                    <a:pt x="20" y="46"/>
                    <a:pt x="21" y="46"/>
                  </a:cubicBezTo>
                  <a:cubicBezTo>
                    <a:pt x="21" y="45"/>
                    <a:pt x="22" y="45"/>
                    <a:pt x="23" y="44"/>
                  </a:cubicBezTo>
                  <a:cubicBezTo>
                    <a:pt x="23" y="43"/>
                    <a:pt x="24" y="43"/>
                    <a:pt x="24" y="42"/>
                  </a:cubicBezTo>
                  <a:lnTo>
                    <a:pt x="2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47" name="Freeform 65">
              <a:extLst>
                <a:ext uri="{FF2B5EF4-FFF2-40B4-BE49-F238E27FC236}">
                  <a16:creationId xmlns:a16="http://schemas.microsoft.com/office/drawing/2014/main" xmlns="" id="{F2BC9C1F-3F30-47A6-B503-20FB179B7F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9624" y="6421821"/>
              <a:ext cx="122060" cy="97648"/>
            </a:xfrm>
            <a:custGeom>
              <a:avLst/>
              <a:gdLst>
                <a:gd name="T0" fmla="*/ 55 w 70"/>
                <a:gd name="T1" fmla="*/ 56 h 56"/>
                <a:gd name="T2" fmla="*/ 45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6 w 70"/>
                <a:gd name="T9" fmla="*/ 56 h 56"/>
                <a:gd name="T10" fmla="*/ 0 w 70"/>
                <a:gd name="T11" fmla="*/ 0 h 56"/>
                <a:gd name="T12" fmla="*/ 12 w 70"/>
                <a:gd name="T13" fmla="*/ 0 h 56"/>
                <a:gd name="T14" fmla="*/ 20 w 70"/>
                <a:gd name="T15" fmla="*/ 38 h 56"/>
                <a:gd name="T16" fmla="*/ 31 w 70"/>
                <a:gd name="T17" fmla="*/ 0 h 56"/>
                <a:gd name="T18" fmla="*/ 39 w 70"/>
                <a:gd name="T19" fmla="*/ 0 h 56"/>
                <a:gd name="T20" fmla="*/ 51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5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5" y="56"/>
                  </a:moveTo>
                  <a:lnTo>
                    <a:pt x="45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6" y="5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3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48" name="Freeform 66">
              <a:extLst>
                <a:ext uri="{FF2B5EF4-FFF2-40B4-BE49-F238E27FC236}">
                  <a16:creationId xmlns:a16="http://schemas.microsoft.com/office/drawing/2014/main" xmlns="" id="{F2E1921C-CA0E-4886-93CA-956A6497CF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62147" y="6418333"/>
              <a:ext cx="88930" cy="102879"/>
            </a:xfrm>
            <a:custGeom>
              <a:avLst/>
              <a:gdLst>
                <a:gd name="T0" fmla="*/ 35 w 35"/>
                <a:gd name="T1" fmla="*/ 20 h 40"/>
                <a:gd name="T2" fmla="*/ 33 w 35"/>
                <a:gd name="T3" fmla="*/ 28 h 40"/>
                <a:gd name="T4" fmla="*/ 30 w 35"/>
                <a:gd name="T5" fmla="*/ 35 h 40"/>
                <a:gd name="T6" fmla="*/ 24 w 35"/>
                <a:gd name="T7" fmla="*/ 39 h 40"/>
                <a:gd name="T8" fmla="*/ 17 w 35"/>
                <a:gd name="T9" fmla="*/ 40 h 40"/>
                <a:gd name="T10" fmla="*/ 11 w 35"/>
                <a:gd name="T11" fmla="*/ 39 h 40"/>
                <a:gd name="T12" fmla="*/ 5 w 35"/>
                <a:gd name="T13" fmla="*/ 35 h 40"/>
                <a:gd name="T14" fmla="*/ 2 w 35"/>
                <a:gd name="T15" fmla="*/ 28 h 40"/>
                <a:gd name="T16" fmla="*/ 0 w 35"/>
                <a:gd name="T17" fmla="*/ 20 h 40"/>
                <a:gd name="T18" fmla="*/ 2 w 35"/>
                <a:gd name="T19" fmla="*/ 12 h 40"/>
                <a:gd name="T20" fmla="*/ 5 w 35"/>
                <a:gd name="T21" fmla="*/ 5 h 40"/>
                <a:gd name="T22" fmla="*/ 11 w 35"/>
                <a:gd name="T23" fmla="*/ 1 h 40"/>
                <a:gd name="T24" fmla="*/ 18 w 35"/>
                <a:gd name="T25" fmla="*/ 0 h 40"/>
                <a:gd name="T26" fmla="*/ 24 w 35"/>
                <a:gd name="T27" fmla="*/ 1 h 40"/>
                <a:gd name="T28" fmla="*/ 30 w 35"/>
                <a:gd name="T29" fmla="*/ 5 h 40"/>
                <a:gd name="T30" fmla="*/ 33 w 35"/>
                <a:gd name="T31" fmla="*/ 12 h 40"/>
                <a:gd name="T32" fmla="*/ 35 w 35"/>
                <a:gd name="T33" fmla="*/ 20 h 40"/>
                <a:gd name="T34" fmla="*/ 27 w 35"/>
                <a:gd name="T35" fmla="*/ 20 h 40"/>
                <a:gd name="T36" fmla="*/ 26 w 35"/>
                <a:gd name="T37" fmla="*/ 15 h 40"/>
                <a:gd name="T38" fmla="*/ 24 w 35"/>
                <a:gd name="T39" fmla="*/ 11 h 40"/>
                <a:gd name="T40" fmla="*/ 21 w 35"/>
                <a:gd name="T41" fmla="*/ 8 h 40"/>
                <a:gd name="T42" fmla="*/ 17 w 35"/>
                <a:gd name="T43" fmla="*/ 7 h 40"/>
                <a:gd name="T44" fmla="*/ 13 w 35"/>
                <a:gd name="T45" fmla="*/ 8 h 40"/>
                <a:gd name="T46" fmla="*/ 10 w 35"/>
                <a:gd name="T47" fmla="*/ 11 h 40"/>
                <a:gd name="T48" fmla="*/ 9 w 35"/>
                <a:gd name="T49" fmla="*/ 15 h 40"/>
                <a:gd name="T50" fmla="*/ 8 w 35"/>
                <a:gd name="T51" fmla="*/ 20 h 40"/>
                <a:gd name="T52" fmla="*/ 9 w 35"/>
                <a:gd name="T53" fmla="*/ 26 h 40"/>
                <a:gd name="T54" fmla="*/ 11 w 35"/>
                <a:gd name="T55" fmla="*/ 30 h 40"/>
                <a:gd name="T56" fmla="*/ 14 w 35"/>
                <a:gd name="T57" fmla="*/ 32 h 40"/>
                <a:gd name="T58" fmla="*/ 18 w 35"/>
                <a:gd name="T59" fmla="*/ 33 h 40"/>
                <a:gd name="T60" fmla="*/ 21 w 35"/>
                <a:gd name="T61" fmla="*/ 32 h 40"/>
                <a:gd name="T62" fmla="*/ 24 w 35"/>
                <a:gd name="T63" fmla="*/ 29 h 40"/>
                <a:gd name="T64" fmla="*/ 26 w 35"/>
                <a:gd name="T65" fmla="*/ 25 h 40"/>
                <a:gd name="T66" fmla="*/ 27 w 35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0">
                  <a:moveTo>
                    <a:pt x="35" y="20"/>
                  </a:moveTo>
                  <a:cubicBezTo>
                    <a:pt x="35" y="23"/>
                    <a:pt x="34" y="26"/>
                    <a:pt x="33" y="28"/>
                  </a:cubicBezTo>
                  <a:cubicBezTo>
                    <a:pt x="32" y="31"/>
                    <a:pt x="31" y="33"/>
                    <a:pt x="30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3" y="40"/>
                    <a:pt x="11" y="39"/>
                  </a:cubicBezTo>
                  <a:cubicBezTo>
                    <a:pt x="8" y="38"/>
                    <a:pt x="7" y="36"/>
                    <a:pt x="5" y="35"/>
                  </a:cubicBezTo>
                  <a:cubicBezTo>
                    <a:pt x="4" y="33"/>
                    <a:pt x="2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9"/>
                    <a:pt x="4" y="7"/>
                    <a:pt x="5" y="5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30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5" y="17"/>
                    <a:pt x="35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4" y="10"/>
                    <a:pt x="23" y="9"/>
                    <a:pt x="21" y="8"/>
                  </a:cubicBezTo>
                  <a:cubicBezTo>
                    <a:pt x="20" y="8"/>
                    <a:pt x="19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10" y="12"/>
                    <a:pt x="9" y="13"/>
                    <a:pt x="9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9" y="26"/>
                  </a:cubicBezTo>
                  <a:cubicBezTo>
                    <a:pt x="9" y="27"/>
                    <a:pt x="10" y="28"/>
                    <a:pt x="11" y="30"/>
                  </a:cubicBezTo>
                  <a:cubicBezTo>
                    <a:pt x="11" y="31"/>
                    <a:pt x="12" y="32"/>
                    <a:pt x="14" y="32"/>
                  </a:cubicBezTo>
                  <a:cubicBezTo>
                    <a:pt x="15" y="33"/>
                    <a:pt x="16" y="33"/>
                    <a:pt x="18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49" name="Freeform 67">
              <a:extLst>
                <a:ext uri="{FF2B5EF4-FFF2-40B4-BE49-F238E27FC236}">
                  <a16:creationId xmlns:a16="http://schemas.microsoft.com/office/drawing/2014/main" xmlns="" id="{33147323-CD74-4B45-8B3D-9FC2D6ABC4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8514" y="6418333"/>
              <a:ext cx="59286" cy="101135"/>
            </a:xfrm>
            <a:custGeom>
              <a:avLst/>
              <a:gdLst>
                <a:gd name="T0" fmla="*/ 21 w 23"/>
                <a:gd name="T1" fmla="*/ 9 h 39"/>
                <a:gd name="T2" fmla="*/ 19 w 23"/>
                <a:gd name="T3" fmla="*/ 8 h 39"/>
                <a:gd name="T4" fmla="*/ 16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10 w 23"/>
                <a:gd name="T21" fmla="*/ 3 h 39"/>
                <a:gd name="T22" fmla="*/ 12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1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20" y="8"/>
                    <a:pt x="19" y="8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9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0" y="2"/>
                    <a:pt x="11" y="2"/>
                    <a:pt x="12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1"/>
                    <a:pt x="23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50" name="Freeform 68">
              <a:extLst>
                <a:ext uri="{FF2B5EF4-FFF2-40B4-BE49-F238E27FC236}">
                  <a16:creationId xmlns:a16="http://schemas.microsoft.com/office/drawing/2014/main" xmlns="" id="{646502BE-8655-4E99-B8D3-19E6C1D2B9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5237" y="6383459"/>
              <a:ext cx="76723" cy="136010"/>
            </a:xfrm>
            <a:custGeom>
              <a:avLst/>
              <a:gdLst>
                <a:gd name="T0" fmla="*/ 31 w 44"/>
                <a:gd name="T1" fmla="*/ 78 h 78"/>
                <a:gd name="T2" fmla="*/ 19 w 44"/>
                <a:gd name="T3" fmla="*/ 50 h 78"/>
                <a:gd name="T4" fmla="*/ 10 w 44"/>
                <a:gd name="T5" fmla="*/ 61 h 78"/>
                <a:gd name="T6" fmla="*/ 10 w 44"/>
                <a:gd name="T7" fmla="*/ 78 h 78"/>
                <a:gd name="T8" fmla="*/ 0 w 44"/>
                <a:gd name="T9" fmla="*/ 78 h 78"/>
                <a:gd name="T10" fmla="*/ 0 w 44"/>
                <a:gd name="T11" fmla="*/ 6 h 78"/>
                <a:gd name="T12" fmla="*/ 10 w 44"/>
                <a:gd name="T13" fmla="*/ 0 h 78"/>
                <a:gd name="T14" fmla="*/ 10 w 44"/>
                <a:gd name="T15" fmla="*/ 47 h 78"/>
                <a:gd name="T16" fmla="*/ 28 w 44"/>
                <a:gd name="T17" fmla="*/ 22 h 78"/>
                <a:gd name="T18" fmla="*/ 41 w 44"/>
                <a:gd name="T19" fmla="*/ 22 h 78"/>
                <a:gd name="T20" fmla="*/ 26 w 44"/>
                <a:gd name="T21" fmla="*/ 41 h 78"/>
                <a:gd name="T22" fmla="*/ 44 w 44"/>
                <a:gd name="T23" fmla="*/ 78 h 78"/>
                <a:gd name="T24" fmla="*/ 31 w 44"/>
                <a:gd name="T2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78">
                  <a:moveTo>
                    <a:pt x="31" y="78"/>
                  </a:moveTo>
                  <a:lnTo>
                    <a:pt x="19" y="50"/>
                  </a:lnTo>
                  <a:lnTo>
                    <a:pt x="10" y="61"/>
                  </a:lnTo>
                  <a:lnTo>
                    <a:pt x="10" y="78"/>
                  </a:lnTo>
                  <a:lnTo>
                    <a:pt x="0" y="78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28" y="22"/>
                  </a:lnTo>
                  <a:lnTo>
                    <a:pt x="41" y="22"/>
                  </a:lnTo>
                  <a:lnTo>
                    <a:pt x="26" y="41"/>
                  </a:lnTo>
                  <a:lnTo>
                    <a:pt x="44" y="78"/>
                  </a:lnTo>
                  <a:lnTo>
                    <a:pt x="31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51" name="Freeform 69">
              <a:extLst>
                <a:ext uri="{FF2B5EF4-FFF2-40B4-BE49-F238E27FC236}">
                  <a16:creationId xmlns:a16="http://schemas.microsoft.com/office/drawing/2014/main" xmlns="" id="{7B89F1B5-6B06-45D2-838B-039A44EFFD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28936" y="6418333"/>
              <a:ext cx="74980" cy="102879"/>
            </a:xfrm>
            <a:custGeom>
              <a:avLst/>
              <a:gdLst>
                <a:gd name="T0" fmla="*/ 28 w 29"/>
                <a:gd name="T1" fmla="*/ 4 h 40"/>
                <a:gd name="T2" fmla="*/ 25 w 29"/>
                <a:gd name="T3" fmla="*/ 10 h 40"/>
                <a:gd name="T4" fmla="*/ 20 w 29"/>
                <a:gd name="T5" fmla="*/ 8 h 40"/>
                <a:gd name="T6" fmla="*/ 15 w 29"/>
                <a:gd name="T7" fmla="*/ 7 h 40"/>
                <a:gd name="T8" fmla="*/ 11 w 29"/>
                <a:gd name="T9" fmla="*/ 8 h 40"/>
                <a:gd name="T10" fmla="*/ 9 w 29"/>
                <a:gd name="T11" fmla="*/ 10 h 40"/>
                <a:gd name="T12" fmla="*/ 10 w 29"/>
                <a:gd name="T13" fmla="*/ 12 h 40"/>
                <a:gd name="T14" fmla="*/ 11 w 29"/>
                <a:gd name="T15" fmla="*/ 13 h 40"/>
                <a:gd name="T16" fmla="*/ 13 w 29"/>
                <a:gd name="T17" fmla="*/ 14 h 40"/>
                <a:gd name="T18" fmla="*/ 17 w 29"/>
                <a:gd name="T19" fmla="*/ 16 h 40"/>
                <a:gd name="T20" fmla="*/ 22 w 29"/>
                <a:gd name="T21" fmla="*/ 18 h 40"/>
                <a:gd name="T22" fmla="*/ 26 w 29"/>
                <a:gd name="T23" fmla="*/ 21 h 40"/>
                <a:gd name="T24" fmla="*/ 29 w 29"/>
                <a:gd name="T25" fmla="*/ 24 h 40"/>
                <a:gd name="T26" fmla="*/ 29 w 29"/>
                <a:gd name="T27" fmla="*/ 29 h 40"/>
                <a:gd name="T28" fmla="*/ 28 w 29"/>
                <a:gd name="T29" fmla="*/ 34 h 40"/>
                <a:gd name="T30" fmla="*/ 25 w 29"/>
                <a:gd name="T31" fmla="*/ 38 h 40"/>
                <a:gd name="T32" fmla="*/ 21 w 29"/>
                <a:gd name="T33" fmla="*/ 40 h 40"/>
                <a:gd name="T34" fmla="*/ 15 w 29"/>
                <a:gd name="T35" fmla="*/ 40 h 40"/>
                <a:gd name="T36" fmla="*/ 7 w 29"/>
                <a:gd name="T37" fmla="*/ 39 h 40"/>
                <a:gd name="T38" fmla="*/ 0 w 29"/>
                <a:gd name="T39" fmla="*/ 35 h 40"/>
                <a:gd name="T40" fmla="*/ 4 w 29"/>
                <a:gd name="T41" fmla="*/ 30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20 w 29"/>
                <a:gd name="T53" fmla="*/ 26 h 40"/>
                <a:gd name="T54" fmla="*/ 17 w 29"/>
                <a:gd name="T55" fmla="*/ 24 h 40"/>
                <a:gd name="T56" fmla="*/ 13 w 29"/>
                <a:gd name="T57" fmla="*/ 23 h 40"/>
                <a:gd name="T58" fmla="*/ 8 w 29"/>
                <a:gd name="T59" fmla="*/ 20 h 40"/>
                <a:gd name="T60" fmla="*/ 4 w 29"/>
                <a:gd name="T61" fmla="*/ 18 h 40"/>
                <a:gd name="T62" fmla="*/ 2 w 29"/>
                <a:gd name="T63" fmla="*/ 15 h 40"/>
                <a:gd name="T64" fmla="*/ 2 w 29"/>
                <a:gd name="T65" fmla="*/ 11 h 40"/>
                <a:gd name="T66" fmla="*/ 3 w 29"/>
                <a:gd name="T67" fmla="*/ 6 h 40"/>
                <a:gd name="T68" fmla="*/ 6 w 29"/>
                <a:gd name="T69" fmla="*/ 3 h 40"/>
                <a:gd name="T70" fmla="*/ 10 w 29"/>
                <a:gd name="T71" fmla="*/ 1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8"/>
                    <a:pt x="20" y="8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1" y="18"/>
                    <a:pt x="22" y="18"/>
                  </a:cubicBezTo>
                  <a:cubicBezTo>
                    <a:pt x="24" y="19"/>
                    <a:pt x="25" y="20"/>
                    <a:pt x="26" y="21"/>
                  </a:cubicBezTo>
                  <a:cubicBezTo>
                    <a:pt x="27" y="22"/>
                    <a:pt x="28" y="23"/>
                    <a:pt x="29" y="24"/>
                  </a:cubicBezTo>
                  <a:cubicBezTo>
                    <a:pt x="29" y="25"/>
                    <a:pt x="29" y="27"/>
                    <a:pt x="29" y="29"/>
                  </a:cubicBezTo>
                  <a:cubicBezTo>
                    <a:pt x="29" y="31"/>
                    <a:pt x="29" y="33"/>
                    <a:pt x="28" y="34"/>
                  </a:cubicBezTo>
                  <a:cubicBezTo>
                    <a:pt x="28" y="36"/>
                    <a:pt x="26" y="37"/>
                    <a:pt x="25" y="38"/>
                  </a:cubicBezTo>
                  <a:cubicBezTo>
                    <a:pt x="24" y="39"/>
                    <a:pt x="22" y="39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3" y="40"/>
                    <a:pt x="10" y="40"/>
                    <a:pt x="7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1"/>
                    <a:pt x="7" y="32"/>
                    <a:pt x="9" y="32"/>
                  </a:cubicBezTo>
                  <a:cubicBezTo>
                    <a:pt x="11" y="33"/>
                    <a:pt x="13" y="33"/>
                    <a:pt x="15" y="33"/>
                  </a:cubicBezTo>
                  <a:cubicBezTo>
                    <a:pt x="17" y="33"/>
                    <a:pt x="19" y="33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8"/>
                    <a:pt x="21" y="27"/>
                  </a:cubicBezTo>
                  <a:cubicBezTo>
                    <a:pt x="21" y="27"/>
                    <a:pt x="20" y="26"/>
                    <a:pt x="20" y="26"/>
                  </a:cubicBezTo>
                  <a:cubicBezTo>
                    <a:pt x="19" y="25"/>
                    <a:pt x="18" y="25"/>
                    <a:pt x="17" y="24"/>
                  </a:cubicBezTo>
                  <a:cubicBezTo>
                    <a:pt x="16" y="24"/>
                    <a:pt x="15" y="23"/>
                    <a:pt x="13" y="23"/>
                  </a:cubicBezTo>
                  <a:cubicBezTo>
                    <a:pt x="11" y="22"/>
                    <a:pt x="9" y="21"/>
                    <a:pt x="8" y="20"/>
                  </a:cubicBezTo>
                  <a:cubicBezTo>
                    <a:pt x="6" y="19"/>
                    <a:pt x="5" y="19"/>
                    <a:pt x="4" y="18"/>
                  </a:cubicBezTo>
                  <a:cubicBezTo>
                    <a:pt x="3" y="17"/>
                    <a:pt x="3" y="16"/>
                    <a:pt x="2" y="15"/>
                  </a:cubicBezTo>
                  <a:cubicBezTo>
                    <a:pt x="2" y="13"/>
                    <a:pt x="2" y="12"/>
                    <a:pt x="2" y="11"/>
                  </a:cubicBezTo>
                  <a:cubicBezTo>
                    <a:pt x="2" y="9"/>
                    <a:pt x="2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8" y="1"/>
                    <a:pt x="10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20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  <p:sp>
          <p:nvSpPr>
            <p:cNvPr id="252" name="Freeform 70">
              <a:extLst>
                <a:ext uri="{FF2B5EF4-FFF2-40B4-BE49-F238E27FC236}">
                  <a16:creationId xmlns:a16="http://schemas.microsoft.com/office/drawing/2014/main" xmlns="" id="{07A005EC-C937-4146-8D02-C00C5931EB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3096" y="6489826"/>
              <a:ext cx="27899" cy="31387"/>
            </a:xfrm>
            <a:custGeom>
              <a:avLst/>
              <a:gdLst>
                <a:gd name="T0" fmla="*/ 11 w 11"/>
                <a:gd name="T1" fmla="*/ 6 h 12"/>
                <a:gd name="T2" fmla="*/ 11 w 11"/>
                <a:gd name="T3" fmla="*/ 9 h 12"/>
                <a:gd name="T4" fmla="*/ 10 w 11"/>
                <a:gd name="T5" fmla="*/ 10 h 12"/>
                <a:gd name="T6" fmla="*/ 8 w 11"/>
                <a:gd name="T7" fmla="*/ 12 h 12"/>
                <a:gd name="T8" fmla="*/ 6 w 11"/>
                <a:gd name="T9" fmla="*/ 12 h 12"/>
                <a:gd name="T10" fmla="*/ 3 w 11"/>
                <a:gd name="T11" fmla="*/ 12 h 12"/>
                <a:gd name="T12" fmla="*/ 1 w 11"/>
                <a:gd name="T13" fmla="*/ 10 h 12"/>
                <a:gd name="T14" fmla="*/ 0 w 11"/>
                <a:gd name="T15" fmla="*/ 9 h 12"/>
                <a:gd name="T16" fmla="*/ 0 w 11"/>
                <a:gd name="T17" fmla="*/ 6 h 12"/>
                <a:gd name="T18" fmla="*/ 0 w 11"/>
                <a:gd name="T19" fmla="*/ 4 h 12"/>
                <a:gd name="T20" fmla="*/ 1 w 11"/>
                <a:gd name="T21" fmla="*/ 2 h 12"/>
                <a:gd name="T22" fmla="*/ 3 w 11"/>
                <a:gd name="T23" fmla="*/ 1 h 12"/>
                <a:gd name="T24" fmla="*/ 6 w 11"/>
                <a:gd name="T25" fmla="*/ 0 h 12"/>
                <a:gd name="T26" fmla="*/ 8 w 11"/>
                <a:gd name="T27" fmla="*/ 1 h 12"/>
                <a:gd name="T28" fmla="*/ 10 w 11"/>
                <a:gd name="T29" fmla="*/ 2 h 12"/>
                <a:gd name="T30" fmla="*/ 11 w 11"/>
                <a:gd name="T31" fmla="*/ 4 h 12"/>
                <a:gd name="T32" fmla="*/ 11 w 11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7"/>
                    <a:pt x="11" y="8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8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1" y="5"/>
                    <a:pt x="11" y="6"/>
                    <a:pt x="11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579">
                <a:solidFill>
                  <a:schemeClr val="bg1"/>
                </a:solidFill>
              </a:endParaRPr>
            </a:p>
          </p:txBody>
        </p:sp>
      </p:grpSp>
      <p:sp>
        <p:nvSpPr>
          <p:cNvPr id="263" name="Title 1">
            <a:extLst>
              <a:ext uri="{FF2B5EF4-FFF2-40B4-BE49-F238E27FC236}">
                <a16:creationId xmlns:a16="http://schemas.microsoft.com/office/drawing/2014/main" xmlns="" id="{3F36D6CC-3534-47CC-AECE-83EDA4639F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676" y="2388651"/>
            <a:ext cx="3508451" cy="952216"/>
          </a:xfrm>
          <a:prstGeom prst="rect">
            <a:avLst/>
          </a:prstGeom>
        </p:spPr>
        <p:txBody>
          <a:bodyPr/>
          <a:lstStyle>
            <a:lvl1pPr>
              <a:defRPr sz="2631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64" name="Subtitle 2">
            <a:extLst>
              <a:ext uri="{FF2B5EF4-FFF2-40B4-BE49-F238E27FC236}">
                <a16:creationId xmlns:a16="http://schemas.microsoft.com/office/drawing/2014/main" xmlns="" id="{C26FB38E-4E99-4AFB-8C8C-F03F7A963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844" y="3541846"/>
            <a:ext cx="3526160" cy="7146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754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403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2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3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4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5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6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7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AE95BC52-A56D-4358-A294-750179EBB698}"/>
              </a:ext>
            </a:extLst>
          </p:cNvPr>
          <p:cNvGrpSpPr/>
          <p:nvPr userDrawn="1"/>
        </p:nvGrpSpPr>
        <p:grpSpPr>
          <a:xfrm>
            <a:off x="429183" y="969546"/>
            <a:ext cx="4258177" cy="3734575"/>
            <a:chOff x="6855933" y="899048"/>
            <a:chExt cx="4855295" cy="3374475"/>
          </a:xfrm>
          <a:solidFill>
            <a:schemeClr val="tx2"/>
          </a:solidFill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ECBD2AD5-9A79-4CFE-A808-769ADC8898F3}"/>
                </a:ext>
              </a:extLst>
            </p:cNvPr>
            <p:cNvSpPr/>
            <p:nvPr/>
          </p:nvSpPr>
          <p:spPr>
            <a:xfrm>
              <a:off x="6855933" y="899048"/>
              <a:ext cx="4855295" cy="3374475"/>
            </a:xfrm>
            <a:custGeom>
              <a:avLst/>
              <a:gdLst>
                <a:gd name="connsiteX0" fmla="*/ 6731 w 4855294"/>
                <a:gd name="connsiteY0" fmla="*/ 863542 h 3374474"/>
                <a:gd name="connsiteX1" fmla="*/ 6731 w 4855294"/>
                <a:gd name="connsiteY1" fmla="*/ 3095901 h 3374474"/>
                <a:gd name="connsiteX2" fmla="*/ 145659 w 4855294"/>
                <a:gd name="connsiteY2" fmla="*/ 3095901 h 3374474"/>
                <a:gd name="connsiteX3" fmla="*/ 145659 w 4855294"/>
                <a:gd name="connsiteY3" fmla="*/ 988380 h 3374474"/>
                <a:gd name="connsiteX4" fmla="*/ 4715918 w 4855294"/>
                <a:gd name="connsiteY4" fmla="*/ 179673 h 3374474"/>
                <a:gd name="connsiteX5" fmla="*/ 4715918 w 4855294"/>
                <a:gd name="connsiteY5" fmla="*/ 3234829 h 3374474"/>
                <a:gd name="connsiteX6" fmla="*/ 840208 w 4855294"/>
                <a:gd name="connsiteY6" fmla="*/ 3234829 h 3374474"/>
                <a:gd name="connsiteX7" fmla="*/ 840208 w 4855294"/>
                <a:gd name="connsiteY7" fmla="*/ 3373757 h 3374474"/>
                <a:gd name="connsiteX8" fmla="*/ 4854846 w 4855294"/>
                <a:gd name="connsiteY8" fmla="*/ 3373757 h 3374474"/>
                <a:gd name="connsiteX9" fmla="*/ 4854846 w 4855294"/>
                <a:gd name="connsiteY9" fmla="*/ 6731 h 3374474"/>
                <a:gd name="connsiteX10" fmla="*/ 6731 w 4855294"/>
                <a:gd name="connsiteY10" fmla="*/ 863542 h 337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5294" h="3374474">
                  <a:moveTo>
                    <a:pt x="6731" y="863542"/>
                  </a:moveTo>
                  <a:lnTo>
                    <a:pt x="6731" y="3095901"/>
                  </a:lnTo>
                  <a:lnTo>
                    <a:pt x="145659" y="3095901"/>
                  </a:lnTo>
                  <a:lnTo>
                    <a:pt x="145659" y="988380"/>
                  </a:lnTo>
                  <a:lnTo>
                    <a:pt x="4715918" y="179673"/>
                  </a:lnTo>
                  <a:lnTo>
                    <a:pt x="4715918" y="3234829"/>
                  </a:lnTo>
                  <a:lnTo>
                    <a:pt x="840208" y="3234829"/>
                  </a:lnTo>
                  <a:lnTo>
                    <a:pt x="840208" y="3373757"/>
                  </a:lnTo>
                  <a:lnTo>
                    <a:pt x="4854846" y="3373757"/>
                  </a:lnTo>
                  <a:lnTo>
                    <a:pt x="4854846" y="6731"/>
                  </a:lnTo>
                  <a:lnTo>
                    <a:pt x="6731" y="8635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579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9EE673CB-A779-4F64-B72D-93428DD2B26D}"/>
                </a:ext>
              </a:extLst>
            </p:cNvPr>
            <p:cNvSpPr/>
            <p:nvPr/>
          </p:nvSpPr>
          <p:spPr>
            <a:xfrm>
              <a:off x="6855933" y="4127146"/>
              <a:ext cx="143595" cy="143595"/>
            </a:xfrm>
            <a:custGeom>
              <a:avLst/>
              <a:gdLst>
                <a:gd name="connsiteX0" fmla="*/ 6731 w 143594"/>
                <a:gd name="connsiteY0" fmla="*/ 6731 h 143594"/>
                <a:gd name="connsiteX1" fmla="*/ 145659 w 143594"/>
                <a:gd name="connsiteY1" fmla="*/ 6731 h 143594"/>
                <a:gd name="connsiteX2" fmla="*/ 145659 w 143594"/>
                <a:gd name="connsiteY2" fmla="*/ 145659 h 143594"/>
                <a:gd name="connsiteX3" fmla="*/ 6731 w 143594"/>
                <a:gd name="connsiteY3" fmla="*/ 145659 h 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94" h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579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88144C98-507D-403B-8819-FBBF64A82FA3}"/>
                </a:ext>
              </a:extLst>
            </p:cNvPr>
            <p:cNvSpPr/>
            <p:nvPr/>
          </p:nvSpPr>
          <p:spPr>
            <a:xfrm>
              <a:off x="7133789" y="4127146"/>
              <a:ext cx="143595" cy="143595"/>
            </a:xfrm>
            <a:custGeom>
              <a:avLst/>
              <a:gdLst>
                <a:gd name="connsiteX0" fmla="*/ 6731 w 143594"/>
                <a:gd name="connsiteY0" fmla="*/ 6731 h 143594"/>
                <a:gd name="connsiteX1" fmla="*/ 145659 w 143594"/>
                <a:gd name="connsiteY1" fmla="*/ 6731 h 143594"/>
                <a:gd name="connsiteX2" fmla="*/ 145659 w 143594"/>
                <a:gd name="connsiteY2" fmla="*/ 145659 h 143594"/>
                <a:gd name="connsiteX3" fmla="*/ 6731 w 143594"/>
                <a:gd name="connsiteY3" fmla="*/ 145659 h 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94" h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579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21919CB3-2430-4DA6-BF41-59A1EF9C03CB}"/>
                </a:ext>
              </a:extLst>
            </p:cNvPr>
            <p:cNvSpPr/>
            <p:nvPr/>
          </p:nvSpPr>
          <p:spPr>
            <a:xfrm>
              <a:off x="7411555" y="4127146"/>
              <a:ext cx="143595" cy="143595"/>
            </a:xfrm>
            <a:custGeom>
              <a:avLst/>
              <a:gdLst>
                <a:gd name="connsiteX0" fmla="*/ 6731 w 143594"/>
                <a:gd name="connsiteY0" fmla="*/ 6731 h 143594"/>
                <a:gd name="connsiteX1" fmla="*/ 145659 w 143594"/>
                <a:gd name="connsiteY1" fmla="*/ 6731 h 143594"/>
                <a:gd name="connsiteX2" fmla="*/ 145659 w 143594"/>
                <a:gd name="connsiteY2" fmla="*/ 145659 h 143594"/>
                <a:gd name="connsiteX3" fmla="*/ 6731 w 143594"/>
                <a:gd name="connsiteY3" fmla="*/ 145659 h 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94" h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579"/>
            </a:p>
          </p:txBody>
        </p:sp>
      </p:grpSp>
    </p:spTree>
    <p:extLst>
      <p:ext uri="{BB962C8B-B14F-4D97-AF65-F5344CB8AC3E}">
        <p14:creationId xmlns:p14="http://schemas.microsoft.com/office/powerpoint/2010/main" val="420371302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09" y="325595"/>
            <a:ext cx="9628347" cy="653403"/>
          </a:xfrm>
        </p:spPr>
        <p:txBody>
          <a:bodyPr/>
          <a:lstStyle>
            <a:lvl1pPr>
              <a:defRPr sz="210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xmlns="" id="{DA9741B6-D337-4A18-8ECB-FB21A6953E4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534909" y="1004619"/>
            <a:ext cx="9629649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79" noProof="0" dirty="0">
              <a:solidFill>
                <a:schemeClr val="bg1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90356C28-34FC-48BD-943E-82B485EB0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09" y="1259351"/>
            <a:ext cx="9628347" cy="54759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9342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4909" y="325595"/>
            <a:ext cx="9628347" cy="653403"/>
          </a:xfrm>
        </p:spPr>
        <p:txBody>
          <a:bodyPr/>
          <a:lstStyle>
            <a:lvl1pPr>
              <a:defRPr sz="210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Standard slide</a:t>
            </a:r>
            <a:endParaRPr lang="en-GB" dirty="0"/>
          </a:p>
        </p:txBody>
      </p:sp>
      <p:sp>
        <p:nvSpPr>
          <p:cNvPr id="80" name="Line 10">
            <a:extLst>
              <a:ext uri="{FF2B5EF4-FFF2-40B4-BE49-F238E27FC236}">
                <a16:creationId xmlns:a16="http://schemas.microsoft.com/office/drawing/2014/main" xmlns="" id="{EF8E9275-C0E0-4ABA-8699-73E5E292EC8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534909" y="1004619"/>
            <a:ext cx="9629649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79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59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ChangeAspect="1"/>
          </p:cNvSpPr>
          <p:nvPr userDrawn="1"/>
        </p:nvSpPr>
        <p:spPr bwMode="gray">
          <a:xfrm rot="10800000">
            <a:off x="3834029" y="505990"/>
            <a:ext cx="6333312" cy="5058136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04498" tIns="52249" rIns="104498" bIns="52249" numCol="1" anchor="t" anchorCtr="0" compatLnSpc="1">
            <a:prstTxWarp prst="textNoShape">
              <a:avLst/>
            </a:prstTxWarp>
          </a:bodyPr>
          <a:lstStyle/>
          <a:p>
            <a:endParaRPr lang="en-GB" sz="1800" dirty="0">
              <a:latin typeface="EYInterstate Light" panose="02000506000000020004" pitchFamily="2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161694" y="1856519"/>
            <a:ext cx="5734215" cy="952216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161694" y="2971670"/>
            <a:ext cx="5734215" cy="7146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300">
                <a:solidFill>
                  <a:srgbClr val="404040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800">
                <a:solidFill>
                  <a:srgbClr val="404040"/>
                </a:solidFill>
              </a:defRPr>
            </a:lvl2pPr>
            <a:lvl3pPr marL="1044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7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9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12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34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7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9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8830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90770" y="1"/>
            <a:ext cx="3507394" cy="6813041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10" y="325595"/>
            <a:ext cx="6528886" cy="653403"/>
          </a:xfrm>
        </p:spPr>
        <p:txBody>
          <a:bodyPr/>
          <a:lstStyle>
            <a:lvl1pPr>
              <a:defRPr sz="210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4908" y="1259352"/>
            <a:ext cx="6401912" cy="967002"/>
          </a:xfrm>
        </p:spPr>
        <p:txBody>
          <a:bodyPr/>
          <a:lstStyle>
            <a:lvl1pPr marL="0" indent="0">
              <a:buNone/>
              <a:defRPr sz="1579">
                <a:solidFill>
                  <a:schemeClr val="bg1"/>
                </a:solidFill>
              </a:defRPr>
            </a:lvl1pPr>
            <a:lvl2pPr marL="312752" indent="0">
              <a:buNone/>
              <a:defRPr sz="1579">
                <a:solidFill>
                  <a:schemeClr val="bg1"/>
                </a:solidFill>
              </a:defRPr>
            </a:lvl2pPr>
            <a:lvl3pPr marL="625504" indent="0">
              <a:buNone/>
              <a:defRPr sz="1403">
                <a:solidFill>
                  <a:schemeClr val="bg1"/>
                </a:solidFill>
              </a:defRPr>
            </a:lvl3pPr>
            <a:lvl4pPr marL="938257" indent="0">
              <a:buNone/>
              <a:defRPr sz="1228">
                <a:solidFill>
                  <a:schemeClr val="bg1"/>
                </a:solidFill>
              </a:defRPr>
            </a:lvl4pPr>
            <a:lvl5pPr marL="1251009" indent="0">
              <a:buNone/>
              <a:defRPr sz="105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34909" y="2558058"/>
            <a:ext cx="3139824" cy="4254984"/>
          </a:xfrm>
        </p:spPr>
        <p:txBody>
          <a:bodyPr numCol="1"/>
          <a:lstStyle>
            <a:lvl1pPr marL="0" indent="0">
              <a:buNone/>
              <a:defRPr sz="1228">
                <a:solidFill>
                  <a:schemeClr val="bg1"/>
                </a:solidFill>
              </a:defRPr>
            </a:lvl1pPr>
            <a:lvl2pPr marL="312752" indent="0">
              <a:buNone/>
              <a:defRPr sz="1579">
                <a:solidFill>
                  <a:schemeClr val="bg1"/>
                </a:solidFill>
              </a:defRPr>
            </a:lvl2pPr>
            <a:lvl3pPr marL="625504" indent="0">
              <a:buNone/>
              <a:defRPr sz="1403">
                <a:solidFill>
                  <a:schemeClr val="bg1"/>
                </a:solidFill>
              </a:defRPr>
            </a:lvl3pPr>
            <a:lvl4pPr marL="938257" indent="0">
              <a:buNone/>
              <a:defRPr sz="1228">
                <a:solidFill>
                  <a:schemeClr val="bg1"/>
                </a:solidFill>
              </a:defRPr>
            </a:lvl4pPr>
            <a:lvl5pPr marL="1251009" indent="0">
              <a:buNone/>
              <a:defRPr sz="105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0C7BD71A-882B-40FB-A05F-48ECC69FF73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796997" y="2558058"/>
            <a:ext cx="3139824" cy="1388658"/>
          </a:xfrm>
        </p:spPr>
        <p:txBody>
          <a:bodyPr numCol="1"/>
          <a:lstStyle>
            <a:lvl1pPr marL="0" indent="0">
              <a:buNone/>
              <a:defRPr sz="1228">
                <a:solidFill>
                  <a:schemeClr val="bg1"/>
                </a:solidFill>
              </a:defRPr>
            </a:lvl1pPr>
            <a:lvl2pPr marL="312752" indent="0">
              <a:buNone/>
              <a:defRPr sz="1579">
                <a:solidFill>
                  <a:schemeClr val="bg1"/>
                </a:solidFill>
              </a:defRPr>
            </a:lvl2pPr>
            <a:lvl3pPr marL="625504" indent="0">
              <a:buNone/>
              <a:defRPr sz="1403">
                <a:solidFill>
                  <a:schemeClr val="bg1"/>
                </a:solidFill>
              </a:defRPr>
            </a:lvl3pPr>
            <a:lvl4pPr marL="938257" indent="0">
              <a:buNone/>
              <a:defRPr sz="1228">
                <a:solidFill>
                  <a:schemeClr val="bg1"/>
                </a:solidFill>
              </a:defRPr>
            </a:lvl4pPr>
            <a:lvl5pPr marL="1251009" indent="0">
              <a:buNone/>
              <a:defRPr sz="105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D87D58C8-1517-42AA-8B2A-E449A3F6F02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796997" y="4688834"/>
            <a:ext cx="3139824" cy="2151627"/>
          </a:xfrm>
        </p:spPr>
        <p:txBody>
          <a:bodyPr numCol="1"/>
          <a:lstStyle>
            <a:lvl1pPr marL="0" indent="0">
              <a:buNone/>
              <a:defRPr sz="1579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312752" indent="0">
              <a:buNone/>
              <a:defRPr sz="1579">
                <a:solidFill>
                  <a:schemeClr val="bg1"/>
                </a:solidFill>
              </a:defRPr>
            </a:lvl2pPr>
            <a:lvl3pPr marL="625504" indent="0">
              <a:buNone/>
              <a:defRPr sz="1403">
                <a:solidFill>
                  <a:schemeClr val="bg1"/>
                </a:solidFill>
              </a:defRPr>
            </a:lvl3pPr>
            <a:lvl4pPr marL="938257" indent="0">
              <a:buNone/>
              <a:defRPr sz="1228">
                <a:solidFill>
                  <a:schemeClr val="bg1"/>
                </a:solidFill>
              </a:defRPr>
            </a:lvl4pPr>
            <a:lvl5pPr marL="1251009" indent="0">
              <a:buNone/>
              <a:defRPr sz="105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23" name="Line 10">
            <a:extLst>
              <a:ext uri="{FF2B5EF4-FFF2-40B4-BE49-F238E27FC236}">
                <a16:creationId xmlns:a16="http://schemas.microsoft.com/office/drawing/2014/main" xmlns="" id="{E820DC59-E206-4DC0-9012-584F8EBAF73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534909" y="1004619"/>
            <a:ext cx="677395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79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853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091212" cy="7589837"/>
          </a:xfrm>
        </p:spPr>
        <p:txBody>
          <a:bodyPr/>
          <a:lstStyle/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3819" y="325595"/>
            <a:ext cx="7798437" cy="653403"/>
          </a:xfrm>
        </p:spPr>
        <p:txBody>
          <a:bodyPr/>
          <a:lstStyle>
            <a:lvl1pPr>
              <a:defRPr sz="210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363818" y="1259352"/>
            <a:ext cx="2405555" cy="5553690"/>
          </a:xfrm>
        </p:spPr>
        <p:txBody>
          <a:bodyPr/>
          <a:lstStyle>
            <a:lvl1pPr marL="0" indent="0">
              <a:buNone/>
              <a:defRPr sz="1579">
                <a:solidFill>
                  <a:schemeClr val="bg1"/>
                </a:solidFill>
              </a:defRPr>
            </a:lvl1pPr>
            <a:lvl2pPr marL="312752" indent="0">
              <a:buNone/>
              <a:defRPr sz="1579">
                <a:solidFill>
                  <a:schemeClr val="bg1"/>
                </a:solidFill>
              </a:defRPr>
            </a:lvl2pPr>
            <a:lvl3pPr marL="625504" indent="0">
              <a:buNone/>
              <a:defRPr sz="1403">
                <a:solidFill>
                  <a:schemeClr val="bg1"/>
                </a:solidFill>
              </a:defRPr>
            </a:lvl3pPr>
            <a:lvl4pPr marL="938257" indent="0">
              <a:buNone/>
              <a:defRPr sz="1228">
                <a:solidFill>
                  <a:schemeClr val="bg1"/>
                </a:solidFill>
              </a:defRPr>
            </a:lvl4pPr>
            <a:lvl5pPr marL="1251009" indent="0">
              <a:buNone/>
              <a:defRPr sz="105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022750" y="1259352"/>
            <a:ext cx="2459018" cy="5553690"/>
          </a:xfrm>
        </p:spPr>
        <p:txBody>
          <a:bodyPr numCol="1"/>
          <a:lstStyle>
            <a:lvl1pPr marL="0" indent="0">
              <a:buNone/>
              <a:defRPr sz="1228">
                <a:solidFill>
                  <a:schemeClr val="bg1"/>
                </a:solidFill>
              </a:defRPr>
            </a:lvl1pPr>
            <a:lvl2pPr marL="312752" indent="0">
              <a:buNone/>
              <a:defRPr sz="1579">
                <a:solidFill>
                  <a:schemeClr val="bg1"/>
                </a:solidFill>
              </a:defRPr>
            </a:lvl2pPr>
            <a:lvl3pPr marL="625504" indent="0">
              <a:buNone/>
              <a:defRPr sz="1403">
                <a:solidFill>
                  <a:schemeClr val="bg1"/>
                </a:solidFill>
              </a:defRPr>
            </a:lvl3pPr>
            <a:lvl4pPr marL="938257" indent="0">
              <a:buNone/>
              <a:defRPr sz="1228">
                <a:solidFill>
                  <a:schemeClr val="bg1"/>
                </a:solidFill>
              </a:defRPr>
            </a:lvl4pPr>
            <a:lvl5pPr marL="1251009" indent="0">
              <a:buNone/>
              <a:defRPr sz="105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xmlns="" id="{6FF4A6F8-D9C6-4FEE-9324-5200D308BB1F}"/>
              </a:ext>
            </a:extLst>
          </p:cNvPr>
          <p:cNvSpPr>
            <a:spLocks noGrp="1"/>
          </p:cNvSpPr>
          <p:nvPr userDrawn="1">
            <p:ph idx="12" hasCustomPrompt="1"/>
          </p:nvPr>
        </p:nvSpPr>
        <p:spPr>
          <a:xfrm>
            <a:off x="7735144" y="1259352"/>
            <a:ext cx="2428110" cy="3094537"/>
          </a:xfrm>
        </p:spPr>
        <p:txBody>
          <a:bodyPr numCol="1"/>
          <a:lstStyle>
            <a:lvl1pPr marL="0" indent="0">
              <a:buNone/>
              <a:defRPr sz="1228">
                <a:solidFill>
                  <a:schemeClr val="bg1"/>
                </a:solidFill>
              </a:defRPr>
            </a:lvl1pPr>
            <a:lvl2pPr marL="312752" indent="0">
              <a:buNone/>
              <a:defRPr sz="1579">
                <a:solidFill>
                  <a:schemeClr val="bg1"/>
                </a:solidFill>
              </a:defRPr>
            </a:lvl2pPr>
            <a:lvl3pPr marL="625504" indent="0">
              <a:buNone/>
              <a:defRPr sz="1403">
                <a:solidFill>
                  <a:schemeClr val="bg1"/>
                </a:solidFill>
              </a:defRPr>
            </a:lvl3pPr>
            <a:lvl4pPr marL="938257" indent="0">
              <a:buNone/>
              <a:defRPr sz="1228">
                <a:solidFill>
                  <a:schemeClr val="bg1"/>
                </a:solidFill>
              </a:defRPr>
            </a:lvl4pPr>
            <a:lvl5pPr marL="1251009" indent="0">
              <a:buNone/>
              <a:defRPr sz="105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xmlns="" id="{B63A7CBA-3151-452E-BD2F-D3E65CE1595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363819" y="1004619"/>
            <a:ext cx="7798437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79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184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09" y="325595"/>
            <a:ext cx="9628347" cy="6534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09" y="1259351"/>
            <a:ext cx="7225520" cy="535073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579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403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228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05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xmlns="" id="{CF130104-FAF2-4309-9701-573F3774313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534909" y="1004619"/>
            <a:ext cx="9629649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79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561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12" y="3155817"/>
            <a:ext cx="3900797" cy="1330621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3157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312752" marR="0" lvl="0" indent="-312752" defTabSz="883917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Chapter Title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87437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12" y="3155817"/>
            <a:ext cx="3900797" cy="1330621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3157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312752" marR="0" lvl="0" indent="-312752" defTabSz="883917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Chapter Title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23198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>
            <a:extLst>
              <a:ext uri="{FF2B5EF4-FFF2-40B4-BE49-F238E27FC236}">
                <a16:creationId xmlns:a16="http://schemas.microsoft.com/office/drawing/2014/main" xmlns="" id="{8F291EB0-15F5-4E9A-A38B-CE3AC1452E21}"/>
              </a:ext>
            </a:extLst>
          </p:cNvPr>
          <p:cNvSpPr txBox="1">
            <a:spLocks/>
          </p:cNvSpPr>
          <p:nvPr userDrawn="1"/>
        </p:nvSpPr>
        <p:spPr>
          <a:xfrm>
            <a:off x="418645" y="1647815"/>
            <a:ext cx="2050807" cy="950487"/>
          </a:xfrm>
          <a:prstGeom prst="rect">
            <a:avLst/>
          </a:prstGeom>
        </p:spPr>
        <p:txBody>
          <a:bodyPr/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9822" dirty="0">
                <a:solidFill>
                  <a:schemeClr val="tx2"/>
                </a:solidFill>
                <a:latin typeface="Georgia" panose="02040502050405020303" pitchFamily="18" charset="0"/>
              </a:rPr>
              <a:t>“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FB5D2AC0-B4F7-4455-9AE0-201966050A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0217" y="2796404"/>
            <a:ext cx="4641175" cy="1992083"/>
          </a:xfrm>
        </p:spPr>
        <p:txBody>
          <a:bodyPr lIns="90000" tIns="46800" rIns="90000" bIns="46800"/>
          <a:lstStyle>
            <a:lvl1pPr marL="0" indent="0">
              <a:buNone/>
              <a:defRPr lang="en-US" sz="2456" dirty="0" smtClean="0">
                <a:latin typeface="Georgia" panose="02040502050405020303" pitchFamily="18" charset="0"/>
              </a:defRPr>
            </a:lvl1pPr>
          </a:lstStyle>
          <a:p>
            <a:pPr marL="312752" lvl="0" indent="-312752">
              <a:spcBef>
                <a:spcPts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F1BA83A2-78F0-4F7E-836B-9B4B87820F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217" y="5127141"/>
            <a:ext cx="4641175" cy="350649"/>
          </a:xfrm>
        </p:spPr>
        <p:txBody>
          <a:bodyPr lIns="90000" tIns="46800" rIns="90000" bIns="46800"/>
          <a:lstStyle>
            <a:lvl1pPr marL="0" indent="0" algn="l" defTabSz="801929" rtl="0" eaLnBrk="1" latinLnBrk="0" hangingPunct="1">
              <a:spcBef>
                <a:spcPts val="0"/>
              </a:spcBef>
              <a:spcAft>
                <a:spcPts val="526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403" kern="1200" dirty="0" smtClean="0">
                <a:solidFill>
                  <a:srgbClr val="2E2E38"/>
                </a:solidFill>
                <a:latin typeface="+mn-lt"/>
                <a:ea typeface="+mn-ea"/>
                <a:cs typeface="+mn-cs"/>
              </a:defRPr>
            </a:lvl1pPr>
            <a:lvl2pPr marL="312752" indent="0">
              <a:buNone/>
              <a:defRPr lang="en-US" sz="1754" smtClean="0">
                <a:latin typeface="+mn-lt"/>
              </a:defRPr>
            </a:lvl2pPr>
            <a:lvl3pPr>
              <a:defRPr lang="en-US" sz="1579" smtClean="0">
                <a:latin typeface="+mn-lt"/>
              </a:defRPr>
            </a:lvl3pPr>
            <a:lvl4pPr>
              <a:defRPr lang="en-US" sz="1403" smtClean="0">
                <a:latin typeface="+mn-lt"/>
              </a:defRPr>
            </a:lvl4pPr>
            <a:lvl5pPr>
              <a:defRPr lang="en-IN" sz="1403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Name Surname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xmlns="" id="{034CE9DD-CE12-4D9F-8FD6-A2522F36C8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0217" y="5501960"/>
            <a:ext cx="4641175" cy="350649"/>
          </a:xfrm>
        </p:spPr>
        <p:txBody>
          <a:bodyPr lIns="90000" tIns="46800" rIns="90000" bIns="46800"/>
          <a:lstStyle>
            <a:lvl1pPr marL="0" indent="0" algn="l" defTabSz="801929" rtl="0" eaLnBrk="1" latinLnBrk="0" hangingPunct="1">
              <a:spcBef>
                <a:spcPts val="0"/>
              </a:spcBef>
              <a:spcAft>
                <a:spcPts val="526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403" kern="1200" dirty="0" smtClean="0">
                <a:solidFill>
                  <a:srgbClr val="2E2E38"/>
                </a:solidFill>
                <a:latin typeface="+mn-lt"/>
                <a:ea typeface="+mn-ea"/>
                <a:cs typeface="+mn-cs"/>
              </a:defRPr>
            </a:lvl1pPr>
            <a:lvl2pPr marL="312752" indent="0">
              <a:buNone/>
              <a:defRPr lang="en-US" sz="1754" smtClean="0">
                <a:latin typeface="+mn-lt"/>
              </a:defRPr>
            </a:lvl2pPr>
            <a:lvl3pPr>
              <a:defRPr lang="en-US" sz="1579" smtClean="0">
                <a:latin typeface="+mn-lt"/>
              </a:defRPr>
            </a:lvl3pPr>
            <a:lvl4pPr>
              <a:defRPr lang="en-US" sz="1403" smtClean="0">
                <a:latin typeface="+mn-lt"/>
              </a:defRPr>
            </a:lvl4pPr>
            <a:lvl5pPr>
              <a:defRPr lang="en-IN" sz="1403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2074555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xmlns="" id="{E28D7EA5-A532-4D8B-9984-8F3D1FEA98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28494" y="2280089"/>
            <a:ext cx="4641175" cy="334838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2456" dirty="0" smtClean="0">
                <a:latin typeface="Georgia" panose="02040502050405020303" pitchFamily="18" charset="0"/>
              </a:defRPr>
            </a:lvl1pPr>
          </a:lstStyle>
          <a:p>
            <a:pPr marL="312752" lvl="0" indent="-312752" algn="ctr">
              <a:spcBef>
                <a:spcPts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xmlns="" id="{9F9B9C3C-16F2-40B2-A460-0480520ECF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28494" y="6094312"/>
            <a:ext cx="4641175" cy="350649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1403" dirty="0" smtClean="0">
                <a:solidFill>
                  <a:srgbClr val="2E2E38"/>
                </a:solidFill>
                <a:latin typeface="+mn-lt"/>
              </a:defRPr>
            </a:lvl1pPr>
          </a:lstStyle>
          <a:p>
            <a:pPr marL="312752" lvl="0" indent="-312752" algn="ctr">
              <a:spcBef>
                <a:spcPts val="0"/>
              </a:spcBef>
              <a:spcAft>
                <a:spcPts val="526"/>
              </a:spcAft>
            </a:pPr>
            <a:r>
              <a:rPr lang="en-US" dirty="0"/>
              <a:t>Name Surname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xmlns="" id="{8E04541C-CC5D-4455-8271-73223AE0A8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28494" y="6439650"/>
            <a:ext cx="4641175" cy="350649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buNone/>
              <a:defRPr lang="en-US" sz="1403" dirty="0" smtClean="0">
                <a:solidFill>
                  <a:srgbClr val="2E2E38"/>
                </a:solidFill>
                <a:latin typeface="+mn-lt"/>
              </a:defRPr>
            </a:lvl1pPr>
          </a:lstStyle>
          <a:p>
            <a:pPr marL="312752" lvl="0" indent="-312752" algn="ctr">
              <a:spcBef>
                <a:spcPts val="0"/>
              </a:spcBef>
              <a:spcAft>
                <a:spcPts val="526"/>
              </a:spcAft>
            </a:pPr>
            <a:r>
              <a:rPr lang="en-US" dirty="0"/>
              <a:t>Job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xmlns="" id="{FBD672D3-B116-471A-8511-D80D5D920D93}"/>
              </a:ext>
            </a:extLst>
          </p:cNvPr>
          <p:cNvSpPr txBox="1">
            <a:spLocks/>
          </p:cNvSpPr>
          <p:nvPr userDrawn="1"/>
        </p:nvSpPr>
        <p:spPr>
          <a:xfrm>
            <a:off x="4323678" y="1084344"/>
            <a:ext cx="2050807" cy="9768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9822" dirty="0">
                <a:solidFill>
                  <a:schemeClr val="tx2"/>
                </a:solidFill>
                <a:latin typeface="Georgia" panose="02040502050405020303" pitchFamily="18" charset="0"/>
              </a:rPr>
              <a:t>“ </a:t>
            </a:r>
          </a:p>
        </p:txBody>
      </p:sp>
    </p:spTree>
    <p:extLst>
      <p:ext uri="{BB962C8B-B14F-4D97-AF65-F5344CB8AC3E}">
        <p14:creationId xmlns:p14="http://schemas.microsoft.com/office/powerpoint/2010/main" val="3263411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628F8CDB-776D-4811-AE2C-217236ECDE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61344" y="0"/>
            <a:ext cx="5236819" cy="7589838"/>
          </a:xfrm>
        </p:spPr>
        <p:txBody>
          <a:bodyPr/>
          <a:lstStyle/>
          <a:p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26E96BA-E9E4-496B-8CA5-6DA27B8AD7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1314" y="2853928"/>
            <a:ext cx="3979868" cy="1168366"/>
          </a:xfrm>
        </p:spPr>
        <p:txBody>
          <a:bodyPr/>
          <a:lstStyle>
            <a:lvl1pPr marL="0" indent="0">
              <a:buNone/>
              <a:defRPr sz="2631"/>
            </a:lvl1pPr>
          </a:lstStyle>
          <a:p>
            <a:pPr lvl="0"/>
            <a:r>
              <a:rPr lang="en-IN" dirty="0"/>
              <a:t>Chapter Title</a:t>
            </a:r>
          </a:p>
          <a:p>
            <a:pPr lvl="0"/>
            <a:r>
              <a:rPr lang="en-IN" dirty="0"/>
              <a:t>EY Interstate Light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xmlns="" id="{1173C8A3-BA2F-497B-A214-45B02D73AF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1314" y="4250203"/>
            <a:ext cx="3979868" cy="1168366"/>
          </a:xfrm>
        </p:spPr>
        <p:txBody>
          <a:bodyPr/>
          <a:lstStyle>
            <a:lvl1pPr marL="0" indent="0">
              <a:buNone/>
              <a:defRPr sz="1403"/>
            </a:lvl1pPr>
          </a:lstStyle>
          <a:p>
            <a:pPr lvl="0"/>
            <a:r>
              <a:rPr lang="en-IN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923218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09" y="325595"/>
            <a:ext cx="9628347" cy="6534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xmlns="" id="{95A2BE92-ABF7-4A82-BC35-00F28F500FE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34908" y="1259352"/>
            <a:ext cx="4347817" cy="4722850"/>
          </a:xfrm>
        </p:spPr>
        <p:txBody>
          <a:bodyPr/>
          <a:lstStyle/>
          <a:p>
            <a:endParaRPr lang="en-IN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xmlns="" id="{DA81FCAA-64D2-4A9C-B16E-9C4E3BB431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56169" y="4220216"/>
            <a:ext cx="2709347" cy="199208"/>
          </a:xfrm>
        </p:spPr>
        <p:txBody>
          <a:bodyPr/>
          <a:lstStyle>
            <a:lvl1pPr marL="0" indent="0">
              <a:buNone/>
              <a:defRPr sz="1052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xmlns="" id="{03CDC117-35F2-47B2-85B2-29CB8EE7E0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6169" y="4488752"/>
            <a:ext cx="2709347" cy="199208"/>
          </a:xfrm>
        </p:spPr>
        <p:txBody>
          <a:bodyPr/>
          <a:lstStyle>
            <a:lvl1pPr marL="0" indent="0">
              <a:buNone/>
              <a:defRPr sz="1052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 to go here</a:t>
            </a:r>
            <a:endParaRPr lang="en-GB" dirty="0"/>
          </a:p>
        </p:txBody>
      </p:sp>
      <p:sp>
        <p:nvSpPr>
          <p:cNvPr id="14" name="Picture Placeholder 19">
            <a:extLst>
              <a:ext uri="{FF2B5EF4-FFF2-40B4-BE49-F238E27FC236}">
                <a16:creationId xmlns:a16="http://schemas.microsoft.com/office/drawing/2014/main" xmlns="" id="{00A15EA9-2372-4E06-83C2-1E13AB1FA6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69983" y="3959912"/>
            <a:ext cx="683160" cy="862084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789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5DB83DAE-9FEB-4E9C-85BA-A34BD23927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69984" y="1259351"/>
            <a:ext cx="4793272" cy="4136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Key Takeaways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xmlns="" id="{C1ABE303-7041-4312-AD03-0E872AEF99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69984" y="1809486"/>
            <a:ext cx="4793272" cy="1783528"/>
          </a:xfrm>
        </p:spPr>
        <p:txBody>
          <a:bodyPr/>
          <a:lstStyle>
            <a:lvl1pPr marL="0" indent="0">
              <a:buNone/>
              <a:defRPr sz="1403"/>
            </a:lvl1pPr>
          </a:lstStyle>
          <a:p>
            <a:pPr lvl="0"/>
            <a:r>
              <a:rPr lang="en-US" dirty="0"/>
              <a:t>Content EY Interstate Light, 16pt, Lorem ipsum dolor, 12pt, </a:t>
            </a:r>
            <a:r>
              <a:rPr lang="en-US" dirty="0" err="1"/>
              <a:t>Utinam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abhorreant</a:t>
            </a:r>
            <a:r>
              <a:rPr lang="en-US" dirty="0"/>
              <a:t> </a:t>
            </a:r>
            <a:r>
              <a:rPr lang="en-US" dirty="0" err="1"/>
              <a:t>sead</a:t>
            </a:r>
            <a:r>
              <a:rPr lang="en-US" dirty="0"/>
              <a:t>. </a:t>
            </a:r>
            <a:r>
              <a:rPr lang="en-US" dirty="0" err="1"/>
              <a:t>Putant</a:t>
            </a:r>
            <a:r>
              <a:rPr lang="en-US" dirty="0"/>
              <a:t> </a:t>
            </a:r>
            <a:r>
              <a:rPr lang="en-US" dirty="0" err="1"/>
              <a:t>probatus</a:t>
            </a:r>
            <a:r>
              <a:rPr lang="en-US" dirty="0"/>
              <a:t> id vis, ad his </a:t>
            </a:r>
            <a:r>
              <a:rPr lang="en-US" dirty="0" err="1"/>
              <a:t>meis</a:t>
            </a:r>
            <a:r>
              <a:rPr lang="en-US" dirty="0"/>
              <a:t> </a:t>
            </a:r>
            <a:r>
              <a:rPr lang="en-US" dirty="0" err="1"/>
              <a:t>habemus</a:t>
            </a:r>
            <a:r>
              <a:rPr lang="en-US" dirty="0"/>
              <a:t> </a:t>
            </a:r>
            <a:r>
              <a:rPr lang="en-US" dirty="0" err="1"/>
              <a:t>repudiare</a:t>
            </a:r>
            <a:r>
              <a:rPr lang="en-US" dirty="0"/>
              <a:t>, has an </a:t>
            </a:r>
            <a:r>
              <a:rPr lang="en-US" dirty="0" err="1"/>
              <a:t>pericula</a:t>
            </a:r>
            <a:r>
              <a:rPr lang="en-US" dirty="0"/>
              <a:t> </a:t>
            </a:r>
            <a:r>
              <a:rPr lang="en-US" dirty="0" err="1"/>
              <a:t>tractatos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debitis</a:t>
            </a:r>
            <a:r>
              <a:rPr lang="en-US" dirty="0"/>
              <a:t> </a:t>
            </a:r>
            <a:r>
              <a:rPr lang="en-US" dirty="0" err="1"/>
              <a:t>dissentias</a:t>
            </a:r>
            <a:r>
              <a:rPr lang="en-US" dirty="0"/>
              <a:t> ad. </a:t>
            </a:r>
            <a:r>
              <a:rPr lang="en-US" dirty="0" err="1"/>
              <a:t>Patrioque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ex, id </a:t>
            </a:r>
            <a:r>
              <a:rPr lang="en-US" dirty="0" err="1"/>
              <a:t>admodum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20" name="Line 10">
            <a:extLst>
              <a:ext uri="{FF2B5EF4-FFF2-40B4-BE49-F238E27FC236}">
                <a16:creationId xmlns:a16="http://schemas.microsoft.com/office/drawing/2014/main" xmlns="" id="{B69EB865-6B86-419B-923C-F7DDC68C9C6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534909" y="1004619"/>
            <a:ext cx="9629649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79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273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11" y="244571"/>
            <a:ext cx="9628347" cy="530830"/>
          </a:xfrm>
        </p:spPr>
        <p:txBody>
          <a:bodyPr vert="horz" lIns="91440" tIns="91440" rIns="91440" bIns="91440" rtlCol="0" anchor="t" anchorCtr="0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11" y="1577730"/>
            <a:ext cx="9628347" cy="5199338"/>
          </a:xfrm>
          <a:prstGeom prst="rect">
            <a:avLst/>
          </a:prstGeom>
        </p:spPr>
        <p:txBody>
          <a:bodyPr lIns="0"/>
          <a:lstStyle>
            <a:lvl1pPr>
              <a:defRPr lang="en-US" sz="1800" dirty="0" smtClean="0">
                <a:solidFill>
                  <a:schemeClr val="tx1"/>
                </a:solidFill>
                <a:latin typeface="EYInterstate Light" panose="02000506000000020004" pitchFamily="2" charset="0"/>
              </a:defRPr>
            </a:lvl1pPr>
            <a:lvl2pPr>
              <a:defRPr lang="en-US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GB" dirty="0">
                <a:solidFill>
                  <a:schemeClr val="tx1"/>
                </a:solidFill>
              </a:defRPr>
            </a:lvl5pPr>
          </a:lstStyle>
          <a:p>
            <a:pPr marL="263514" lvl="0" indent="-263514"/>
            <a:r>
              <a:rPr lang="en-US" dirty="0"/>
              <a:t>Click to edit Master text styles</a:t>
            </a:r>
          </a:p>
          <a:p>
            <a:pPr marL="450831" lvl="1"/>
            <a:r>
              <a:rPr lang="en-US" dirty="0"/>
              <a:t>Second level</a:t>
            </a:r>
          </a:p>
          <a:p>
            <a:pPr marL="627037" lvl="2"/>
            <a:r>
              <a:rPr lang="en-US" dirty="0"/>
              <a:t>Third level</a:t>
            </a:r>
          </a:p>
          <a:p>
            <a:pPr marL="809592" lvl="3"/>
            <a:r>
              <a:rPr lang="en-US" dirty="0"/>
              <a:t>Fourth level</a:t>
            </a:r>
          </a:p>
          <a:p>
            <a:pPr marL="984210"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09" y="325595"/>
            <a:ext cx="9628347" cy="6534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09" y="1259351"/>
            <a:ext cx="7225520" cy="535073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12752">
              <a:defRPr>
                <a:solidFill>
                  <a:schemeClr val="bg1"/>
                </a:solidFill>
              </a:defRPr>
            </a:lvl2pPr>
            <a:lvl3pPr marL="625504">
              <a:defRPr>
                <a:solidFill>
                  <a:schemeClr val="bg1"/>
                </a:solidFill>
              </a:defRPr>
            </a:lvl3pPr>
            <a:lvl4pPr marL="938257">
              <a:defRPr>
                <a:solidFill>
                  <a:schemeClr val="bg1"/>
                </a:solidFill>
              </a:defRPr>
            </a:lvl4pPr>
            <a:lvl5pPr marL="1251009">
              <a:defRPr sz="105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xmlns="" id="{8D4CA674-C969-4C5C-9EA4-6D41FE961DE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534909" y="1004619"/>
            <a:ext cx="9629649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79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24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09" y="325595"/>
            <a:ext cx="9628347" cy="653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xmlns="" id="{97A26880-8DD7-4A78-ADAF-91ED2E744A7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534909" y="1004619"/>
            <a:ext cx="9629649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79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066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09" y="325595"/>
            <a:ext cx="9628347" cy="653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909" y="1259350"/>
            <a:ext cx="4725022" cy="5350736"/>
          </a:xfrm>
        </p:spPr>
        <p:txBody>
          <a:bodyPr/>
          <a:lstStyle>
            <a:lvl1pPr>
              <a:defRPr sz="1754">
                <a:solidFill>
                  <a:schemeClr val="bg1"/>
                </a:solidFill>
              </a:defRPr>
            </a:lvl1pPr>
            <a:lvl2pPr>
              <a:defRPr sz="1579">
                <a:solidFill>
                  <a:schemeClr val="bg1"/>
                </a:solidFill>
              </a:defRPr>
            </a:lvl2pPr>
            <a:lvl3pPr>
              <a:defRPr sz="1403">
                <a:solidFill>
                  <a:schemeClr val="bg1"/>
                </a:solidFill>
              </a:defRPr>
            </a:lvl3pPr>
            <a:lvl4pPr>
              <a:defRPr sz="1228">
                <a:solidFill>
                  <a:schemeClr val="bg1"/>
                </a:solidFill>
              </a:defRPr>
            </a:lvl4pPr>
            <a:lvl5pPr>
              <a:defRPr sz="1052">
                <a:solidFill>
                  <a:schemeClr val="bg1"/>
                </a:solidFill>
              </a:defRPr>
            </a:lvl5pPr>
            <a:lvl6pPr>
              <a:defRPr sz="1579"/>
            </a:lvl6pPr>
            <a:lvl7pPr>
              <a:defRPr sz="1579"/>
            </a:lvl7pPr>
            <a:lvl8pPr>
              <a:defRPr sz="1579"/>
            </a:lvl8pPr>
            <a:lvl9pPr>
              <a:defRPr sz="157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8234" y="1259350"/>
            <a:ext cx="4725022" cy="5350736"/>
          </a:xfrm>
        </p:spPr>
        <p:txBody>
          <a:bodyPr/>
          <a:lstStyle>
            <a:lvl1pPr>
              <a:defRPr sz="1754">
                <a:solidFill>
                  <a:schemeClr val="bg1"/>
                </a:solidFill>
              </a:defRPr>
            </a:lvl1pPr>
            <a:lvl2pPr>
              <a:defRPr sz="1579">
                <a:solidFill>
                  <a:schemeClr val="bg1"/>
                </a:solidFill>
              </a:defRPr>
            </a:lvl2pPr>
            <a:lvl3pPr>
              <a:defRPr sz="1403">
                <a:solidFill>
                  <a:schemeClr val="bg1"/>
                </a:solidFill>
              </a:defRPr>
            </a:lvl3pPr>
            <a:lvl4pPr>
              <a:defRPr sz="1228">
                <a:solidFill>
                  <a:schemeClr val="bg1"/>
                </a:solidFill>
              </a:defRPr>
            </a:lvl4pPr>
            <a:lvl5pPr>
              <a:defRPr sz="1052">
                <a:solidFill>
                  <a:schemeClr val="bg1"/>
                </a:solidFill>
              </a:defRPr>
            </a:lvl5pPr>
            <a:lvl6pPr>
              <a:defRPr sz="1579"/>
            </a:lvl6pPr>
            <a:lvl7pPr>
              <a:defRPr sz="1579"/>
            </a:lvl7pPr>
            <a:lvl8pPr>
              <a:defRPr sz="1579"/>
            </a:lvl8pPr>
            <a:lvl9pPr>
              <a:defRPr sz="157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xmlns="" id="{9B070B28-7AAC-47E5-9EB5-96B8B8B8805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534909" y="1004619"/>
            <a:ext cx="9629649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79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516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7303" y="2068934"/>
            <a:ext cx="4729936" cy="4710254"/>
          </a:xfrm>
        </p:spPr>
        <p:txBody>
          <a:bodyPr/>
          <a:lstStyle>
            <a:lvl1pPr>
              <a:defRPr sz="1754">
                <a:solidFill>
                  <a:schemeClr val="bg1"/>
                </a:solidFill>
              </a:defRPr>
            </a:lvl1pPr>
            <a:lvl2pPr>
              <a:defRPr sz="1579">
                <a:solidFill>
                  <a:schemeClr val="bg1"/>
                </a:solidFill>
              </a:defRPr>
            </a:lvl2pPr>
            <a:lvl3pPr>
              <a:defRPr sz="1403">
                <a:solidFill>
                  <a:schemeClr val="bg1"/>
                </a:solidFill>
              </a:defRPr>
            </a:lvl3pPr>
            <a:lvl4pPr>
              <a:defRPr sz="1228">
                <a:solidFill>
                  <a:schemeClr val="bg1"/>
                </a:solidFill>
              </a:defRPr>
            </a:lvl4pPr>
            <a:lvl5pPr>
              <a:defRPr sz="1052">
                <a:solidFill>
                  <a:schemeClr val="bg1"/>
                </a:solidFill>
              </a:defRPr>
            </a:lvl5pPr>
            <a:lvl6pPr>
              <a:defRPr sz="1579"/>
            </a:lvl6pPr>
            <a:lvl7pPr>
              <a:defRPr sz="1579"/>
            </a:lvl7pPr>
            <a:lvl8pPr>
              <a:defRPr sz="1579"/>
            </a:lvl8pPr>
            <a:lvl9pPr>
              <a:defRPr sz="157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7184" y="2068934"/>
            <a:ext cx="4729936" cy="4710254"/>
          </a:xfrm>
        </p:spPr>
        <p:txBody>
          <a:bodyPr/>
          <a:lstStyle>
            <a:lvl1pPr>
              <a:defRPr sz="1754">
                <a:solidFill>
                  <a:schemeClr val="bg1"/>
                </a:solidFill>
              </a:defRPr>
            </a:lvl1pPr>
            <a:lvl2pPr>
              <a:defRPr sz="1579">
                <a:solidFill>
                  <a:schemeClr val="bg1"/>
                </a:solidFill>
              </a:defRPr>
            </a:lvl2pPr>
            <a:lvl3pPr>
              <a:defRPr sz="1403">
                <a:solidFill>
                  <a:schemeClr val="bg1"/>
                </a:solidFill>
              </a:defRPr>
            </a:lvl3pPr>
            <a:lvl4pPr>
              <a:defRPr sz="1228">
                <a:solidFill>
                  <a:schemeClr val="bg1"/>
                </a:solidFill>
              </a:defRPr>
            </a:lvl4pPr>
            <a:lvl5pPr>
              <a:defRPr sz="1052">
                <a:solidFill>
                  <a:schemeClr val="bg1"/>
                </a:solidFill>
              </a:defRPr>
            </a:lvl5pPr>
            <a:lvl6pPr>
              <a:defRPr sz="1579"/>
            </a:lvl6pPr>
            <a:lvl7pPr>
              <a:defRPr sz="1579"/>
            </a:lvl7pPr>
            <a:lvl8pPr>
              <a:defRPr sz="1579"/>
            </a:lvl8pPr>
            <a:lvl9pPr>
              <a:defRPr sz="157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34909" y="1259351"/>
            <a:ext cx="4729936" cy="709182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437184" y="1259351"/>
            <a:ext cx="4729936" cy="709182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09" y="325595"/>
            <a:ext cx="9628347" cy="653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Line 10">
            <a:extLst>
              <a:ext uri="{FF2B5EF4-FFF2-40B4-BE49-F238E27FC236}">
                <a16:creationId xmlns:a16="http://schemas.microsoft.com/office/drawing/2014/main" xmlns="" id="{9773E7D9-2434-4381-A00D-27B62C08673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534909" y="1004619"/>
            <a:ext cx="9629649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79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815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0531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e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158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5176140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2031216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2283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xmlns="" id="{0052CFA6-7CF5-41BD-9D94-2D0DAE108428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0698163" cy="758983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IN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1490764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4911" y="1577730"/>
            <a:ext cx="9628347" cy="5199338"/>
          </a:xfrm>
          <a:prstGeom prst="rect">
            <a:avLst/>
          </a:prstGeom>
        </p:spPr>
        <p:txBody>
          <a:bodyPr lIns="0"/>
          <a:lstStyle>
            <a:lvl1pPr marL="263514" indent="-263514">
              <a:defRPr sz="1800">
                <a:latin typeface="EYInterstate Light" panose="02000506000000020004" pitchFamily="2" charset="0"/>
              </a:defRPr>
            </a:lvl1pPr>
            <a:lvl2pPr marL="450831" indent="-168268">
              <a:defRPr/>
            </a:lvl2pPr>
            <a:lvl3pPr marL="627037" indent="-184142">
              <a:defRPr/>
            </a:lvl3pPr>
            <a:lvl4pPr marL="809592" indent="-168268">
              <a:defRPr/>
            </a:lvl4pPr>
            <a:lvl5pPr marL="984210" indent="-174618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3723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3051" y="795880"/>
            <a:ext cx="4102366" cy="5766044"/>
          </a:xfrm>
        </p:spPr>
        <p:txBody>
          <a:bodyPr/>
          <a:lstStyle>
            <a:lvl1pPr marL="0" indent="0" algn="l" defTabSz="87293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052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1pPr>
            <a:lvl2pPr marL="0" indent="0" algn="l" defTabSz="87293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789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2pPr>
            <a:lvl3pPr marL="154539" indent="-154539" algn="l" defTabSz="87293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789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3pPr>
            <a:lvl4pPr marL="0" indent="0" algn="l" defTabSz="87293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702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4pPr>
            <a:lvl5pPr marL="165677" indent="-165677" algn="l" defTabSz="87293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702" kern="1200" noProof="0" dirty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4690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9064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88EA5E8-D5CE-4885-9BCF-B4EBD80973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0698163" cy="7589838"/>
          </a:xfrm>
          <a:prstGeom prst="rect">
            <a:avLst/>
          </a:prstGeom>
        </p:spPr>
      </p:pic>
      <p:sp>
        <p:nvSpPr>
          <p:cNvPr id="7" name="Freeform 5">
            <a:extLst>
              <a:ext uri="{FF2B5EF4-FFF2-40B4-BE49-F238E27FC236}">
                <a16:creationId xmlns:a16="http://schemas.microsoft.com/office/drawing/2014/main" xmlns="" id="{B7F2A12E-7729-47A0-BC4C-937A569C1503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549948" y="505988"/>
            <a:ext cx="5273103" cy="4211393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rgbClr val="FFE600"/>
          </a:solidFill>
          <a:ln w="9525">
            <a:noFill/>
            <a:round/>
            <a:headEnd/>
            <a:tailEnd/>
          </a:ln>
        </p:spPr>
        <p:txBody>
          <a:bodyPr vert="horz" wrap="square" lIns="80194" tIns="40097" rIns="80194" bIns="40097" numCol="1" anchor="t" anchorCtr="0" compatLnSpc="1">
            <a:prstTxWarp prst="textNoShape">
              <a:avLst/>
            </a:prstTxWarp>
          </a:bodyPr>
          <a:lstStyle/>
          <a:p>
            <a:endParaRPr lang="en-GB" sz="1579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9306FE6B-2888-42EC-9409-22E0C44C3E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2979" y="1634169"/>
            <a:ext cx="4755850" cy="952216"/>
          </a:xfrm>
        </p:spPr>
        <p:txBody>
          <a:bodyPr/>
          <a:lstStyle>
            <a:lvl1pPr>
              <a:defRPr sz="2631" b="0">
                <a:solidFill>
                  <a:srgbClr val="404040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GB" dirty="0"/>
              <a:t>Title (EY Interstate Light 30 point)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62FC3DF6-2861-4293-9E33-F3E405EF9F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2980" y="2681417"/>
            <a:ext cx="4755850" cy="432974"/>
          </a:xfrm>
        </p:spPr>
        <p:txBody>
          <a:bodyPr/>
          <a:lstStyle>
            <a:lvl1pPr marL="0" marR="0" indent="0" algn="l" defTabSz="80192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52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 sz="1403" b="0">
                <a:solidFill>
                  <a:srgbClr val="404040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403">
                <a:solidFill>
                  <a:srgbClr val="404040"/>
                </a:solidFill>
              </a:defRPr>
            </a:lvl2pPr>
            <a:lvl3pPr marL="80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2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3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4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5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6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7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z="1403" dirty="0"/>
              <a:t>Subtitle (EY Interstate 16 point)</a:t>
            </a:r>
          </a:p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52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/>
            </a:pPr>
            <a:r>
              <a:rPr lang="en-IN" b="1" dirty="0"/>
              <a:t>XX Month 200X (EY Interstate bold 16 point)</a:t>
            </a:r>
          </a:p>
        </p:txBody>
      </p:sp>
    </p:spTree>
    <p:extLst>
      <p:ext uri="{BB962C8B-B14F-4D97-AF65-F5344CB8AC3E}">
        <p14:creationId xmlns:p14="http://schemas.microsoft.com/office/powerpoint/2010/main" val="357251841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6">
            <a:extLst>
              <a:ext uri="{FF2B5EF4-FFF2-40B4-BE49-F238E27FC236}">
                <a16:creationId xmlns:a16="http://schemas.microsoft.com/office/drawing/2014/main" xmlns="" id="{13A7AC18-CF42-4EC5-8D40-441EAE30A06C}"/>
              </a:ext>
            </a:extLst>
          </p:cNvPr>
          <p:cNvSpPr/>
          <p:nvPr userDrawn="1"/>
        </p:nvSpPr>
        <p:spPr>
          <a:xfrm>
            <a:off x="436856" y="880570"/>
            <a:ext cx="4324056" cy="3963675"/>
          </a:xfrm>
          <a:custGeom>
            <a:avLst/>
            <a:gdLst>
              <a:gd name="connsiteX0" fmla="*/ 4238387 w 4257675"/>
              <a:gd name="connsiteY0" fmla="*/ 0 h 3092804"/>
              <a:gd name="connsiteX1" fmla="*/ 4257675 w 4257675"/>
              <a:gd name="connsiteY1" fmla="*/ 0 h 3092804"/>
              <a:gd name="connsiteX2" fmla="*/ 4257675 w 4257675"/>
              <a:gd name="connsiteY2" fmla="*/ 3092804 h 3092804"/>
              <a:gd name="connsiteX3" fmla="*/ 0 w 4257675"/>
              <a:gd name="connsiteY3" fmla="*/ 3092804 h 3092804"/>
              <a:gd name="connsiteX4" fmla="*/ 0 w 4257675"/>
              <a:gd name="connsiteY4" fmla="*/ 747342 h 309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7675" h="3092804">
                <a:moveTo>
                  <a:pt x="4238387" y="0"/>
                </a:moveTo>
                <a:lnTo>
                  <a:pt x="4257675" y="0"/>
                </a:lnTo>
                <a:lnTo>
                  <a:pt x="4257675" y="3092804"/>
                </a:lnTo>
                <a:lnTo>
                  <a:pt x="0" y="3092804"/>
                </a:lnTo>
                <a:lnTo>
                  <a:pt x="0" y="747342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9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0130" y="2162762"/>
            <a:ext cx="3796548" cy="1084249"/>
          </a:xfrm>
        </p:spPr>
        <p:txBody>
          <a:bodyPr/>
          <a:lstStyle>
            <a:lvl1pPr>
              <a:defRPr sz="2631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80130" y="3371223"/>
            <a:ext cx="3796548" cy="1157979"/>
          </a:xfrm>
        </p:spPr>
        <p:txBody>
          <a:bodyPr/>
          <a:lstStyle>
            <a:lvl1pPr marL="0" indent="0" algn="l">
              <a:spcAft>
                <a:spcPts val="1052"/>
              </a:spcAft>
              <a:buNone/>
              <a:defRPr sz="1754">
                <a:solidFill>
                  <a:schemeClr val="bg1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403" b="1">
                <a:solidFill>
                  <a:srgbClr val="404040"/>
                </a:solidFill>
              </a:defRPr>
            </a:lvl2pPr>
            <a:lvl3pPr marL="80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2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3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4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5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6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7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70481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7618" y="847087"/>
            <a:ext cx="7462877" cy="952216"/>
          </a:xfrm>
        </p:spPr>
        <p:txBody>
          <a:bodyPr/>
          <a:lstStyle>
            <a:lvl1pPr>
              <a:defRPr>
                <a:latin typeface="EYInterstate Regular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7619" y="1916762"/>
            <a:ext cx="5457637" cy="1071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2"/>
                </a:solidFill>
                <a:latin typeface="EYInterstate Light" pitchFamily="2" charset="0"/>
              </a:defRPr>
            </a:lvl1pPr>
            <a:lvl2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2" y="1802587"/>
            <a:ext cx="10698163" cy="4946592"/>
            <a:chOff x="0" y="1628775"/>
            <a:chExt cx="12198350" cy="4469625"/>
          </a:xfrm>
        </p:grpSpPr>
        <p:sp>
          <p:nvSpPr>
            <p:cNvPr id="1032" name="Freeform 8"/>
            <p:cNvSpPr>
              <a:spLocks/>
            </p:cNvSpPr>
            <p:nvPr userDrawn="1"/>
          </p:nvSpPr>
          <p:spPr bwMode="gray">
            <a:xfrm>
              <a:off x="3072661" y="1628775"/>
              <a:ext cx="9125689" cy="3318440"/>
            </a:xfrm>
            <a:custGeom>
              <a:avLst/>
              <a:gdLst/>
              <a:ahLst/>
              <a:cxnLst>
                <a:cxn ang="0">
                  <a:pos x="0" y="2464"/>
                </a:cxn>
                <a:cxn ang="0">
                  <a:pos x="6761" y="0"/>
                </a:cxn>
                <a:cxn ang="0">
                  <a:pos x="6761" y="1290"/>
                </a:cxn>
                <a:cxn ang="0">
                  <a:pos x="0" y="2464"/>
                </a:cxn>
              </a:cxnLst>
              <a:rect l="0" t="0" r="r" b="b"/>
              <a:pathLst>
                <a:path w="6761" h="2464">
                  <a:moveTo>
                    <a:pt x="0" y="2464"/>
                  </a:moveTo>
                  <a:lnTo>
                    <a:pt x="6761" y="0"/>
                  </a:lnTo>
                  <a:lnTo>
                    <a:pt x="6761" y="1290"/>
                  </a:lnTo>
                  <a:lnTo>
                    <a:pt x="0" y="2464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latin typeface="EYInterstate Light" panose="02000506000000020004" pitchFamily="2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91200"/>
              <a:ext cx="3078523" cy="180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253F792-5E02-41BE-8599-8EB9BA3DFD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653" y="6361920"/>
            <a:ext cx="814069" cy="95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882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ChangeAspect="1"/>
          </p:cNvSpPr>
          <p:nvPr userDrawn="1"/>
        </p:nvSpPr>
        <p:spPr bwMode="gray">
          <a:xfrm rot="10800000">
            <a:off x="3834029" y="505990"/>
            <a:ext cx="6333312" cy="5058136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04498" tIns="52249" rIns="104498" bIns="52249" numCol="1" anchor="t" anchorCtr="0" compatLnSpc="1">
            <a:prstTxWarp prst="textNoShape">
              <a:avLst/>
            </a:prstTxWarp>
          </a:bodyPr>
          <a:lstStyle/>
          <a:p>
            <a:endParaRPr lang="en-GB" sz="1800" dirty="0">
              <a:latin typeface="EYInterstate Light" panose="02000506000000020004" pitchFamily="2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161694" y="1856519"/>
            <a:ext cx="5734215" cy="952216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161694" y="2971670"/>
            <a:ext cx="5734215" cy="7146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300">
                <a:solidFill>
                  <a:srgbClr val="404040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800">
                <a:solidFill>
                  <a:srgbClr val="404040"/>
                </a:solidFill>
              </a:defRPr>
            </a:lvl2pPr>
            <a:lvl3pPr marL="1044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7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9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12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34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7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9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0966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11" y="244571"/>
            <a:ext cx="9628347" cy="530830"/>
          </a:xfrm>
        </p:spPr>
        <p:txBody>
          <a:bodyPr vert="horz" lIns="91440" tIns="91440" rIns="91440" bIns="91440" rtlCol="0" anchor="t" anchorCtr="0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11" y="1577730"/>
            <a:ext cx="9628347" cy="5199338"/>
          </a:xfrm>
          <a:prstGeom prst="rect">
            <a:avLst/>
          </a:prstGeom>
        </p:spPr>
        <p:txBody>
          <a:bodyPr lIns="0"/>
          <a:lstStyle>
            <a:lvl1pPr>
              <a:defRPr lang="en-US" sz="1800" dirty="0" smtClean="0">
                <a:solidFill>
                  <a:schemeClr val="tx1"/>
                </a:solidFill>
                <a:latin typeface="EYInterstate Light" panose="02000506000000020004" pitchFamily="2" charset="0"/>
              </a:defRPr>
            </a:lvl1pPr>
            <a:lvl2pPr>
              <a:defRPr lang="en-US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GB" dirty="0">
                <a:solidFill>
                  <a:schemeClr val="tx1"/>
                </a:solidFill>
              </a:defRPr>
            </a:lvl5pPr>
          </a:lstStyle>
          <a:p>
            <a:pPr marL="263514" lvl="0" indent="-263514"/>
            <a:r>
              <a:rPr lang="en-US" dirty="0"/>
              <a:t>Click to edit Master text styles</a:t>
            </a:r>
          </a:p>
          <a:p>
            <a:pPr marL="450831" lvl="1"/>
            <a:r>
              <a:rPr lang="en-US" dirty="0"/>
              <a:t>Second level</a:t>
            </a:r>
          </a:p>
          <a:p>
            <a:pPr marL="627037" lvl="2"/>
            <a:r>
              <a:rPr lang="en-US" dirty="0"/>
              <a:t>Third level</a:t>
            </a:r>
          </a:p>
          <a:p>
            <a:pPr marL="809592" lvl="3"/>
            <a:r>
              <a:rPr lang="en-US" dirty="0"/>
              <a:t>Fourth level</a:t>
            </a:r>
          </a:p>
          <a:p>
            <a:pPr marL="984210"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6267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4911" y="1577730"/>
            <a:ext cx="9628347" cy="5199338"/>
          </a:xfrm>
          <a:prstGeom prst="rect">
            <a:avLst/>
          </a:prstGeom>
        </p:spPr>
        <p:txBody>
          <a:bodyPr lIns="0"/>
          <a:lstStyle>
            <a:lvl1pPr marL="263514" indent="-263514">
              <a:defRPr sz="1800">
                <a:latin typeface="EYInterstate Light" panose="02000506000000020004" pitchFamily="2" charset="0"/>
              </a:defRPr>
            </a:lvl1pPr>
            <a:lvl2pPr marL="450831" indent="-168268">
              <a:defRPr/>
            </a:lvl2pPr>
            <a:lvl3pPr marL="627037" indent="-184142">
              <a:defRPr/>
            </a:lvl3pPr>
            <a:lvl4pPr marL="809592" indent="-168268">
              <a:defRPr/>
            </a:lvl4pPr>
            <a:lvl5pPr marL="984210" indent="-174618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1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34911" y="303949"/>
            <a:ext cx="9628347" cy="8626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7420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Freeform 6"/>
          <p:cNvSpPr>
            <a:spLocks/>
          </p:cNvSpPr>
          <p:nvPr userDrawn="1"/>
        </p:nvSpPr>
        <p:spPr bwMode="gray">
          <a:xfrm>
            <a:off x="524884" y="1170104"/>
            <a:ext cx="9641434" cy="575035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dirty="0">
              <a:latin typeface="EYInterstate Light" panose="02000506000000020004" pitchFamily="2" charset="0"/>
            </a:endParaRPr>
          </a:p>
        </p:txBody>
      </p:sp>
      <p:sp>
        <p:nvSpPr>
          <p:cNvPr id="18" name="Line 10"/>
          <p:cNvSpPr>
            <a:spLocks noChangeShapeType="1"/>
          </p:cNvSpPr>
          <p:nvPr userDrawn="1"/>
        </p:nvSpPr>
        <p:spPr bwMode="auto">
          <a:xfrm>
            <a:off x="534911" y="1155408"/>
            <a:ext cx="9628347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EYInterstate Light" panose="02000506000000020004" pitchFamily="2" charset="0"/>
            </a:endParaRP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534911" y="303949"/>
            <a:ext cx="9628347" cy="8626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4984413" y="7230788"/>
            <a:ext cx="722376" cy="20116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dirty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rPr>
              <a:t>Page </a:t>
            </a:r>
            <a:fld id="{9AE4D82F-B047-469B-AC52-A46321747EAF}" type="slidenum">
              <a:rPr lang="en-GB" sz="1100" smtClean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rPr>
              <a:pPr/>
              <a:t>‹#›</a:t>
            </a:fld>
            <a:endParaRPr lang="en-GB" sz="1100" dirty="0">
              <a:solidFill>
                <a:schemeClr val="bg1"/>
              </a:solidFill>
              <a:latin typeface="EYInterstate Light" panose="02000506000000020004" pitchFamily="2" charset="0"/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752B4BB-EEC1-44DC-8989-5DF7D805BF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07" y="6939207"/>
            <a:ext cx="473603" cy="55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08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34911" y="303949"/>
            <a:ext cx="9628347" cy="8626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 userDrawn="1"/>
        </p:nvSpPr>
        <p:spPr bwMode="gray">
          <a:xfrm>
            <a:off x="524884" y="1170104"/>
            <a:ext cx="9641434" cy="575035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dirty="0">
              <a:latin typeface="EYInterstate Light" panose="02000506000000020004" pitchFamily="2" charset="0"/>
            </a:endParaRPr>
          </a:p>
        </p:txBody>
      </p:sp>
      <p:sp>
        <p:nvSpPr>
          <p:cNvPr id="11" name="Line 10"/>
          <p:cNvSpPr>
            <a:spLocks noChangeShapeType="1"/>
          </p:cNvSpPr>
          <p:nvPr userDrawn="1"/>
        </p:nvSpPr>
        <p:spPr bwMode="auto">
          <a:xfrm>
            <a:off x="534911" y="1155408"/>
            <a:ext cx="9628347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EYInterstate Light" panose="02000506000000020004" pitchFamily="2" charset="0"/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534911" y="303949"/>
            <a:ext cx="9628347" cy="8626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542925" y="7130204"/>
            <a:ext cx="722376" cy="20116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dirty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rPr>
              <a:t>Page </a:t>
            </a:r>
            <a:fld id="{9AE4D82F-B047-469B-AC52-A46321747EAF}" type="slidenum">
              <a:rPr lang="en-GB" sz="1100" smtClean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rPr>
              <a:pPr/>
              <a:t>‹#›</a:t>
            </a:fld>
            <a:endParaRPr lang="en-GB" sz="1100" dirty="0">
              <a:solidFill>
                <a:schemeClr val="bg1"/>
              </a:solidFill>
              <a:latin typeface="EYInterstate Light" panose="02000506000000020004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679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106" y="1171349"/>
            <a:ext cx="9638313" cy="5749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Line 10"/>
          <p:cNvSpPr>
            <a:spLocks noChangeShapeType="1"/>
          </p:cNvSpPr>
          <p:nvPr userDrawn="1"/>
        </p:nvSpPr>
        <p:spPr bwMode="auto">
          <a:xfrm>
            <a:off x="534911" y="1155408"/>
            <a:ext cx="9628347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EYInterstate Light" panose="02000506000000020004" pitchFamily="2" charset="0"/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34911" y="303949"/>
            <a:ext cx="9628347" cy="8626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42925" y="7130204"/>
            <a:ext cx="722376" cy="20116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dirty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rPr>
              <a:t>Page </a:t>
            </a:r>
            <a:fld id="{9AE4D82F-B047-469B-AC52-A46321747EAF}" type="slidenum">
              <a:rPr lang="en-GB" sz="1100" smtClean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rPr>
              <a:pPr/>
              <a:t>‹#›</a:t>
            </a:fld>
            <a:endParaRPr lang="en-GB" sz="1100" dirty="0">
              <a:solidFill>
                <a:schemeClr val="bg1"/>
              </a:solidFill>
              <a:latin typeface="EYInterstate Light" panose="02000506000000020004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672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210416" y="7269922"/>
            <a:ext cx="722376" cy="20116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dirty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rPr>
              <a:t>Page </a:t>
            </a:r>
            <a:fld id="{9AE4D82F-B047-469B-AC52-A46321747EAF}" type="slidenum">
              <a:rPr lang="en-GB" sz="1100" smtClean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rPr>
              <a:pPr/>
              <a:t>‹#›</a:t>
            </a:fld>
            <a:endParaRPr lang="en-GB" sz="1100" dirty="0">
              <a:solidFill>
                <a:schemeClr val="bg1"/>
              </a:solidFill>
              <a:latin typeface="EYInterstate Light" panose="02000506000000020004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29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235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5035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10" y="223113"/>
            <a:ext cx="9632061" cy="9522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908" y="1578689"/>
            <a:ext cx="4725022" cy="5199461"/>
          </a:xfrm>
          <a:prstGeom prst="rect">
            <a:avLst/>
          </a:prstGeom>
        </p:spPr>
        <p:txBody>
          <a:bodyPr/>
          <a:lstStyle>
            <a:lvl1pPr>
              <a:defRPr sz="1992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 sz="1992"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 sz="1660"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 sz="1494"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 sz="1494"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  <a:lvl6pPr>
              <a:defRPr sz="1494"/>
            </a:lvl6pPr>
            <a:lvl7pPr>
              <a:defRPr sz="1494"/>
            </a:lvl7pPr>
            <a:lvl8pPr>
              <a:defRPr sz="1494"/>
            </a:lvl8pPr>
            <a:lvl9pPr>
              <a:defRPr sz="149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8233" y="1578689"/>
            <a:ext cx="4725022" cy="5199461"/>
          </a:xfrm>
          <a:prstGeom prst="rect">
            <a:avLst/>
          </a:prstGeom>
        </p:spPr>
        <p:txBody>
          <a:bodyPr/>
          <a:lstStyle>
            <a:lvl1pPr>
              <a:defRPr sz="1992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 sz="1992"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 sz="1660"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 sz="1494"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 sz="1494"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  <a:lvl6pPr>
              <a:defRPr sz="1494"/>
            </a:lvl6pPr>
            <a:lvl7pPr>
              <a:defRPr sz="1494"/>
            </a:lvl7pPr>
            <a:lvl8pPr>
              <a:defRPr sz="1494"/>
            </a:lvl8pPr>
            <a:lvl9pPr>
              <a:defRPr sz="149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534908" y="1155408"/>
            <a:ext cx="9628347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94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534908" y="6908545"/>
            <a:ext cx="9628347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94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457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08" y="223113"/>
            <a:ext cx="9628347" cy="463810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534908" y="1155408"/>
            <a:ext cx="9628347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992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534908" y="6908545"/>
            <a:ext cx="9628347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992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34908" y="686923"/>
            <a:ext cx="9628347" cy="490053"/>
          </a:xfrm>
        </p:spPr>
        <p:txBody>
          <a:bodyPr/>
          <a:lstStyle>
            <a:lvl1pPr marL="0" indent="0">
              <a:buNone/>
              <a:defRPr sz="2435"/>
            </a:lvl1pPr>
          </a:lstStyle>
          <a:p>
            <a:pPr lvl="0"/>
            <a:r>
              <a:rPr lang="en-US" dirty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3806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Freeform 6"/>
          <p:cNvSpPr>
            <a:spLocks/>
          </p:cNvSpPr>
          <p:nvPr userDrawn="1"/>
        </p:nvSpPr>
        <p:spPr bwMode="gray">
          <a:xfrm>
            <a:off x="524884" y="1170104"/>
            <a:ext cx="9641434" cy="575035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dirty="0">
              <a:latin typeface="EYInterstate Light" panose="02000506000000020004" pitchFamily="2" charset="0"/>
            </a:endParaRPr>
          </a:p>
        </p:txBody>
      </p:sp>
      <p:sp>
        <p:nvSpPr>
          <p:cNvPr id="18" name="Line 10"/>
          <p:cNvSpPr>
            <a:spLocks noChangeShapeType="1"/>
          </p:cNvSpPr>
          <p:nvPr userDrawn="1"/>
        </p:nvSpPr>
        <p:spPr bwMode="auto">
          <a:xfrm>
            <a:off x="534911" y="1155408"/>
            <a:ext cx="9628347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EYInterstate Light" panose="02000506000000020004" pitchFamily="2" charset="0"/>
            </a:endParaRP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534911" y="303949"/>
            <a:ext cx="9628347" cy="8626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4984413" y="7230788"/>
            <a:ext cx="722376" cy="20116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dirty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rPr>
              <a:t>Page </a:t>
            </a:r>
            <a:fld id="{9AE4D82F-B047-469B-AC52-A46321747EAF}" type="slidenum">
              <a:rPr lang="en-GB" sz="1100" smtClean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rPr>
              <a:pPr/>
              <a:t>‹#›</a:t>
            </a:fld>
            <a:endParaRPr lang="en-GB" sz="1100" dirty="0">
              <a:solidFill>
                <a:schemeClr val="bg1"/>
              </a:solidFill>
              <a:latin typeface="EYInterstate Light" panose="02000506000000020004" pitchFamily="2" charset="0"/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752B4BB-EEC1-44DC-8989-5DF7D805BF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307" y="6939207"/>
            <a:ext cx="473603" cy="55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940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 userDrawn="1"/>
        </p:nvSpPr>
        <p:spPr bwMode="gray">
          <a:xfrm>
            <a:off x="524884" y="1170104"/>
            <a:ext cx="9641434" cy="575035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dirty="0">
              <a:latin typeface="EYInterstate Light" panose="02000506000000020004" pitchFamily="2" charset="0"/>
            </a:endParaRPr>
          </a:p>
        </p:txBody>
      </p:sp>
      <p:sp>
        <p:nvSpPr>
          <p:cNvPr id="11" name="Line 10"/>
          <p:cNvSpPr>
            <a:spLocks noChangeShapeType="1"/>
          </p:cNvSpPr>
          <p:nvPr userDrawn="1"/>
        </p:nvSpPr>
        <p:spPr bwMode="auto">
          <a:xfrm>
            <a:off x="534911" y="1155408"/>
            <a:ext cx="9628347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EYInterstate Light" panose="02000506000000020004" pitchFamily="2" charset="0"/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534911" y="303949"/>
            <a:ext cx="9628347" cy="8626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542925" y="7130204"/>
            <a:ext cx="722376" cy="20116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dirty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rPr>
              <a:t>Page </a:t>
            </a:r>
            <a:fld id="{9AE4D82F-B047-469B-AC52-A46321747EAF}" type="slidenum">
              <a:rPr lang="en-GB" sz="1100" smtClean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rPr>
              <a:pPr/>
              <a:t>‹#›</a:t>
            </a:fld>
            <a:endParaRPr lang="en-GB" sz="1100" dirty="0">
              <a:solidFill>
                <a:schemeClr val="bg1"/>
              </a:solidFill>
              <a:latin typeface="EYInterstate Light" panose="02000506000000020004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64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106" y="1171349"/>
            <a:ext cx="9638313" cy="5749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Line 10"/>
          <p:cNvSpPr>
            <a:spLocks noChangeShapeType="1"/>
          </p:cNvSpPr>
          <p:nvPr userDrawn="1"/>
        </p:nvSpPr>
        <p:spPr bwMode="auto">
          <a:xfrm>
            <a:off x="534911" y="1155408"/>
            <a:ext cx="9628347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EYInterstate Light" panose="02000506000000020004" pitchFamily="2" charset="0"/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34911" y="303949"/>
            <a:ext cx="9628347" cy="8626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42925" y="7130204"/>
            <a:ext cx="722376" cy="20116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dirty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rPr>
              <a:t>Page </a:t>
            </a:r>
            <a:fld id="{9AE4D82F-B047-469B-AC52-A46321747EAF}" type="slidenum">
              <a:rPr lang="en-GB" sz="1100" smtClean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rPr>
              <a:pPr/>
              <a:t>‹#›</a:t>
            </a:fld>
            <a:endParaRPr lang="en-GB" sz="1100" dirty="0">
              <a:solidFill>
                <a:schemeClr val="bg1"/>
              </a:solidFill>
              <a:latin typeface="EYInterstate Light" panose="02000506000000020004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521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210416" y="7269922"/>
            <a:ext cx="722376" cy="20116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dirty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rPr>
              <a:t>Page </a:t>
            </a:r>
            <a:fld id="{9AE4D82F-B047-469B-AC52-A46321747EAF}" type="slidenum">
              <a:rPr lang="en-GB" sz="1100" smtClean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rPr>
              <a:pPr/>
              <a:t>‹#›</a:t>
            </a:fld>
            <a:endParaRPr lang="en-GB" sz="1100" dirty="0">
              <a:solidFill>
                <a:schemeClr val="bg1"/>
              </a:solidFill>
              <a:latin typeface="EYInterstate Light" panose="02000506000000020004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670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3663" y="271523"/>
            <a:ext cx="9509594" cy="47145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Line 10"/>
          <p:cNvSpPr>
            <a:spLocks noChangeShapeType="1"/>
          </p:cNvSpPr>
          <p:nvPr userDrawn="1"/>
        </p:nvSpPr>
        <p:spPr bwMode="auto">
          <a:xfrm>
            <a:off x="534911" y="775398"/>
            <a:ext cx="9628347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EYInterstate Light" panose="02000506000000020004" pitchFamily="2" charset="0"/>
            </a:endParaRPr>
          </a:p>
        </p:txBody>
      </p:sp>
      <p:sp>
        <p:nvSpPr>
          <p:cNvPr id="11" name="Line 11"/>
          <p:cNvSpPr>
            <a:spLocks noChangeShapeType="1"/>
          </p:cNvSpPr>
          <p:nvPr userDrawn="1"/>
        </p:nvSpPr>
        <p:spPr bwMode="auto">
          <a:xfrm>
            <a:off x="534911" y="6862051"/>
            <a:ext cx="9628347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EYInterstate Light" panose="02000506000000020004" pitchFamily="2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5354553" y="7166087"/>
            <a:ext cx="722376" cy="20116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dirty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rPr>
              <a:t>Page </a:t>
            </a:r>
            <a:fld id="{9AE4D82F-B047-469B-AC52-A46321747EAF}" type="slidenum">
              <a:rPr lang="en-GB" sz="1100" smtClean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rPr>
              <a:pPr/>
              <a:t>‹#›</a:t>
            </a:fld>
            <a:endParaRPr lang="en-GB" sz="1100" dirty="0">
              <a:solidFill>
                <a:schemeClr val="bg1"/>
              </a:solidFill>
              <a:latin typeface="EYInterstate Light" panose="02000506000000020004" pitchFamily="2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462842" y="117491"/>
            <a:ext cx="0" cy="658800"/>
          </a:xfrm>
          <a:prstGeom prst="line">
            <a:avLst/>
          </a:prstGeom>
          <a:ln w="152400">
            <a:solidFill>
              <a:srgbClr val="FF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4EBADC9-1187-4134-A4AD-F026512C63E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053" y="6892531"/>
            <a:ext cx="473603" cy="5553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82" r:id="rId2"/>
    <p:sldLayoutId id="2147483668" r:id="rId3"/>
    <p:sldLayoutId id="2147483681" r:id="rId4"/>
    <p:sldLayoutId id="2147483669" r:id="rId5"/>
    <p:sldLayoutId id="2147483673" r:id="rId6"/>
    <p:sldLayoutId id="2147483674" r:id="rId7"/>
    <p:sldLayoutId id="2147483676" r:id="rId8"/>
    <p:sldLayoutId id="2147483690" r:id="rId9"/>
    <p:sldLayoutId id="2147483679" r:id="rId10"/>
    <p:sldLayoutId id="2147483680" r:id="rId11"/>
    <p:sldLayoutId id="2147483693" r:id="rId12"/>
    <p:sldLayoutId id="2147483694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362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tx1"/>
          </a:solidFill>
          <a:latin typeface="EYInterstate Light" panose="02000506000000020004" pitchFamily="2" charset="0"/>
          <a:ea typeface="+mj-ea"/>
          <a:cs typeface="Arial" pitchFamily="34" charset="0"/>
        </a:defRPr>
      </a:lvl1pPr>
    </p:titleStyle>
    <p:bodyStyle>
      <a:lvl1pPr marL="171443" indent="-171443" algn="l" defTabSz="914362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200" kern="1200">
          <a:solidFill>
            <a:schemeClr val="bg1"/>
          </a:solidFill>
          <a:latin typeface="EYInterstate" pitchFamily="2" charset="0"/>
          <a:ea typeface="+mn-ea"/>
          <a:cs typeface="+mn-cs"/>
        </a:defRPr>
      </a:lvl1pPr>
      <a:lvl2pPr marL="342886" indent="-168268" algn="l" defTabSz="914362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200" kern="1200">
          <a:solidFill>
            <a:schemeClr val="bg1"/>
          </a:solidFill>
          <a:latin typeface="EYInterstate Light" pitchFamily="2" charset="0"/>
          <a:ea typeface="+mn-ea"/>
          <a:cs typeface="+mn-cs"/>
        </a:defRPr>
      </a:lvl2pPr>
      <a:lvl3pPr marL="517503" indent="-184142" algn="l" defTabSz="914362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200" kern="1200">
          <a:solidFill>
            <a:schemeClr val="bg1"/>
          </a:solidFill>
          <a:latin typeface="EYInterstate Light" pitchFamily="2" charset="0"/>
          <a:ea typeface="+mn-ea"/>
          <a:cs typeface="+mn-cs"/>
        </a:defRPr>
      </a:lvl3pPr>
      <a:lvl4pPr marL="685772" indent="-168268" algn="l" defTabSz="914362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200" kern="1200">
          <a:solidFill>
            <a:schemeClr val="bg1"/>
          </a:solidFill>
          <a:latin typeface="EYInterstate Light" pitchFamily="2" charset="0"/>
          <a:ea typeface="+mn-ea"/>
          <a:cs typeface="+mn-cs"/>
        </a:defRPr>
      </a:lvl4pPr>
      <a:lvl5pPr marL="860389" indent="-174618" algn="l" defTabSz="914362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200" kern="1200">
          <a:solidFill>
            <a:schemeClr val="bg1"/>
          </a:solidFill>
          <a:latin typeface="EYInterstate Light" pitchFamily="2" charset="0"/>
          <a:ea typeface="+mn-ea"/>
          <a:cs typeface="+mn-cs"/>
        </a:defRPr>
      </a:lvl5pPr>
      <a:lvl6pPr marL="2514496" indent="-228590" algn="l" defTabSz="9143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7" indent="-228590" algn="l" defTabSz="9143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8" indent="-228590" algn="l" defTabSz="9143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39" indent="-228590" algn="l" defTabSz="9143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2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3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4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6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6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8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9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909" y="325595"/>
            <a:ext cx="9628347" cy="65393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09" y="1259351"/>
            <a:ext cx="9628347" cy="54759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xmlns="" id="{45CFA693-E91B-43CC-B5B8-0AF459F62896}"/>
              </a:ext>
            </a:extLst>
          </p:cNvPr>
          <p:cNvSpPr txBox="1">
            <a:spLocks/>
          </p:cNvSpPr>
          <p:nvPr userDrawn="1"/>
        </p:nvSpPr>
        <p:spPr>
          <a:xfrm>
            <a:off x="1186366" y="7161810"/>
            <a:ext cx="1044754" cy="1992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  <a:latin typeface="EYInterstate" panose="020005030200000200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7DBDBB20-DA7B-4EA8-9594-84A1D3A4EA29}" type="datetime3">
              <a:rPr lang="en-US" sz="702" smtClean="0"/>
              <a:t>5 December 2019</a:t>
            </a:fld>
            <a:endParaRPr lang="en-IN" sz="702" dirty="0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xmlns="" id="{E9F31D67-E59D-488B-A418-10B47029E471}"/>
              </a:ext>
            </a:extLst>
          </p:cNvPr>
          <p:cNvSpPr txBox="1">
            <a:spLocks/>
          </p:cNvSpPr>
          <p:nvPr userDrawn="1"/>
        </p:nvSpPr>
        <p:spPr>
          <a:xfrm>
            <a:off x="2773995" y="7161810"/>
            <a:ext cx="2706563" cy="1992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  <a:latin typeface="EYInterstate" panose="020005030200000200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702" dirty="0"/>
              <a:t>Change Management at CPWD</a:t>
            </a:r>
          </a:p>
        </p:txBody>
      </p:sp>
      <p:sp>
        <p:nvSpPr>
          <p:cNvPr id="23" name="Slide Number Placeholder 4">
            <a:extLst>
              <a:ext uri="{FF2B5EF4-FFF2-40B4-BE49-F238E27FC236}">
                <a16:creationId xmlns:a16="http://schemas.microsoft.com/office/drawing/2014/main" xmlns="" id="{FA0C3EA0-3C85-4236-8D60-88634AF47AD8}"/>
              </a:ext>
            </a:extLst>
          </p:cNvPr>
          <p:cNvSpPr txBox="1">
            <a:spLocks/>
          </p:cNvSpPr>
          <p:nvPr userDrawn="1"/>
        </p:nvSpPr>
        <p:spPr>
          <a:xfrm>
            <a:off x="534630" y="7161810"/>
            <a:ext cx="581520" cy="199208"/>
          </a:xfrm>
          <a:prstGeom prst="rect">
            <a:avLst/>
          </a:prstGeom>
        </p:spPr>
        <p:txBody>
          <a:bodyPr lIns="0"/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  <a:latin typeface="EYInterstate" panose="020005030200000200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702" dirty="0"/>
              <a:t>Page </a:t>
            </a:r>
            <a:fld id="{D5B76411-544C-4F9A-8EDE-9EEB2BD21F95}" type="slidenum">
              <a:rPr lang="en-IN" sz="702" smtClean="0"/>
              <a:t>‹#›</a:t>
            </a:fld>
            <a:endParaRPr sz="702" dirty="0"/>
          </a:p>
        </p:txBody>
      </p:sp>
    </p:spTree>
    <p:extLst>
      <p:ext uri="{BB962C8B-B14F-4D97-AF65-F5344CB8AC3E}">
        <p14:creationId xmlns:p14="http://schemas.microsoft.com/office/powerpoint/2010/main" val="3555287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  <p:sldLayoutId id="2147483719" r:id="rId23"/>
    <p:sldLayoutId id="2147483720" r:id="rId24"/>
    <p:sldLayoutId id="2147483721" r:id="rId25"/>
    <p:sldLayoutId id="2147483722" r:id="rId26"/>
    <p:sldLayoutId id="2147483723" r:id="rId27"/>
    <p:sldLayoutId id="2147483724" r:id="rId28"/>
    <p:sldLayoutId id="2147483725" r:id="rId29"/>
    <p:sldLayoutId id="2147483726" r:id="rId30"/>
  </p:sldLayoutIdLst>
  <p:timing>
    <p:tnLst>
      <p:par>
        <p:cTn id="1" dur="indefinite" restart="never" nodeType="tmRoot"/>
      </p:par>
    </p:tnLst>
  </p:timing>
  <p:hf hdr="0"/>
  <p:txStyles>
    <p:titleStyle>
      <a:lvl1pPr algn="l" defTabSz="801929" rtl="0" eaLnBrk="1" latinLnBrk="0" hangingPunct="1">
        <a:lnSpc>
          <a:spcPct val="85000"/>
        </a:lnSpc>
        <a:spcBef>
          <a:spcPct val="0"/>
        </a:spcBef>
        <a:buNone/>
        <a:defRPr sz="2105" b="0" kern="1200">
          <a:solidFill>
            <a:schemeClr val="bg1"/>
          </a:solidFill>
          <a:latin typeface="EYInterstate Light" panose="02000506000000020004" pitchFamily="2" charset="0"/>
          <a:ea typeface="+mj-ea"/>
          <a:cs typeface="Arial" pitchFamily="34" charset="0"/>
        </a:defRPr>
      </a:lvl1pPr>
    </p:titleStyle>
    <p:bodyStyle>
      <a:lvl1pPr marL="312752" indent="-312752" algn="l" defTabSz="801929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1754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1pPr>
      <a:lvl2pPr marL="625504" indent="-312752" algn="l" defTabSz="801929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157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2pPr>
      <a:lvl3pPr marL="938257" indent="-312752" algn="l" defTabSz="801929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1403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3pPr>
      <a:lvl4pPr marL="1251009" indent="-312752" algn="l" defTabSz="801929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1228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4pPr>
      <a:lvl5pPr marL="1563761" indent="-312752" algn="l" defTabSz="801929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1052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5pPr>
      <a:lvl6pPr marL="2205304" indent="-200482" algn="l" defTabSz="801929" rtl="0" eaLnBrk="1" latinLnBrk="0" hangingPunct="1">
        <a:spcBef>
          <a:spcPct val="20000"/>
        </a:spcBef>
        <a:buFont typeface="Arial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6pPr>
      <a:lvl7pPr marL="2606269" indent="-200482" algn="l" defTabSz="801929" rtl="0" eaLnBrk="1" latinLnBrk="0" hangingPunct="1">
        <a:spcBef>
          <a:spcPct val="20000"/>
        </a:spcBef>
        <a:buFont typeface="Arial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7pPr>
      <a:lvl8pPr marL="3007233" indent="-200482" algn="l" defTabSz="801929" rtl="0" eaLnBrk="1" latinLnBrk="0" hangingPunct="1">
        <a:spcBef>
          <a:spcPct val="20000"/>
        </a:spcBef>
        <a:buFont typeface="Arial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8pPr>
      <a:lvl9pPr marL="3408197" indent="-200482" algn="l" defTabSz="801929" rtl="0" eaLnBrk="1" latinLnBrk="0" hangingPunct="1">
        <a:spcBef>
          <a:spcPct val="20000"/>
        </a:spcBef>
        <a:buFont typeface="Arial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3663" y="271523"/>
            <a:ext cx="9509594" cy="47145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Line 10"/>
          <p:cNvSpPr>
            <a:spLocks noChangeShapeType="1"/>
          </p:cNvSpPr>
          <p:nvPr userDrawn="1"/>
        </p:nvSpPr>
        <p:spPr bwMode="auto">
          <a:xfrm>
            <a:off x="534911" y="775398"/>
            <a:ext cx="9628347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EYInterstate Light" panose="02000506000000020004" pitchFamily="2" charset="0"/>
            </a:endParaRPr>
          </a:p>
        </p:txBody>
      </p:sp>
      <p:sp>
        <p:nvSpPr>
          <p:cNvPr id="11" name="Line 11"/>
          <p:cNvSpPr>
            <a:spLocks noChangeShapeType="1"/>
          </p:cNvSpPr>
          <p:nvPr userDrawn="1"/>
        </p:nvSpPr>
        <p:spPr bwMode="auto">
          <a:xfrm>
            <a:off x="534911" y="6862051"/>
            <a:ext cx="9628347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EYInterstate Light" panose="02000506000000020004" pitchFamily="2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5354553" y="7166087"/>
            <a:ext cx="722376" cy="20116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dirty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rPr>
              <a:t>Page </a:t>
            </a:r>
            <a:fld id="{9AE4D82F-B047-469B-AC52-A46321747EAF}" type="slidenum">
              <a:rPr lang="en-GB" sz="1100" smtClean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rPr>
              <a:pPr/>
              <a:t>‹#›</a:t>
            </a:fld>
            <a:endParaRPr lang="en-GB" sz="1100" dirty="0">
              <a:solidFill>
                <a:schemeClr val="bg1"/>
              </a:solidFill>
              <a:latin typeface="EYInterstate Light" panose="02000506000000020004" pitchFamily="2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462842" y="117491"/>
            <a:ext cx="0" cy="658800"/>
          </a:xfrm>
          <a:prstGeom prst="line">
            <a:avLst/>
          </a:prstGeom>
          <a:ln w="152400">
            <a:solidFill>
              <a:srgbClr val="FF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4EBADC9-1187-4134-A4AD-F026512C63E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53" y="6892531"/>
            <a:ext cx="473603" cy="55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67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362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tx1"/>
          </a:solidFill>
          <a:latin typeface="EYInterstate Light" panose="02000506000000020004" pitchFamily="2" charset="0"/>
          <a:ea typeface="+mj-ea"/>
          <a:cs typeface="Arial" pitchFamily="34" charset="0"/>
        </a:defRPr>
      </a:lvl1pPr>
    </p:titleStyle>
    <p:bodyStyle>
      <a:lvl1pPr marL="171443" indent="-171443" algn="l" defTabSz="914362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200" kern="1200">
          <a:solidFill>
            <a:schemeClr val="bg1"/>
          </a:solidFill>
          <a:latin typeface="EYInterstate" pitchFamily="2" charset="0"/>
          <a:ea typeface="+mn-ea"/>
          <a:cs typeface="+mn-cs"/>
        </a:defRPr>
      </a:lvl1pPr>
      <a:lvl2pPr marL="342886" indent="-168268" algn="l" defTabSz="914362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200" kern="1200">
          <a:solidFill>
            <a:schemeClr val="bg1"/>
          </a:solidFill>
          <a:latin typeface="EYInterstate Light" pitchFamily="2" charset="0"/>
          <a:ea typeface="+mn-ea"/>
          <a:cs typeface="+mn-cs"/>
        </a:defRPr>
      </a:lvl2pPr>
      <a:lvl3pPr marL="517503" indent="-184142" algn="l" defTabSz="914362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200" kern="1200">
          <a:solidFill>
            <a:schemeClr val="bg1"/>
          </a:solidFill>
          <a:latin typeface="EYInterstate Light" pitchFamily="2" charset="0"/>
          <a:ea typeface="+mn-ea"/>
          <a:cs typeface="+mn-cs"/>
        </a:defRPr>
      </a:lvl3pPr>
      <a:lvl4pPr marL="685772" indent="-168268" algn="l" defTabSz="914362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200" kern="1200">
          <a:solidFill>
            <a:schemeClr val="bg1"/>
          </a:solidFill>
          <a:latin typeface="EYInterstate Light" pitchFamily="2" charset="0"/>
          <a:ea typeface="+mn-ea"/>
          <a:cs typeface="+mn-cs"/>
        </a:defRPr>
      </a:lvl4pPr>
      <a:lvl5pPr marL="860389" indent="-174618" algn="l" defTabSz="914362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200" kern="1200">
          <a:solidFill>
            <a:schemeClr val="bg1"/>
          </a:solidFill>
          <a:latin typeface="EYInterstate Light" pitchFamily="2" charset="0"/>
          <a:ea typeface="+mn-ea"/>
          <a:cs typeface="+mn-cs"/>
        </a:defRPr>
      </a:lvl5pPr>
      <a:lvl6pPr marL="2514496" indent="-228590" algn="l" defTabSz="9143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7" indent="-228590" algn="l" defTabSz="9143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8" indent="-228590" algn="l" defTabSz="9143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39" indent="-228590" algn="l" defTabSz="9143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2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3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4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6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6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8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9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gif"/><Relationship Id="rId5" Type="http://schemas.openxmlformats.org/officeDocument/2006/relationships/image" Target="../media/image9.wm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3.xml"/><Relationship Id="rId6" Type="http://schemas.openxmlformats.org/officeDocument/2006/relationships/slide" Target="slide15.xml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gif"/><Relationship Id="rId4" Type="http://schemas.openxmlformats.org/officeDocument/2006/relationships/image" Target="../media/image9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6A406F2-6FB0-475B-9505-C4C12DE27A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saturation sat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384756" cy="758983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76000"/>
              </a:srgbClr>
            </a:outerShdw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761AFEC-C0AE-4651-8BF7-4EACD7AE1A23}"/>
              </a:ext>
            </a:extLst>
          </p:cNvPr>
          <p:cNvGrpSpPr/>
          <p:nvPr/>
        </p:nvGrpSpPr>
        <p:grpSpPr>
          <a:xfrm>
            <a:off x="2641619" y="537759"/>
            <a:ext cx="7945597" cy="4566920"/>
            <a:chOff x="3022619" y="969559"/>
            <a:chExt cx="7945597" cy="4566920"/>
          </a:xfrm>
        </p:grpSpPr>
        <p:sp>
          <p:nvSpPr>
            <p:cNvPr id="3" name="Freeform 2"/>
            <p:cNvSpPr/>
            <p:nvPr/>
          </p:nvSpPr>
          <p:spPr>
            <a:xfrm>
              <a:off x="3168917" y="1081319"/>
              <a:ext cx="7653003" cy="4343400"/>
            </a:xfrm>
            <a:custGeom>
              <a:avLst/>
              <a:gdLst>
                <a:gd name="connsiteX0" fmla="*/ 0 w 6604000"/>
                <a:gd name="connsiteY0" fmla="*/ 4711700 h 4737100"/>
                <a:gd name="connsiteX1" fmla="*/ 25400 w 6604000"/>
                <a:gd name="connsiteY1" fmla="*/ 1689100 h 4737100"/>
                <a:gd name="connsiteX2" fmla="*/ 6604000 w 6604000"/>
                <a:gd name="connsiteY2" fmla="*/ 0 h 4737100"/>
                <a:gd name="connsiteX3" fmla="*/ 6604000 w 6604000"/>
                <a:gd name="connsiteY3" fmla="*/ 4737100 h 4737100"/>
                <a:gd name="connsiteX4" fmla="*/ 0 w 6604000"/>
                <a:gd name="connsiteY4" fmla="*/ 4711700 h 473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4000" h="4737100">
                  <a:moveTo>
                    <a:pt x="0" y="4711700"/>
                  </a:moveTo>
                  <a:lnTo>
                    <a:pt x="25400" y="1689100"/>
                  </a:lnTo>
                  <a:lnTo>
                    <a:pt x="6604000" y="0"/>
                  </a:lnTo>
                  <a:lnTo>
                    <a:pt x="6604000" y="4737100"/>
                  </a:lnTo>
                  <a:lnTo>
                    <a:pt x="0" y="4711700"/>
                  </a:lnTo>
                  <a:close/>
                </a:path>
              </a:pathLst>
            </a:custGeom>
            <a:solidFill>
              <a:srgbClr val="FFFFFF">
                <a:alpha val="67843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IN" sz="1200" dirty="0">
                <a:solidFill>
                  <a:schemeClr val="tx1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22619" y="969559"/>
              <a:ext cx="7945597" cy="456692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3502721" y="2131510"/>
              <a:ext cx="6985392" cy="32932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2400" b="1" dirty="0"/>
                <a:t>Discussion on</a:t>
              </a:r>
            </a:p>
            <a:p>
              <a:pPr algn="ctr"/>
              <a:r>
                <a:rPr lang="en-IN" sz="4800" b="1" dirty="0"/>
                <a:t>ERP implementation in </a:t>
              </a:r>
            </a:p>
            <a:p>
              <a:pPr algn="ctr"/>
              <a:endParaRPr lang="en-IN" sz="1200" b="1" dirty="0">
                <a:solidFill>
                  <a:srgbClr val="FF0000"/>
                </a:solidFill>
              </a:endParaRPr>
            </a:p>
            <a:p>
              <a:pPr algn="ctr"/>
              <a:r>
                <a:rPr lang="en-IN" sz="6000" b="1" dirty="0">
                  <a:solidFill>
                    <a:srgbClr val="FF0000"/>
                  </a:solidFill>
                </a:rPr>
                <a:t>CPWD</a:t>
              </a:r>
            </a:p>
            <a:p>
              <a:pPr algn="ctr"/>
              <a:endParaRPr lang="en-IN" sz="2400" b="1" dirty="0">
                <a:solidFill>
                  <a:srgbClr val="FF0000"/>
                </a:solidFill>
              </a:endParaRPr>
            </a:p>
            <a:p>
              <a:pPr algn="ctr"/>
              <a:r>
                <a:rPr lang="en-US" sz="2000" b="1" dirty="0">
                  <a:solidFill>
                    <a:srgbClr val="1C11FF"/>
                  </a:solidFill>
                  <a:ea typeface="+mj-ea"/>
                  <a:cs typeface="Arial" pitchFamily="34" charset="0"/>
                </a:rPr>
                <a:t>Senior Officers Conference, New Delhi</a:t>
              </a:r>
            </a:p>
            <a:p>
              <a:pPr algn="ctr"/>
              <a:r>
                <a:rPr lang="en-US" sz="2000" b="1" dirty="0">
                  <a:solidFill>
                    <a:srgbClr val="1C11FF"/>
                  </a:solidFill>
                  <a:ea typeface="+mj-ea"/>
                  <a:cs typeface="Arial" pitchFamily="34" charset="0"/>
                </a:rPr>
                <a:t>12th December 2019</a:t>
              </a:r>
              <a:endParaRPr lang="en-IN" sz="2000" b="1" dirty="0">
                <a:solidFill>
                  <a:srgbClr val="1C11FF"/>
                </a:solidFill>
                <a:ea typeface="+mj-ea"/>
                <a:cs typeface="Arial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E61EF1D-AFDD-4431-8769-2BA170E17F5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42" y="65319"/>
            <a:ext cx="1118934" cy="1312082"/>
          </a:xfrm>
          <a:prstGeom prst="rect">
            <a:avLst/>
          </a:prstGeom>
          <a:effectLst>
            <a:glow rad="127000">
              <a:srgbClr val="FFFF00"/>
            </a:glow>
          </a:effectLst>
        </p:spPr>
      </p:pic>
    </p:spTree>
    <p:extLst>
      <p:ext uri="{BB962C8B-B14F-4D97-AF65-F5344CB8AC3E}">
        <p14:creationId xmlns:p14="http://schemas.microsoft.com/office/powerpoint/2010/main" val="172729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F259FD-4C81-41F7-92E8-8C724879B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07" y="87402"/>
            <a:ext cx="9628347" cy="530830"/>
          </a:xfrm>
        </p:spPr>
        <p:txBody>
          <a:bodyPr/>
          <a:lstStyle/>
          <a:p>
            <a:pPr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IN" sz="2500" i="1" dirty="0">
                <a:latin typeface="+mj-lt"/>
              </a:rPr>
              <a:t>Use of AI/ ML/ Analytics in ERP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1CA6DD41-5124-433F-81B8-F2217B36408B}"/>
              </a:ext>
            </a:extLst>
          </p:cNvPr>
          <p:cNvGraphicFramePr>
            <a:graphicFrameLocks noGrp="1"/>
          </p:cNvGraphicFramePr>
          <p:nvPr/>
        </p:nvGraphicFramePr>
        <p:xfrm>
          <a:off x="495895" y="2717782"/>
          <a:ext cx="9706369" cy="4480560"/>
        </p:xfrm>
        <a:graphic>
          <a:graphicData uri="http://schemas.openxmlformats.org/drawingml/2006/table">
            <a:tbl>
              <a:tblPr firstRow="1" bandRow="1"/>
              <a:tblGrid>
                <a:gridCol w="9706369">
                  <a:extLst>
                    <a:ext uri="{9D8B030D-6E8A-4147-A177-3AD203B41FA5}">
                      <a16:colId xmlns:a16="http://schemas.microsoft.com/office/drawing/2014/main" xmlns="" val="224890056"/>
                    </a:ext>
                  </a:extLst>
                </a:gridCol>
              </a:tblGrid>
              <a:tr h="4040679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rgbClr val="1C11FF"/>
                          </a:solidFill>
                        </a:rPr>
                        <a:t>Automatic </a:t>
                      </a:r>
                      <a:r>
                        <a:rPr lang="en-US" sz="1600" b="1" dirty="0" err="1">
                          <a:solidFill>
                            <a:srgbClr val="1C11FF"/>
                          </a:solidFill>
                        </a:rPr>
                        <a:t>Updation</a:t>
                      </a:r>
                      <a:r>
                        <a:rPr lang="en-US" sz="1600" b="1" dirty="0">
                          <a:solidFill>
                            <a:srgbClr val="1C11FF"/>
                          </a:solidFill>
                        </a:rPr>
                        <a:t> of DAR, DSR, PAR, Justified Cost &amp;Trend analysis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rgbClr val="1C11FF"/>
                          </a:solidFill>
                        </a:rPr>
                        <a:t>Improved Planning/ Designs / Delivery/ Service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rgbClr val="1C11FF"/>
                          </a:solidFill>
                        </a:rPr>
                        <a:t>Predictive Intelligence for Legal/ Arbitration Cases and their defense 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rgbClr val="1C11FF"/>
                          </a:solidFill>
                        </a:rPr>
                        <a:t>Predictive Analytics for Quality/ Time / Cost of Construction/ Conditions of Contract Document</a:t>
                      </a:r>
                    </a:p>
                    <a:p>
                      <a:pPr marL="342900" marR="0" lvl="0" indent="-342900" algn="l" defTabSz="914362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1C11FF"/>
                          </a:solidFill>
                        </a:rPr>
                        <a:t>Effective Utilization of Human Resource 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rgbClr val="1C11FF"/>
                          </a:solidFill>
                        </a:rPr>
                        <a:t>Automatic Job Scheduling / Preventive Maintenance 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rgbClr val="1C11FF"/>
                          </a:solidFill>
                        </a:rPr>
                        <a:t>Reduction and Recycling of Waste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rgbClr val="1C11FF"/>
                          </a:solidFill>
                        </a:rPr>
                        <a:t>Reduction in Power and Water Consumption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rgbClr val="1C11FF"/>
                          </a:solidFill>
                        </a:rPr>
                        <a:t>Real-time Contractor Profiling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rgbClr val="1C11FF"/>
                          </a:solidFill>
                        </a:rPr>
                        <a:t>Prevent Deviation from </a:t>
                      </a:r>
                      <a:r>
                        <a:rPr lang="en-US" sz="1600" b="1" dirty="0" err="1">
                          <a:solidFill>
                            <a:srgbClr val="1C11FF"/>
                          </a:solidFill>
                        </a:rPr>
                        <a:t>SoPs</a:t>
                      </a:r>
                      <a:r>
                        <a:rPr lang="en-US" sz="1600" b="1" dirty="0">
                          <a:solidFill>
                            <a:srgbClr val="1C11FF"/>
                          </a:solidFill>
                        </a:rPr>
                        <a:t> in Real-Time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IN" sz="1600" b="1" dirty="0">
                          <a:solidFill>
                            <a:srgbClr val="1C11FF"/>
                          </a:solidFill>
                        </a:rPr>
                        <a:t>Worker Training and Site-Safety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IN" sz="1600" b="1" dirty="0">
                        <a:solidFill>
                          <a:srgbClr val="1C11FF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034480782"/>
                  </a:ext>
                </a:extLst>
              </a:tr>
            </a:tbl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4D318D5-CEA2-42B7-9543-880BDDD702CD}"/>
              </a:ext>
            </a:extLst>
          </p:cNvPr>
          <p:cNvGrpSpPr/>
          <p:nvPr/>
        </p:nvGrpSpPr>
        <p:grpSpPr>
          <a:xfrm>
            <a:off x="2154278" y="792904"/>
            <a:ext cx="6727329" cy="1788678"/>
            <a:chOff x="1742682" y="2337972"/>
            <a:chExt cx="7255406" cy="2864159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453DD7B2-65F6-4F49-A700-89E85258422A}"/>
                </a:ext>
              </a:extLst>
            </p:cNvPr>
            <p:cNvSpPr/>
            <p:nvPr/>
          </p:nvSpPr>
          <p:spPr>
            <a:xfrm>
              <a:off x="3107870" y="2337972"/>
              <a:ext cx="4478815" cy="1456948"/>
            </a:xfrm>
            <a:prstGeom prst="ellipse">
              <a:avLst/>
            </a:prstGeom>
            <a:solidFill>
              <a:srgbClr val="FFF27F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ERP Application</a:t>
              </a:r>
              <a:endPara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Arrow: Down 27">
              <a:extLst>
                <a:ext uri="{FF2B5EF4-FFF2-40B4-BE49-F238E27FC236}">
                  <a16:creationId xmlns:a16="http://schemas.microsoft.com/office/drawing/2014/main" xmlns="" id="{1E277FFA-EEA7-4DDA-A7FB-F7BCC8A9A70E}"/>
                </a:ext>
              </a:extLst>
            </p:cNvPr>
            <p:cNvSpPr/>
            <p:nvPr/>
          </p:nvSpPr>
          <p:spPr>
            <a:xfrm rot="10800000">
              <a:off x="5152914" y="3792613"/>
              <a:ext cx="374806" cy="534388"/>
            </a:xfrm>
            <a:prstGeom prst="downArrow">
              <a:avLst>
                <a:gd name="adj1" fmla="val 29878"/>
                <a:gd name="adj2" fmla="val 50000"/>
              </a:avLst>
            </a:prstGeom>
            <a:solidFill>
              <a:srgbClr val="2C973E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F068BF8D-8631-41EF-86A8-F7D844E14441}"/>
                </a:ext>
              </a:extLst>
            </p:cNvPr>
            <p:cNvGrpSpPr/>
            <p:nvPr/>
          </p:nvGrpSpPr>
          <p:grpSpPr>
            <a:xfrm>
              <a:off x="1742682" y="4321782"/>
              <a:ext cx="7255406" cy="880349"/>
              <a:chOff x="1726279" y="4492254"/>
              <a:chExt cx="7255406" cy="1118569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xmlns="" id="{3295152B-9A5E-40EC-A030-AE3943F037B3}"/>
                  </a:ext>
                </a:extLst>
              </p:cNvPr>
              <p:cNvSpPr/>
              <p:nvPr/>
            </p:nvSpPr>
            <p:spPr>
              <a:xfrm>
                <a:off x="1726279" y="4498886"/>
                <a:ext cx="2300608" cy="1080000"/>
              </a:xfrm>
              <a:prstGeom prst="ellipse">
                <a:avLst/>
              </a:prstGeom>
              <a:solidFill>
                <a:srgbClr val="CDE6FF"/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Artificial Intelligence</a:t>
                </a:r>
                <a:endParaRPr kumimoji="0" lang="en-I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xmlns="" id="{BE9D2DBE-0C69-4B8B-9EFF-BEEA6BEB54DF}"/>
                  </a:ext>
                </a:extLst>
              </p:cNvPr>
              <p:cNvSpPr/>
              <p:nvPr/>
            </p:nvSpPr>
            <p:spPr>
              <a:xfrm flipH="1">
                <a:off x="4225431" y="4492254"/>
                <a:ext cx="2300608" cy="1079999"/>
              </a:xfrm>
              <a:prstGeom prst="ellipse">
                <a:avLst/>
              </a:prstGeom>
              <a:solidFill>
                <a:srgbClr val="F8B0AA"/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Machine Learning</a:t>
                </a:r>
                <a:endParaRPr kumimoji="0" lang="en-I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xmlns="" id="{915FC20B-C197-4470-B839-79289C9D8E41}"/>
                  </a:ext>
                </a:extLst>
              </p:cNvPr>
              <p:cNvSpPr/>
              <p:nvPr/>
            </p:nvSpPr>
            <p:spPr>
              <a:xfrm>
                <a:off x="6681077" y="4530824"/>
                <a:ext cx="2300608" cy="1079999"/>
              </a:xfrm>
              <a:prstGeom prst="ellipse">
                <a:avLst/>
              </a:prstGeom>
              <a:solidFill>
                <a:srgbClr val="FFD7AF"/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Data Analytics</a:t>
                </a:r>
                <a:endParaRPr kumimoji="0" lang="en-I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30" name="Arrow: Down 29">
              <a:extLst>
                <a:ext uri="{FF2B5EF4-FFF2-40B4-BE49-F238E27FC236}">
                  <a16:creationId xmlns:a16="http://schemas.microsoft.com/office/drawing/2014/main" xmlns="" id="{1CCFD726-07A6-46BD-8F79-E9E98BCE4F8F}"/>
                </a:ext>
              </a:extLst>
            </p:cNvPr>
            <p:cNvSpPr/>
            <p:nvPr/>
          </p:nvSpPr>
          <p:spPr>
            <a:xfrm rot="13371743">
              <a:off x="2887588" y="3409902"/>
              <a:ext cx="386113" cy="926733"/>
            </a:xfrm>
            <a:prstGeom prst="downArrow">
              <a:avLst>
                <a:gd name="adj1" fmla="val 29878"/>
                <a:gd name="adj2" fmla="val 50000"/>
              </a:avLst>
            </a:prstGeom>
            <a:solidFill>
              <a:srgbClr val="00B050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Arrow: Down 30">
              <a:extLst>
                <a:ext uri="{FF2B5EF4-FFF2-40B4-BE49-F238E27FC236}">
                  <a16:creationId xmlns:a16="http://schemas.microsoft.com/office/drawing/2014/main" xmlns="" id="{19609193-A032-4A03-8BBB-755BD678B45A}"/>
                </a:ext>
              </a:extLst>
            </p:cNvPr>
            <p:cNvSpPr/>
            <p:nvPr/>
          </p:nvSpPr>
          <p:spPr>
            <a:xfrm rot="9301799">
              <a:off x="7338842" y="3366978"/>
              <a:ext cx="402489" cy="971861"/>
            </a:xfrm>
            <a:prstGeom prst="downArrow">
              <a:avLst>
                <a:gd name="adj1" fmla="val 29878"/>
                <a:gd name="adj2" fmla="val 50000"/>
              </a:avLst>
            </a:prstGeom>
            <a:solidFill>
              <a:srgbClr val="2C973E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745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pPr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US" i="1" dirty="0">
                <a:solidFill>
                  <a:schemeClr val="tx1"/>
                </a:solidFill>
                <a:latin typeface="+mn-lt"/>
              </a:rPr>
              <a:t>Broad KPIs </a:t>
            </a:r>
            <a:r>
              <a:rPr lang="en-IN" i="1" dirty="0">
                <a:solidFill>
                  <a:schemeClr val="tx1"/>
                </a:solidFill>
                <a:latin typeface="+mn-lt"/>
              </a:rPr>
              <a:t>for Impact </a:t>
            </a:r>
            <a:r>
              <a:rPr lang="en-IN" i="1" dirty="0" err="1">
                <a:solidFill>
                  <a:schemeClr val="tx1"/>
                </a:solidFill>
                <a:latin typeface="+mn-lt"/>
              </a:rPr>
              <a:t>Assesment</a:t>
            </a:r>
            <a:endParaRPr lang="en-IN" i="1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1DAC0F3-6DC5-448F-B450-7DA8B1DE58E7}"/>
              </a:ext>
            </a:extLst>
          </p:cNvPr>
          <p:cNvGrpSpPr/>
          <p:nvPr/>
        </p:nvGrpSpPr>
        <p:grpSpPr>
          <a:xfrm>
            <a:off x="534908" y="1128688"/>
            <a:ext cx="9415216" cy="5517225"/>
            <a:chOff x="802556" y="1339609"/>
            <a:chExt cx="9153492" cy="5517225"/>
          </a:xfrm>
        </p:grpSpPr>
        <p:sp>
          <p:nvSpPr>
            <p:cNvPr id="37" name="Isosceles Triangle 16"/>
            <p:cNvSpPr/>
            <p:nvPr/>
          </p:nvSpPr>
          <p:spPr>
            <a:xfrm flipV="1">
              <a:off x="814657" y="4794710"/>
              <a:ext cx="4495925" cy="2062124"/>
            </a:xfrm>
            <a:custGeom>
              <a:avLst/>
              <a:gdLst/>
              <a:ahLst/>
              <a:cxnLst/>
              <a:rect l="l" t="t" r="r" b="b"/>
              <a:pathLst>
                <a:path w="4062413" h="1863287">
                  <a:moveTo>
                    <a:pt x="0" y="1863287"/>
                  </a:moveTo>
                  <a:lnTo>
                    <a:pt x="3325017" y="1863287"/>
                  </a:lnTo>
                  <a:lnTo>
                    <a:pt x="3553221" y="1496875"/>
                  </a:lnTo>
                  <a:lnTo>
                    <a:pt x="3781425" y="1863287"/>
                  </a:lnTo>
                  <a:lnTo>
                    <a:pt x="4062413" y="1863287"/>
                  </a:lnTo>
                  <a:lnTo>
                    <a:pt x="4062413" y="425012"/>
                  </a:lnTo>
                  <a:lnTo>
                    <a:pt x="3799332" y="425012"/>
                  </a:lnTo>
                  <a:lnTo>
                    <a:pt x="3552825" y="0"/>
                  </a:lnTo>
                  <a:lnTo>
                    <a:pt x="3306318" y="425012"/>
                  </a:lnTo>
                  <a:lnTo>
                    <a:pt x="0" y="425012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61961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IN" sz="1328" dirty="0">
                <a:solidFill>
                  <a:srgbClr val="000000"/>
                </a:solidFill>
              </a:endParaRPr>
            </a:p>
          </p:txBody>
        </p:sp>
        <p:sp>
          <p:nvSpPr>
            <p:cNvPr id="46" name="Rechteck 65"/>
            <p:cNvSpPr/>
            <p:nvPr/>
          </p:nvSpPr>
          <p:spPr bwMode="gray">
            <a:xfrm>
              <a:off x="831069" y="5101254"/>
              <a:ext cx="3615416" cy="114492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95000"/>
                </a:lnSpc>
                <a:spcAft>
                  <a:spcPts val="885"/>
                </a:spcAft>
                <a:defRPr/>
              </a:pPr>
              <a:r>
                <a:rPr lang="en-US" sz="2400" b="1" dirty="0"/>
                <a:t>Improved Employee Morale, Collaboration and Productivity</a:t>
              </a:r>
              <a:endParaRPr lang="en-US" sz="2400" dirty="0"/>
            </a:p>
          </p:txBody>
        </p:sp>
        <p:sp>
          <p:nvSpPr>
            <p:cNvPr id="29" name="Isosceles Triangle 16"/>
            <p:cNvSpPr/>
            <p:nvPr/>
          </p:nvSpPr>
          <p:spPr>
            <a:xfrm flipV="1">
              <a:off x="812396" y="3115416"/>
              <a:ext cx="4495925" cy="2062124"/>
            </a:xfrm>
            <a:custGeom>
              <a:avLst/>
              <a:gdLst/>
              <a:ahLst/>
              <a:cxnLst/>
              <a:rect l="l" t="t" r="r" b="b"/>
              <a:pathLst>
                <a:path w="4062413" h="1863287">
                  <a:moveTo>
                    <a:pt x="0" y="1863287"/>
                  </a:moveTo>
                  <a:lnTo>
                    <a:pt x="3325017" y="1863287"/>
                  </a:lnTo>
                  <a:lnTo>
                    <a:pt x="3553221" y="1496875"/>
                  </a:lnTo>
                  <a:lnTo>
                    <a:pt x="3781425" y="1863287"/>
                  </a:lnTo>
                  <a:lnTo>
                    <a:pt x="4062413" y="1863287"/>
                  </a:lnTo>
                  <a:lnTo>
                    <a:pt x="4062413" y="425012"/>
                  </a:lnTo>
                  <a:lnTo>
                    <a:pt x="3799332" y="425012"/>
                  </a:lnTo>
                  <a:lnTo>
                    <a:pt x="3552825" y="0"/>
                  </a:lnTo>
                  <a:lnTo>
                    <a:pt x="3306318" y="425012"/>
                  </a:lnTo>
                  <a:lnTo>
                    <a:pt x="0" y="425012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IN" sz="2400" dirty="0">
                <a:solidFill>
                  <a:srgbClr val="000000"/>
                </a:solidFill>
              </a:endParaRPr>
            </a:p>
          </p:txBody>
        </p:sp>
        <p:sp>
          <p:nvSpPr>
            <p:cNvPr id="27" name="Isosceles Triangle 16"/>
            <p:cNvSpPr/>
            <p:nvPr/>
          </p:nvSpPr>
          <p:spPr>
            <a:xfrm flipV="1">
              <a:off x="5460123" y="3101170"/>
              <a:ext cx="4495925" cy="2062124"/>
            </a:xfrm>
            <a:custGeom>
              <a:avLst/>
              <a:gdLst/>
              <a:ahLst/>
              <a:cxnLst/>
              <a:rect l="l" t="t" r="r" b="b"/>
              <a:pathLst>
                <a:path w="4062413" h="1863287">
                  <a:moveTo>
                    <a:pt x="0" y="1863287"/>
                  </a:moveTo>
                  <a:lnTo>
                    <a:pt x="3325017" y="1863287"/>
                  </a:lnTo>
                  <a:lnTo>
                    <a:pt x="3553221" y="1496875"/>
                  </a:lnTo>
                  <a:lnTo>
                    <a:pt x="3781425" y="1863287"/>
                  </a:lnTo>
                  <a:lnTo>
                    <a:pt x="4062413" y="1863287"/>
                  </a:lnTo>
                  <a:lnTo>
                    <a:pt x="4062413" y="425012"/>
                  </a:lnTo>
                  <a:lnTo>
                    <a:pt x="3799332" y="425012"/>
                  </a:lnTo>
                  <a:lnTo>
                    <a:pt x="3552825" y="0"/>
                  </a:lnTo>
                  <a:lnTo>
                    <a:pt x="3306318" y="425012"/>
                  </a:lnTo>
                  <a:lnTo>
                    <a:pt x="0" y="4250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IN" sz="1328" dirty="0">
                <a:solidFill>
                  <a:srgbClr val="000000"/>
                </a:solidFill>
              </a:endParaRPr>
            </a:p>
          </p:txBody>
        </p:sp>
        <p:sp>
          <p:nvSpPr>
            <p:cNvPr id="17" name="Isosceles Triangle 16"/>
            <p:cNvSpPr/>
            <p:nvPr/>
          </p:nvSpPr>
          <p:spPr>
            <a:xfrm flipV="1">
              <a:off x="802556" y="1479482"/>
              <a:ext cx="4495925" cy="2062124"/>
            </a:xfrm>
            <a:custGeom>
              <a:avLst/>
              <a:gdLst/>
              <a:ahLst/>
              <a:cxnLst/>
              <a:rect l="l" t="t" r="r" b="b"/>
              <a:pathLst>
                <a:path w="4062413" h="1863287">
                  <a:moveTo>
                    <a:pt x="0" y="1863287"/>
                  </a:moveTo>
                  <a:lnTo>
                    <a:pt x="4062413" y="1863287"/>
                  </a:lnTo>
                  <a:lnTo>
                    <a:pt x="4062413" y="425012"/>
                  </a:lnTo>
                  <a:lnTo>
                    <a:pt x="3799332" y="425012"/>
                  </a:lnTo>
                  <a:lnTo>
                    <a:pt x="3552825" y="0"/>
                  </a:lnTo>
                  <a:lnTo>
                    <a:pt x="3306318" y="425012"/>
                  </a:lnTo>
                  <a:lnTo>
                    <a:pt x="0" y="42501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IN" sz="2400" dirty="0">
                <a:solidFill>
                  <a:srgbClr val="000000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970108" y="1339609"/>
              <a:ext cx="584474" cy="584474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IN" sz="1328" dirty="0">
                <a:solidFill>
                  <a:srgbClr val="000000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987566" y="1357067"/>
              <a:ext cx="549556" cy="549556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2656" dirty="0">
                  <a:solidFill>
                    <a:srgbClr val="808080"/>
                  </a:solidFill>
                </a:rPr>
                <a:t>1</a:t>
              </a:r>
              <a:endParaRPr lang="en-IN" sz="2656" dirty="0">
                <a:solidFill>
                  <a:srgbClr val="808080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970108" y="2956666"/>
              <a:ext cx="584474" cy="58447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IN" sz="1328" dirty="0">
                <a:solidFill>
                  <a:srgbClr val="000000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1003373" y="2989931"/>
              <a:ext cx="517942" cy="517942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2656" dirty="0">
                  <a:solidFill>
                    <a:srgbClr val="646464"/>
                  </a:solidFill>
                </a:rPr>
                <a:t>3</a:t>
              </a:r>
              <a:endParaRPr lang="en-IN" sz="2656" dirty="0">
                <a:solidFill>
                  <a:srgbClr val="646464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970108" y="4530159"/>
              <a:ext cx="584474" cy="584474"/>
            </a:xfrm>
            <a:prstGeom prst="ellipse">
              <a:avLst/>
            </a:prstGeom>
            <a:solidFill>
              <a:schemeClr val="accent6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IN" sz="1328" dirty="0">
                <a:solidFill>
                  <a:srgbClr val="000000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1003373" y="4563424"/>
              <a:ext cx="517942" cy="517942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2656" dirty="0">
                  <a:solidFill>
                    <a:srgbClr val="646464"/>
                  </a:solidFill>
                </a:rPr>
                <a:t>5</a:t>
              </a:r>
              <a:endParaRPr lang="en-IN" sz="2656" dirty="0">
                <a:solidFill>
                  <a:srgbClr val="646464"/>
                </a:solidFill>
              </a:endParaRPr>
            </a:p>
          </p:txBody>
        </p:sp>
        <p:sp>
          <p:nvSpPr>
            <p:cNvPr id="32" name="Rechteck 65"/>
            <p:cNvSpPr/>
            <p:nvPr/>
          </p:nvSpPr>
          <p:spPr bwMode="gray">
            <a:xfrm>
              <a:off x="812396" y="1947986"/>
              <a:ext cx="3284647" cy="79406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95000"/>
                </a:lnSpc>
                <a:spcAft>
                  <a:spcPts val="885"/>
                </a:spcAft>
                <a:defRPr/>
              </a:pPr>
              <a:r>
                <a:rPr lang="en-US" sz="2400" b="1" dirty="0"/>
                <a:t>Reduction in Project / Work Execution time  </a:t>
              </a:r>
              <a:endParaRPr lang="en-US" sz="2400" dirty="0"/>
            </a:p>
          </p:txBody>
        </p:sp>
        <p:sp>
          <p:nvSpPr>
            <p:cNvPr id="34" name="Rechteck 65"/>
            <p:cNvSpPr/>
            <p:nvPr/>
          </p:nvSpPr>
          <p:spPr bwMode="gray">
            <a:xfrm>
              <a:off x="5528759" y="3459496"/>
              <a:ext cx="3519791" cy="114492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95000"/>
                </a:lnSpc>
                <a:spcAft>
                  <a:spcPts val="885"/>
                </a:spcAft>
                <a:defRPr/>
              </a:pPr>
              <a:r>
                <a:rPr lang="en-US" sz="2400" b="1" dirty="0">
                  <a:solidFill>
                    <a:srgbClr val="FFFFFF"/>
                  </a:solidFill>
                </a:rPr>
                <a:t>Overall Cost Reduction and Improvement in Efficiency</a:t>
              </a:r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35" name="Rechteck 65"/>
            <p:cNvSpPr/>
            <p:nvPr/>
          </p:nvSpPr>
          <p:spPr bwMode="gray">
            <a:xfrm>
              <a:off x="831069" y="3616993"/>
              <a:ext cx="3840092" cy="79406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95000"/>
                </a:lnSpc>
                <a:spcAft>
                  <a:spcPts val="885"/>
                </a:spcAft>
                <a:defRPr/>
              </a:pPr>
              <a:r>
                <a:rPr lang="en-US" sz="2400" b="1" dirty="0">
                  <a:solidFill>
                    <a:srgbClr val="1C11FF"/>
                  </a:solidFill>
                </a:rPr>
                <a:t>Faster and Effective Decision Making </a:t>
              </a:r>
              <a:endParaRPr lang="en-US" sz="2400" dirty="0">
                <a:solidFill>
                  <a:srgbClr val="1C11FF"/>
                </a:solidFill>
              </a:endParaRPr>
            </a:p>
          </p:txBody>
        </p:sp>
        <p:sp>
          <p:nvSpPr>
            <p:cNvPr id="36" name="Isosceles Triangle 16"/>
            <p:cNvSpPr/>
            <p:nvPr/>
          </p:nvSpPr>
          <p:spPr>
            <a:xfrm flipV="1">
              <a:off x="5457861" y="4794708"/>
              <a:ext cx="4478504" cy="2062123"/>
            </a:xfrm>
            <a:custGeom>
              <a:avLst/>
              <a:gdLst/>
              <a:ahLst/>
              <a:cxnLst/>
              <a:rect l="l" t="t" r="r" b="b"/>
              <a:pathLst>
                <a:path w="4062413" h="1863287">
                  <a:moveTo>
                    <a:pt x="0" y="1863287"/>
                  </a:moveTo>
                  <a:lnTo>
                    <a:pt x="3325017" y="1863287"/>
                  </a:lnTo>
                  <a:lnTo>
                    <a:pt x="3553221" y="1496875"/>
                  </a:lnTo>
                  <a:lnTo>
                    <a:pt x="3781425" y="1863287"/>
                  </a:lnTo>
                  <a:lnTo>
                    <a:pt x="4062413" y="1863287"/>
                  </a:lnTo>
                  <a:lnTo>
                    <a:pt x="4062413" y="425012"/>
                  </a:lnTo>
                  <a:lnTo>
                    <a:pt x="3799332" y="425012"/>
                  </a:lnTo>
                  <a:lnTo>
                    <a:pt x="3552825" y="0"/>
                  </a:lnTo>
                  <a:lnTo>
                    <a:pt x="3306318" y="425012"/>
                  </a:lnTo>
                  <a:lnTo>
                    <a:pt x="0" y="425012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IN" sz="1328" dirty="0">
                <a:solidFill>
                  <a:srgbClr val="000000"/>
                </a:solidFill>
              </a:endParaRPr>
            </a:p>
          </p:txBody>
        </p:sp>
        <p:sp>
          <p:nvSpPr>
            <p:cNvPr id="38" name="Isosceles Triangle 16"/>
            <p:cNvSpPr/>
            <p:nvPr/>
          </p:nvSpPr>
          <p:spPr>
            <a:xfrm flipV="1">
              <a:off x="5440441" y="1479482"/>
              <a:ext cx="4495925" cy="2062124"/>
            </a:xfrm>
            <a:custGeom>
              <a:avLst/>
              <a:gdLst/>
              <a:ahLst/>
              <a:cxnLst/>
              <a:rect l="l" t="t" r="r" b="b"/>
              <a:pathLst>
                <a:path w="4062413" h="1863287">
                  <a:moveTo>
                    <a:pt x="0" y="1863287"/>
                  </a:moveTo>
                  <a:lnTo>
                    <a:pt x="4062413" y="1863287"/>
                  </a:lnTo>
                  <a:lnTo>
                    <a:pt x="4062413" y="425012"/>
                  </a:lnTo>
                  <a:lnTo>
                    <a:pt x="3799332" y="425012"/>
                  </a:lnTo>
                  <a:lnTo>
                    <a:pt x="3552825" y="0"/>
                  </a:lnTo>
                  <a:lnTo>
                    <a:pt x="3306318" y="425012"/>
                  </a:lnTo>
                  <a:lnTo>
                    <a:pt x="0" y="425012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IN" sz="1328" dirty="0">
                <a:solidFill>
                  <a:srgbClr val="000000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5607993" y="1339609"/>
              <a:ext cx="584474" cy="584474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IN" sz="1328" dirty="0">
                <a:solidFill>
                  <a:srgbClr val="000000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5625450" y="1357067"/>
              <a:ext cx="549556" cy="549556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2656" dirty="0">
                  <a:solidFill>
                    <a:srgbClr val="808080"/>
                  </a:solidFill>
                </a:rPr>
                <a:t>2</a:t>
              </a:r>
              <a:endParaRPr lang="en-IN" sz="2656" dirty="0">
                <a:solidFill>
                  <a:srgbClr val="808080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5607993" y="2956666"/>
              <a:ext cx="584474" cy="58447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IN" sz="1328" dirty="0">
                <a:solidFill>
                  <a:srgbClr val="000000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5641257" y="2989931"/>
              <a:ext cx="517942" cy="517942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2656" dirty="0">
                  <a:solidFill>
                    <a:srgbClr val="646464"/>
                  </a:solidFill>
                </a:rPr>
                <a:t>4</a:t>
              </a:r>
              <a:endParaRPr lang="en-IN" sz="2656" dirty="0">
                <a:solidFill>
                  <a:srgbClr val="646464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5607993" y="4530159"/>
              <a:ext cx="584474" cy="584474"/>
            </a:xfrm>
            <a:prstGeom prst="ellipse">
              <a:avLst/>
            </a:prstGeom>
            <a:solidFill>
              <a:schemeClr val="accent6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IN" sz="1328" dirty="0">
                <a:solidFill>
                  <a:srgbClr val="000000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5641257" y="4563424"/>
              <a:ext cx="517942" cy="517942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2656" dirty="0">
                  <a:solidFill>
                    <a:srgbClr val="646464"/>
                  </a:solidFill>
                </a:rPr>
                <a:t>6</a:t>
              </a:r>
              <a:endParaRPr lang="en-IN" sz="2656" dirty="0">
                <a:solidFill>
                  <a:srgbClr val="646464"/>
                </a:solidFill>
              </a:endParaRPr>
            </a:p>
          </p:txBody>
        </p:sp>
        <p:sp>
          <p:nvSpPr>
            <p:cNvPr id="45" name="Rechteck 65"/>
            <p:cNvSpPr/>
            <p:nvPr/>
          </p:nvSpPr>
          <p:spPr bwMode="gray">
            <a:xfrm>
              <a:off x="5528759" y="1873454"/>
              <a:ext cx="2945893" cy="114492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95000"/>
                </a:lnSpc>
                <a:spcAft>
                  <a:spcPts val="885"/>
                </a:spcAft>
                <a:defRPr/>
              </a:pPr>
              <a:r>
                <a:rPr lang="en-US" sz="2400" b="1" dirty="0"/>
                <a:t>Improved Client Interfaces and Satisfaction</a:t>
              </a:r>
              <a:endParaRPr lang="en-US" sz="2400" dirty="0"/>
            </a:p>
          </p:txBody>
        </p:sp>
        <p:sp>
          <p:nvSpPr>
            <p:cNvPr id="47" name="Rechteck 65"/>
            <p:cNvSpPr/>
            <p:nvPr/>
          </p:nvSpPr>
          <p:spPr bwMode="gray">
            <a:xfrm>
              <a:off x="5528759" y="5122293"/>
              <a:ext cx="3519791" cy="114492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>
                <a:lnSpc>
                  <a:spcPct val="95000"/>
                </a:lnSpc>
                <a:spcBef>
                  <a:spcPts val="600"/>
                </a:spcBef>
                <a:spcAft>
                  <a:spcPts val="885"/>
                </a:spcAft>
                <a:buClr>
                  <a:schemeClr val="accent2"/>
                </a:buClr>
                <a:buSzPct val="70000"/>
                <a:defRPr/>
              </a:pPr>
              <a:r>
                <a:rPr lang="en-IN" sz="2400" b="1" dirty="0">
                  <a:solidFill>
                    <a:srgbClr val="1C11FF"/>
                  </a:solidFill>
                </a:rPr>
                <a:t>Improved Transparency &amp; Accountability</a:t>
              </a: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278420F4-B121-40C2-9B94-0590B385E5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921" y="5076354"/>
            <a:ext cx="911134" cy="91854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1289E700-E047-4E60-970E-6FBCCED87A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2334" y="1593083"/>
            <a:ext cx="875768" cy="91758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5D766554-F0E5-4953-8EF2-E19774FCCFD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1693" y="3382337"/>
            <a:ext cx="908945" cy="963285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2CB5F9F-3CC0-4EA4-AB9E-DB2BB7C3754E}"/>
              </a:ext>
            </a:extLst>
          </p:cNvPr>
          <p:cNvSpPr txBox="1"/>
          <p:nvPr/>
        </p:nvSpPr>
        <p:spPr>
          <a:xfrm>
            <a:off x="7549693" y="7087679"/>
            <a:ext cx="2101084" cy="214576"/>
          </a:xfrm>
          <a:prstGeom prst="rect">
            <a:avLst/>
          </a:prstGeom>
          <a:noFill/>
        </p:spPr>
        <p:txBody>
          <a:bodyPr wrap="square" lIns="0" tIns="40479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64"/>
              </a:spcAft>
              <a:buClr>
                <a:schemeClr val="accent2"/>
              </a:buClr>
              <a:buSzPct val="70000"/>
            </a:pPr>
            <a:r>
              <a:rPr lang="en-IN" sz="1328" i="1" dirty="0"/>
              <a:t>For details , click </a:t>
            </a:r>
            <a:r>
              <a:rPr lang="en-IN" sz="1328" i="1" dirty="0">
                <a:hlinkClick r:id="" action="ppaction://noaction"/>
              </a:rPr>
              <a:t>here</a:t>
            </a:r>
            <a:endParaRPr lang="en-IN" sz="1328" i="1" dirty="0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9FD49AA9-1035-475A-AEB8-DE77F74E2A8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7956" y="1615041"/>
            <a:ext cx="1127125" cy="942975"/>
          </a:xfrm>
          <a:prstGeom prst="rect">
            <a:avLst/>
          </a:prstGeom>
        </p:spPr>
      </p:pic>
      <p:grpSp>
        <p:nvGrpSpPr>
          <p:cNvPr id="51" name="Group 78">
            <a:extLst>
              <a:ext uri="{FF2B5EF4-FFF2-40B4-BE49-F238E27FC236}">
                <a16:creationId xmlns:a16="http://schemas.microsoft.com/office/drawing/2014/main" xmlns="" id="{4C77CF0F-4B57-456E-A82A-947228DC258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016677" y="4853991"/>
            <a:ext cx="628175" cy="1202310"/>
            <a:chOff x="4607" y="1857"/>
            <a:chExt cx="396" cy="930"/>
          </a:xfrm>
        </p:grpSpPr>
        <p:sp>
          <p:nvSpPr>
            <p:cNvPr id="52" name="AutoShape 77">
              <a:extLst>
                <a:ext uri="{FF2B5EF4-FFF2-40B4-BE49-F238E27FC236}">
                  <a16:creationId xmlns:a16="http://schemas.microsoft.com/office/drawing/2014/main" xmlns="" id="{F9C15C4A-999D-47FC-8FBE-1AC933E52E1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607" y="1857"/>
              <a:ext cx="396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79">
              <a:extLst>
                <a:ext uri="{FF2B5EF4-FFF2-40B4-BE49-F238E27FC236}">
                  <a16:creationId xmlns:a16="http://schemas.microsoft.com/office/drawing/2014/main" xmlns="" id="{3E317812-6EA5-49B2-ADDA-198A3DECC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7" y="2257"/>
              <a:ext cx="396" cy="530"/>
            </a:xfrm>
            <a:custGeom>
              <a:avLst/>
              <a:gdLst>
                <a:gd name="T0" fmla="*/ 324 w 396"/>
                <a:gd name="T1" fmla="*/ 530 h 530"/>
                <a:gd name="T2" fmla="*/ 306 w 396"/>
                <a:gd name="T3" fmla="*/ 530 h 530"/>
                <a:gd name="T4" fmla="*/ 306 w 396"/>
                <a:gd name="T5" fmla="*/ 294 h 530"/>
                <a:gd name="T6" fmla="*/ 378 w 396"/>
                <a:gd name="T7" fmla="*/ 294 h 530"/>
                <a:gd name="T8" fmla="*/ 378 w 396"/>
                <a:gd name="T9" fmla="*/ 98 h 530"/>
                <a:gd name="T10" fmla="*/ 378 w 396"/>
                <a:gd name="T11" fmla="*/ 98 h 530"/>
                <a:gd name="T12" fmla="*/ 376 w 396"/>
                <a:gd name="T13" fmla="*/ 82 h 530"/>
                <a:gd name="T14" fmla="*/ 372 w 396"/>
                <a:gd name="T15" fmla="*/ 66 h 530"/>
                <a:gd name="T16" fmla="*/ 364 w 396"/>
                <a:gd name="T17" fmla="*/ 54 h 530"/>
                <a:gd name="T18" fmla="*/ 354 w 396"/>
                <a:gd name="T19" fmla="*/ 42 h 530"/>
                <a:gd name="T20" fmla="*/ 344 w 396"/>
                <a:gd name="T21" fmla="*/ 32 h 530"/>
                <a:gd name="T22" fmla="*/ 330 w 396"/>
                <a:gd name="T23" fmla="*/ 24 h 530"/>
                <a:gd name="T24" fmla="*/ 314 w 396"/>
                <a:gd name="T25" fmla="*/ 20 h 530"/>
                <a:gd name="T26" fmla="*/ 298 w 396"/>
                <a:gd name="T27" fmla="*/ 18 h 530"/>
                <a:gd name="T28" fmla="*/ 98 w 396"/>
                <a:gd name="T29" fmla="*/ 18 h 530"/>
                <a:gd name="T30" fmla="*/ 98 w 396"/>
                <a:gd name="T31" fmla="*/ 18 h 530"/>
                <a:gd name="T32" fmla="*/ 80 w 396"/>
                <a:gd name="T33" fmla="*/ 20 h 530"/>
                <a:gd name="T34" fmla="*/ 66 w 396"/>
                <a:gd name="T35" fmla="*/ 24 h 530"/>
                <a:gd name="T36" fmla="*/ 52 w 396"/>
                <a:gd name="T37" fmla="*/ 32 h 530"/>
                <a:gd name="T38" fmla="*/ 40 w 396"/>
                <a:gd name="T39" fmla="*/ 42 h 530"/>
                <a:gd name="T40" fmla="*/ 30 w 396"/>
                <a:gd name="T41" fmla="*/ 54 h 530"/>
                <a:gd name="T42" fmla="*/ 24 w 396"/>
                <a:gd name="T43" fmla="*/ 66 h 530"/>
                <a:gd name="T44" fmla="*/ 18 w 396"/>
                <a:gd name="T45" fmla="*/ 82 h 530"/>
                <a:gd name="T46" fmla="*/ 18 w 396"/>
                <a:gd name="T47" fmla="*/ 98 h 530"/>
                <a:gd name="T48" fmla="*/ 18 w 396"/>
                <a:gd name="T49" fmla="*/ 294 h 530"/>
                <a:gd name="T50" fmla="*/ 88 w 396"/>
                <a:gd name="T51" fmla="*/ 294 h 530"/>
                <a:gd name="T52" fmla="*/ 88 w 396"/>
                <a:gd name="T53" fmla="*/ 530 h 530"/>
                <a:gd name="T54" fmla="*/ 70 w 396"/>
                <a:gd name="T55" fmla="*/ 530 h 530"/>
                <a:gd name="T56" fmla="*/ 70 w 396"/>
                <a:gd name="T57" fmla="*/ 312 h 530"/>
                <a:gd name="T58" fmla="*/ 0 w 396"/>
                <a:gd name="T59" fmla="*/ 312 h 530"/>
                <a:gd name="T60" fmla="*/ 0 w 396"/>
                <a:gd name="T61" fmla="*/ 98 h 530"/>
                <a:gd name="T62" fmla="*/ 0 w 396"/>
                <a:gd name="T63" fmla="*/ 98 h 530"/>
                <a:gd name="T64" fmla="*/ 2 w 396"/>
                <a:gd name="T65" fmla="*/ 78 h 530"/>
                <a:gd name="T66" fmla="*/ 6 w 396"/>
                <a:gd name="T67" fmla="*/ 60 h 530"/>
                <a:gd name="T68" fmla="*/ 16 w 396"/>
                <a:gd name="T69" fmla="*/ 44 h 530"/>
                <a:gd name="T70" fmla="*/ 28 w 396"/>
                <a:gd name="T71" fmla="*/ 28 h 530"/>
                <a:gd name="T72" fmla="*/ 42 w 396"/>
                <a:gd name="T73" fmla="*/ 16 h 530"/>
                <a:gd name="T74" fmla="*/ 58 w 396"/>
                <a:gd name="T75" fmla="*/ 8 h 530"/>
                <a:gd name="T76" fmla="*/ 78 w 396"/>
                <a:gd name="T77" fmla="*/ 2 h 530"/>
                <a:gd name="T78" fmla="*/ 98 w 396"/>
                <a:gd name="T79" fmla="*/ 0 h 530"/>
                <a:gd name="T80" fmla="*/ 298 w 396"/>
                <a:gd name="T81" fmla="*/ 0 h 530"/>
                <a:gd name="T82" fmla="*/ 298 w 396"/>
                <a:gd name="T83" fmla="*/ 0 h 530"/>
                <a:gd name="T84" fmla="*/ 318 w 396"/>
                <a:gd name="T85" fmla="*/ 2 h 530"/>
                <a:gd name="T86" fmla="*/ 336 w 396"/>
                <a:gd name="T87" fmla="*/ 8 h 530"/>
                <a:gd name="T88" fmla="*/ 354 w 396"/>
                <a:gd name="T89" fmla="*/ 16 h 530"/>
                <a:gd name="T90" fmla="*/ 368 w 396"/>
                <a:gd name="T91" fmla="*/ 28 h 530"/>
                <a:gd name="T92" fmla="*/ 380 w 396"/>
                <a:gd name="T93" fmla="*/ 44 h 530"/>
                <a:gd name="T94" fmla="*/ 388 w 396"/>
                <a:gd name="T95" fmla="*/ 60 h 530"/>
                <a:gd name="T96" fmla="*/ 394 w 396"/>
                <a:gd name="T97" fmla="*/ 78 h 530"/>
                <a:gd name="T98" fmla="*/ 396 w 396"/>
                <a:gd name="T99" fmla="*/ 98 h 530"/>
                <a:gd name="T100" fmla="*/ 396 w 396"/>
                <a:gd name="T101" fmla="*/ 312 h 530"/>
                <a:gd name="T102" fmla="*/ 324 w 396"/>
                <a:gd name="T103" fmla="*/ 312 h 530"/>
                <a:gd name="T104" fmla="*/ 324 w 396"/>
                <a:gd name="T105" fmla="*/ 53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96" h="530">
                  <a:moveTo>
                    <a:pt x="324" y="530"/>
                  </a:moveTo>
                  <a:lnTo>
                    <a:pt x="306" y="530"/>
                  </a:lnTo>
                  <a:lnTo>
                    <a:pt x="306" y="294"/>
                  </a:lnTo>
                  <a:lnTo>
                    <a:pt x="378" y="294"/>
                  </a:lnTo>
                  <a:lnTo>
                    <a:pt x="378" y="98"/>
                  </a:lnTo>
                  <a:lnTo>
                    <a:pt x="378" y="98"/>
                  </a:lnTo>
                  <a:lnTo>
                    <a:pt x="376" y="82"/>
                  </a:lnTo>
                  <a:lnTo>
                    <a:pt x="372" y="66"/>
                  </a:lnTo>
                  <a:lnTo>
                    <a:pt x="364" y="54"/>
                  </a:lnTo>
                  <a:lnTo>
                    <a:pt x="354" y="42"/>
                  </a:lnTo>
                  <a:lnTo>
                    <a:pt x="344" y="32"/>
                  </a:lnTo>
                  <a:lnTo>
                    <a:pt x="330" y="24"/>
                  </a:lnTo>
                  <a:lnTo>
                    <a:pt x="314" y="20"/>
                  </a:lnTo>
                  <a:lnTo>
                    <a:pt x="298" y="18"/>
                  </a:lnTo>
                  <a:lnTo>
                    <a:pt x="98" y="18"/>
                  </a:lnTo>
                  <a:lnTo>
                    <a:pt x="98" y="18"/>
                  </a:lnTo>
                  <a:lnTo>
                    <a:pt x="80" y="20"/>
                  </a:lnTo>
                  <a:lnTo>
                    <a:pt x="66" y="24"/>
                  </a:lnTo>
                  <a:lnTo>
                    <a:pt x="52" y="32"/>
                  </a:lnTo>
                  <a:lnTo>
                    <a:pt x="40" y="42"/>
                  </a:lnTo>
                  <a:lnTo>
                    <a:pt x="30" y="54"/>
                  </a:lnTo>
                  <a:lnTo>
                    <a:pt x="24" y="66"/>
                  </a:lnTo>
                  <a:lnTo>
                    <a:pt x="18" y="82"/>
                  </a:lnTo>
                  <a:lnTo>
                    <a:pt x="18" y="98"/>
                  </a:lnTo>
                  <a:lnTo>
                    <a:pt x="18" y="294"/>
                  </a:lnTo>
                  <a:lnTo>
                    <a:pt x="88" y="294"/>
                  </a:lnTo>
                  <a:lnTo>
                    <a:pt x="88" y="530"/>
                  </a:lnTo>
                  <a:lnTo>
                    <a:pt x="70" y="530"/>
                  </a:lnTo>
                  <a:lnTo>
                    <a:pt x="70" y="312"/>
                  </a:lnTo>
                  <a:lnTo>
                    <a:pt x="0" y="312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2" y="78"/>
                  </a:lnTo>
                  <a:lnTo>
                    <a:pt x="6" y="60"/>
                  </a:lnTo>
                  <a:lnTo>
                    <a:pt x="16" y="44"/>
                  </a:lnTo>
                  <a:lnTo>
                    <a:pt x="28" y="28"/>
                  </a:lnTo>
                  <a:lnTo>
                    <a:pt x="42" y="16"/>
                  </a:lnTo>
                  <a:lnTo>
                    <a:pt x="58" y="8"/>
                  </a:lnTo>
                  <a:lnTo>
                    <a:pt x="78" y="2"/>
                  </a:lnTo>
                  <a:lnTo>
                    <a:pt x="98" y="0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318" y="2"/>
                  </a:lnTo>
                  <a:lnTo>
                    <a:pt x="336" y="8"/>
                  </a:lnTo>
                  <a:lnTo>
                    <a:pt x="354" y="16"/>
                  </a:lnTo>
                  <a:lnTo>
                    <a:pt x="368" y="28"/>
                  </a:lnTo>
                  <a:lnTo>
                    <a:pt x="380" y="44"/>
                  </a:lnTo>
                  <a:lnTo>
                    <a:pt x="388" y="60"/>
                  </a:lnTo>
                  <a:lnTo>
                    <a:pt x="394" y="78"/>
                  </a:lnTo>
                  <a:lnTo>
                    <a:pt x="396" y="98"/>
                  </a:lnTo>
                  <a:lnTo>
                    <a:pt x="396" y="312"/>
                  </a:lnTo>
                  <a:lnTo>
                    <a:pt x="324" y="312"/>
                  </a:lnTo>
                  <a:lnTo>
                    <a:pt x="324" y="53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80">
              <a:extLst>
                <a:ext uri="{FF2B5EF4-FFF2-40B4-BE49-F238E27FC236}">
                  <a16:creationId xmlns:a16="http://schemas.microsoft.com/office/drawing/2014/main" xmlns="" id="{FE7BCB92-80E0-4D62-BB43-473DCF735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" y="2601"/>
              <a:ext cx="18" cy="186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81">
              <a:extLst>
                <a:ext uri="{FF2B5EF4-FFF2-40B4-BE49-F238E27FC236}">
                  <a16:creationId xmlns:a16="http://schemas.microsoft.com/office/drawing/2014/main" xmlns="" id="{2BCDA22E-40AB-4A9A-8DF8-B179A939F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5" y="2345"/>
              <a:ext cx="18" cy="20"/>
            </a:xfrm>
            <a:custGeom>
              <a:avLst/>
              <a:gdLst>
                <a:gd name="T0" fmla="*/ 18 w 18"/>
                <a:gd name="T1" fmla="*/ 20 h 20"/>
                <a:gd name="T2" fmla="*/ 0 w 18"/>
                <a:gd name="T3" fmla="*/ 20 h 20"/>
                <a:gd name="T4" fmla="*/ 0 w 18"/>
                <a:gd name="T5" fmla="*/ 2 h 20"/>
                <a:gd name="T6" fmla="*/ 18 w 18"/>
                <a:gd name="T7" fmla="*/ 0 h 20"/>
                <a:gd name="T8" fmla="*/ 18 w 18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0">
                  <a:moveTo>
                    <a:pt x="18" y="20"/>
                  </a:moveTo>
                  <a:lnTo>
                    <a:pt x="0" y="20"/>
                  </a:lnTo>
                  <a:lnTo>
                    <a:pt x="0" y="2"/>
                  </a:lnTo>
                  <a:lnTo>
                    <a:pt x="18" y="0"/>
                  </a:lnTo>
                  <a:lnTo>
                    <a:pt x="18" y="2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82">
              <a:extLst>
                <a:ext uri="{FF2B5EF4-FFF2-40B4-BE49-F238E27FC236}">
                  <a16:creationId xmlns:a16="http://schemas.microsoft.com/office/drawing/2014/main" xmlns="" id="{ADB5231A-3E9E-47AA-9BC7-8125DFC87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5" y="2405"/>
              <a:ext cx="18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83">
              <a:extLst>
                <a:ext uri="{FF2B5EF4-FFF2-40B4-BE49-F238E27FC236}">
                  <a16:creationId xmlns:a16="http://schemas.microsoft.com/office/drawing/2014/main" xmlns="" id="{058420CF-47B6-41AC-A9E8-8EDE4B306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5" y="2463"/>
              <a:ext cx="18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84">
              <a:extLst>
                <a:ext uri="{FF2B5EF4-FFF2-40B4-BE49-F238E27FC236}">
                  <a16:creationId xmlns:a16="http://schemas.microsoft.com/office/drawing/2014/main" xmlns="" id="{2041FBBF-0CB2-4542-B2F5-DE7B993FE8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1" y="1935"/>
              <a:ext cx="208" cy="208"/>
            </a:xfrm>
            <a:custGeom>
              <a:avLst/>
              <a:gdLst>
                <a:gd name="T0" fmla="*/ 104 w 208"/>
                <a:gd name="T1" fmla="*/ 208 h 208"/>
                <a:gd name="T2" fmla="*/ 64 w 208"/>
                <a:gd name="T3" fmla="*/ 200 h 208"/>
                <a:gd name="T4" fmla="*/ 30 w 208"/>
                <a:gd name="T5" fmla="*/ 178 h 208"/>
                <a:gd name="T6" fmla="*/ 8 w 208"/>
                <a:gd name="T7" fmla="*/ 144 h 208"/>
                <a:gd name="T8" fmla="*/ 0 w 208"/>
                <a:gd name="T9" fmla="*/ 104 h 208"/>
                <a:gd name="T10" fmla="*/ 2 w 208"/>
                <a:gd name="T11" fmla="*/ 82 h 208"/>
                <a:gd name="T12" fmla="*/ 18 w 208"/>
                <a:gd name="T13" fmla="*/ 46 h 208"/>
                <a:gd name="T14" fmla="*/ 46 w 208"/>
                <a:gd name="T15" fmla="*/ 18 h 208"/>
                <a:gd name="T16" fmla="*/ 82 w 208"/>
                <a:gd name="T17" fmla="*/ 2 h 208"/>
                <a:gd name="T18" fmla="*/ 104 w 208"/>
                <a:gd name="T19" fmla="*/ 0 h 208"/>
                <a:gd name="T20" fmla="*/ 144 w 208"/>
                <a:gd name="T21" fmla="*/ 8 h 208"/>
                <a:gd name="T22" fmla="*/ 178 w 208"/>
                <a:gd name="T23" fmla="*/ 30 h 208"/>
                <a:gd name="T24" fmla="*/ 200 w 208"/>
                <a:gd name="T25" fmla="*/ 64 h 208"/>
                <a:gd name="T26" fmla="*/ 208 w 208"/>
                <a:gd name="T27" fmla="*/ 104 h 208"/>
                <a:gd name="T28" fmla="*/ 206 w 208"/>
                <a:gd name="T29" fmla="*/ 124 h 208"/>
                <a:gd name="T30" fmla="*/ 190 w 208"/>
                <a:gd name="T31" fmla="*/ 162 h 208"/>
                <a:gd name="T32" fmla="*/ 162 w 208"/>
                <a:gd name="T33" fmla="*/ 190 h 208"/>
                <a:gd name="T34" fmla="*/ 124 w 208"/>
                <a:gd name="T35" fmla="*/ 206 h 208"/>
                <a:gd name="T36" fmla="*/ 104 w 208"/>
                <a:gd name="T37" fmla="*/ 208 h 208"/>
                <a:gd name="T38" fmla="*/ 104 w 208"/>
                <a:gd name="T39" fmla="*/ 18 h 208"/>
                <a:gd name="T40" fmla="*/ 70 w 208"/>
                <a:gd name="T41" fmla="*/ 24 h 208"/>
                <a:gd name="T42" fmla="*/ 42 w 208"/>
                <a:gd name="T43" fmla="*/ 42 h 208"/>
                <a:gd name="T44" fmla="*/ 24 w 208"/>
                <a:gd name="T45" fmla="*/ 70 h 208"/>
                <a:gd name="T46" fmla="*/ 18 w 208"/>
                <a:gd name="T47" fmla="*/ 104 h 208"/>
                <a:gd name="T48" fmla="*/ 20 w 208"/>
                <a:gd name="T49" fmla="*/ 122 h 208"/>
                <a:gd name="T50" fmla="*/ 32 w 208"/>
                <a:gd name="T51" fmla="*/ 152 h 208"/>
                <a:gd name="T52" fmla="*/ 56 w 208"/>
                <a:gd name="T53" fmla="*/ 176 h 208"/>
                <a:gd name="T54" fmla="*/ 86 w 208"/>
                <a:gd name="T55" fmla="*/ 188 h 208"/>
                <a:gd name="T56" fmla="*/ 104 w 208"/>
                <a:gd name="T57" fmla="*/ 190 h 208"/>
                <a:gd name="T58" fmla="*/ 138 w 208"/>
                <a:gd name="T59" fmla="*/ 184 h 208"/>
                <a:gd name="T60" fmla="*/ 164 w 208"/>
                <a:gd name="T61" fmla="*/ 164 h 208"/>
                <a:gd name="T62" fmla="*/ 184 w 208"/>
                <a:gd name="T63" fmla="*/ 138 h 208"/>
                <a:gd name="T64" fmla="*/ 190 w 208"/>
                <a:gd name="T65" fmla="*/ 104 h 208"/>
                <a:gd name="T66" fmla="*/ 188 w 208"/>
                <a:gd name="T67" fmla="*/ 86 h 208"/>
                <a:gd name="T68" fmla="*/ 176 w 208"/>
                <a:gd name="T69" fmla="*/ 56 h 208"/>
                <a:gd name="T70" fmla="*/ 152 w 208"/>
                <a:gd name="T71" fmla="*/ 32 h 208"/>
                <a:gd name="T72" fmla="*/ 122 w 208"/>
                <a:gd name="T73" fmla="*/ 20 h 208"/>
                <a:gd name="T74" fmla="*/ 104 w 208"/>
                <a:gd name="T75" fmla="*/ 1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208">
                  <a:moveTo>
                    <a:pt x="104" y="208"/>
                  </a:moveTo>
                  <a:lnTo>
                    <a:pt x="104" y="208"/>
                  </a:lnTo>
                  <a:lnTo>
                    <a:pt x="82" y="206"/>
                  </a:lnTo>
                  <a:lnTo>
                    <a:pt x="64" y="200"/>
                  </a:lnTo>
                  <a:lnTo>
                    <a:pt x="46" y="190"/>
                  </a:lnTo>
                  <a:lnTo>
                    <a:pt x="30" y="178"/>
                  </a:lnTo>
                  <a:lnTo>
                    <a:pt x="18" y="162"/>
                  </a:lnTo>
                  <a:lnTo>
                    <a:pt x="8" y="144"/>
                  </a:lnTo>
                  <a:lnTo>
                    <a:pt x="2" y="124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2" y="82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0" y="30"/>
                  </a:lnTo>
                  <a:lnTo>
                    <a:pt x="46" y="18"/>
                  </a:lnTo>
                  <a:lnTo>
                    <a:pt x="64" y="8"/>
                  </a:lnTo>
                  <a:lnTo>
                    <a:pt x="82" y="2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24" y="2"/>
                  </a:lnTo>
                  <a:lnTo>
                    <a:pt x="144" y="8"/>
                  </a:lnTo>
                  <a:lnTo>
                    <a:pt x="162" y="18"/>
                  </a:lnTo>
                  <a:lnTo>
                    <a:pt x="178" y="30"/>
                  </a:lnTo>
                  <a:lnTo>
                    <a:pt x="190" y="46"/>
                  </a:lnTo>
                  <a:lnTo>
                    <a:pt x="200" y="64"/>
                  </a:lnTo>
                  <a:lnTo>
                    <a:pt x="206" y="82"/>
                  </a:lnTo>
                  <a:lnTo>
                    <a:pt x="208" y="104"/>
                  </a:lnTo>
                  <a:lnTo>
                    <a:pt x="208" y="104"/>
                  </a:lnTo>
                  <a:lnTo>
                    <a:pt x="206" y="124"/>
                  </a:lnTo>
                  <a:lnTo>
                    <a:pt x="200" y="144"/>
                  </a:lnTo>
                  <a:lnTo>
                    <a:pt x="190" y="162"/>
                  </a:lnTo>
                  <a:lnTo>
                    <a:pt x="178" y="178"/>
                  </a:lnTo>
                  <a:lnTo>
                    <a:pt x="162" y="190"/>
                  </a:lnTo>
                  <a:lnTo>
                    <a:pt x="144" y="200"/>
                  </a:lnTo>
                  <a:lnTo>
                    <a:pt x="124" y="206"/>
                  </a:lnTo>
                  <a:lnTo>
                    <a:pt x="104" y="208"/>
                  </a:lnTo>
                  <a:lnTo>
                    <a:pt x="104" y="208"/>
                  </a:lnTo>
                  <a:close/>
                  <a:moveTo>
                    <a:pt x="104" y="18"/>
                  </a:moveTo>
                  <a:lnTo>
                    <a:pt x="104" y="18"/>
                  </a:lnTo>
                  <a:lnTo>
                    <a:pt x="86" y="20"/>
                  </a:lnTo>
                  <a:lnTo>
                    <a:pt x="70" y="24"/>
                  </a:lnTo>
                  <a:lnTo>
                    <a:pt x="56" y="32"/>
                  </a:lnTo>
                  <a:lnTo>
                    <a:pt x="42" y="42"/>
                  </a:lnTo>
                  <a:lnTo>
                    <a:pt x="32" y="56"/>
                  </a:lnTo>
                  <a:lnTo>
                    <a:pt x="24" y="70"/>
                  </a:lnTo>
                  <a:lnTo>
                    <a:pt x="20" y="86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20" y="122"/>
                  </a:lnTo>
                  <a:lnTo>
                    <a:pt x="24" y="138"/>
                  </a:lnTo>
                  <a:lnTo>
                    <a:pt x="32" y="152"/>
                  </a:lnTo>
                  <a:lnTo>
                    <a:pt x="42" y="164"/>
                  </a:lnTo>
                  <a:lnTo>
                    <a:pt x="56" y="176"/>
                  </a:lnTo>
                  <a:lnTo>
                    <a:pt x="70" y="184"/>
                  </a:lnTo>
                  <a:lnTo>
                    <a:pt x="86" y="188"/>
                  </a:lnTo>
                  <a:lnTo>
                    <a:pt x="104" y="190"/>
                  </a:lnTo>
                  <a:lnTo>
                    <a:pt x="104" y="190"/>
                  </a:lnTo>
                  <a:lnTo>
                    <a:pt x="122" y="188"/>
                  </a:lnTo>
                  <a:lnTo>
                    <a:pt x="138" y="184"/>
                  </a:lnTo>
                  <a:lnTo>
                    <a:pt x="152" y="176"/>
                  </a:lnTo>
                  <a:lnTo>
                    <a:pt x="164" y="164"/>
                  </a:lnTo>
                  <a:lnTo>
                    <a:pt x="176" y="152"/>
                  </a:lnTo>
                  <a:lnTo>
                    <a:pt x="184" y="138"/>
                  </a:lnTo>
                  <a:lnTo>
                    <a:pt x="188" y="122"/>
                  </a:lnTo>
                  <a:lnTo>
                    <a:pt x="190" y="104"/>
                  </a:lnTo>
                  <a:lnTo>
                    <a:pt x="190" y="104"/>
                  </a:lnTo>
                  <a:lnTo>
                    <a:pt x="188" y="86"/>
                  </a:lnTo>
                  <a:lnTo>
                    <a:pt x="184" y="70"/>
                  </a:lnTo>
                  <a:lnTo>
                    <a:pt x="176" y="56"/>
                  </a:lnTo>
                  <a:lnTo>
                    <a:pt x="164" y="42"/>
                  </a:lnTo>
                  <a:lnTo>
                    <a:pt x="152" y="32"/>
                  </a:lnTo>
                  <a:lnTo>
                    <a:pt x="138" y="24"/>
                  </a:lnTo>
                  <a:lnTo>
                    <a:pt x="122" y="20"/>
                  </a:lnTo>
                  <a:lnTo>
                    <a:pt x="104" y="18"/>
                  </a:lnTo>
                  <a:lnTo>
                    <a:pt x="104" y="1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85">
              <a:extLst>
                <a:ext uri="{FF2B5EF4-FFF2-40B4-BE49-F238E27FC236}">
                  <a16:creationId xmlns:a16="http://schemas.microsoft.com/office/drawing/2014/main" xmlns="" id="{01153459-184D-44F8-9806-65A3683A9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5" y="1901"/>
              <a:ext cx="18" cy="86"/>
            </a:xfrm>
            <a:custGeom>
              <a:avLst/>
              <a:gdLst>
                <a:gd name="T0" fmla="*/ 10 w 18"/>
                <a:gd name="T1" fmla="*/ 86 h 86"/>
                <a:gd name="T2" fmla="*/ 10 w 18"/>
                <a:gd name="T3" fmla="*/ 86 h 86"/>
                <a:gd name="T4" fmla="*/ 6 w 18"/>
                <a:gd name="T5" fmla="*/ 84 h 86"/>
                <a:gd name="T6" fmla="*/ 4 w 18"/>
                <a:gd name="T7" fmla="*/ 82 h 86"/>
                <a:gd name="T8" fmla="*/ 2 w 18"/>
                <a:gd name="T9" fmla="*/ 80 h 86"/>
                <a:gd name="T10" fmla="*/ 0 w 18"/>
                <a:gd name="T11" fmla="*/ 76 h 86"/>
                <a:gd name="T12" fmla="*/ 0 w 18"/>
                <a:gd name="T13" fmla="*/ 8 h 86"/>
                <a:gd name="T14" fmla="*/ 0 w 18"/>
                <a:gd name="T15" fmla="*/ 8 h 86"/>
                <a:gd name="T16" fmla="*/ 2 w 18"/>
                <a:gd name="T17" fmla="*/ 4 h 86"/>
                <a:gd name="T18" fmla="*/ 4 w 18"/>
                <a:gd name="T19" fmla="*/ 2 h 86"/>
                <a:gd name="T20" fmla="*/ 6 w 18"/>
                <a:gd name="T21" fmla="*/ 0 h 86"/>
                <a:gd name="T22" fmla="*/ 10 w 18"/>
                <a:gd name="T23" fmla="*/ 0 h 86"/>
                <a:gd name="T24" fmla="*/ 10 w 18"/>
                <a:gd name="T25" fmla="*/ 0 h 86"/>
                <a:gd name="T26" fmla="*/ 14 w 18"/>
                <a:gd name="T27" fmla="*/ 0 h 86"/>
                <a:gd name="T28" fmla="*/ 16 w 18"/>
                <a:gd name="T29" fmla="*/ 2 h 86"/>
                <a:gd name="T30" fmla="*/ 18 w 18"/>
                <a:gd name="T31" fmla="*/ 4 h 86"/>
                <a:gd name="T32" fmla="*/ 18 w 18"/>
                <a:gd name="T33" fmla="*/ 8 h 86"/>
                <a:gd name="T34" fmla="*/ 18 w 18"/>
                <a:gd name="T35" fmla="*/ 76 h 86"/>
                <a:gd name="T36" fmla="*/ 18 w 18"/>
                <a:gd name="T37" fmla="*/ 76 h 86"/>
                <a:gd name="T38" fmla="*/ 18 w 18"/>
                <a:gd name="T39" fmla="*/ 80 h 86"/>
                <a:gd name="T40" fmla="*/ 16 w 18"/>
                <a:gd name="T41" fmla="*/ 82 h 86"/>
                <a:gd name="T42" fmla="*/ 14 w 18"/>
                <a:gd name="T43" fmla="*/ 84 h 86"/>
                <a:gd name="T44" fmla="*/ 10 w 18"/>
                <a:gd name="T45" fmla="*/ 86 h 86"/>
                <a:gd name="T46" fmla="*/ 10 w 18"/>
                <a:gd name="T4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" h="86">
                  <a:moveTo>
                    <a:pt x="10" y="86"/>
                  </a:moveTo>
                  <a:lnTo>
                    <a:pt x="10" y="86"/>
                  </a:lnTo>
                  <a:lnTo>
                    <a:pt x="6" y="84"/>
                  </a:lnTo>
                  <a:lnTo>
                    <a:pt x="4" y="82"/>
                  </a:lnTo>
                  <a:lnTo>
                    <a:pt x="2" y="80"/>
                  </a:lnTo>
                  <a:lnTo>
                    <a:pt x="0" y="76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18" y="76"/>
                  </a:lnTo>
                  <a:lnTo>
                    <a:pt x="18" y="76"/>
                  </a:lnTo>
                  <a:lnTo>
                    <a:pt x="18" y="80"/>
                  </a:lnTo>
                  <a:lnTo>
                    <a:pt x="16" y="82"/>
                  </a:lnTo>
                  <a:lnTo>
                    <a:pt x="14" y="84"/>
                  </a:lnTo>
                  <a:lnTo>
                    <a:pt x="10" y="86"/>
                  </a:lnTo>
                  <a:lnTo>
                    <a:pt x="10" y="86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86">
              <a:extLst>
                <a:ext uri="{FF2B5EF4-FFF2-40B4-BE49-F238E27FC236}">
                  <a16:creationId xmlns:a16="http://schemas.microsoft.com/office/drawing/2014/main" xmlns="" id="{4B0553C1-7A59-4AE9-AF60-C6EBE6C07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5" y="2091"/>
              <a:ext cx="18" cy="86"/>
            </a:xfrm>
            <a:custGeom>
              <a:avLst/>
              <a:gdLst>
                <a:gd name="T0" fmla="*/ 10 w 18"/>
                <a:gd name="T1" fmla="*/ 86 h 86"/>
                <a:gd name="T2" fmla="*/ 10 w 18"/>
                <a:gd name="T3" fmla="*/ 86 h 86"/>
                <a:gd name="T4" fmla="*/ 6 w 18"/>
                <a:gd name="T5" fmla="*/ 86 h 86"/>
                <a:gd name="T6" fmla="*/ 4 w 18"/>
                <a:gd name="T7" fmla="*/ 84 h 86"/>
                <a:gd name="T8" fmla="*/ 2 w 18"/>
                <a:gd name="T9" fmla="*/ 80 h 86"/>
                <a:gd name="T10" fmla="*/ 0 w 18"/>
                <a:gd name="T11" fmla="*/ 78 h 86"/>
                <a:gd name="T12" fmla="*/ 0 w 18"/>
                <a:gd name="T13" fmla="*/ 10 h 86"/>
                <a:gd name="T14" fmla="*/ 0 w 18"/>
                <a:gd name="T15" fmla="*/ 10 h 86"/>
                <a:gd name="T16" fmla="*/ 2 w 18"/>
                <a:gd name="T17" fmla="*/ 6 h 86"/>
                <a:gd name="T18" fmla="*/ 4 w 18"/>
                <a:gd name="T19" fmla="*/ 2 h 86"/>
                <a:gd name="T20" fmla="*/ 6 w 18"/>
                <a:gd name="T21" fmla="*/ 0 h 86"/>
                <a:gd name="T22" fmla="*/ 10 w 18"/>
                <a:gd name="T23" fmla="*/ 0 h 86"/>
                <a:gd name="T24" fmla="*/ 10 w 18"/>
                <a:gd name="T25" fmla="*/ 0 h 86"/>
                <a:gd name="T26" fmla="*/ 14 w 18"/>
                <a:gd name="T27" fmla="*/ 0 h 86"/>
                <a:gd name="T28" fmla="*/ 16 w 18"/>
                <a:gd name="T29" fmla="*/ 2 h 86"/>
                <a:gd name="T30" fmla="*/ 18 w 18"/>
                <a:gd name="T31" fmla="*/ 6 h 86"/>
                <a:gd name="T32" fmla="*/ 18 w 18"/>
                <a:gd name="T33" fmla="*/ 10 h 86"/>
                <a:gd name="T34" fmla="*/ 18 w 18"/>
                <a:gd name="T35" fmla="*/ 78 h 86"/>
                <a:gd name="T36" fmla="*/ 18 w 18"/>
                <a:gd name="T37" fmla="*/ 78 h 86"/>
                <a:gd name="T38" fmla="*/ 18 w 18"/>
                <a:gd name="T39" fmla="*/ 80 h 86"/>
                <a:gd name="T40" fmla="*/ 16 w 18"/>
                <a:gd name="T41" fmla="*/ 84 h 86"/>
                <a:gd name="T42" fmla="*/ 14 w 18"/>
                <a:gd name="T43" fmla="*/ 86 h 86"/>
                <a:gd name="T44" fmla="*/ 10 w 18"/>
                <a:gd name="T45" fmla="*/ 86 h 86"/>
                <a:gd name="T46" fmla="*/ 10 w 18"/>
                <a:gd name="T4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" h="86">
                  <a:moveTo>
                    <a:pt x="10" y="86"/>
                  </a:moveTo>
                  <a:lnTo>
                    <a:pt x="10" y="86"/>
                  </a:lnTo>
                  <a:lnTo>
                    <a:pt x="6" y="86"/>
                  </a:lnTo>
                  <a:lnTo>
                    <a:pt x="4" y="84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8" y="6"/>
                  </a:lnTo>
                  <a:lnTo>
                    <a:pt x="18" y="10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8" y="80"/>
                  </a:lnTo>
                  <a:lnTo>
                    <a:pt x="16" y="84"/>
                  </a:lnTo>
                  <a:lnTo>
                    <a:pt x="14" y="86"/>
                  </a:lnTo>
                  <a:lnTo>
                    <a:pt x="10" y="86"/>
                  </a:lnTo>
                  <a:lnTo>
                    <a:pt x="10" y="86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87">
              <a:extLst>
                <a:ext uri="{FF2B5EF4-FFF2-40B4-BE49-F238E27FC236}">
                  <a16:creationId xmlns:a16="http://schemas.microsoft.com/office/drawing/2014/main" xmlns="" id="{D9AE56AD-F2EB-49D8-98E8-9AB97F1D1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029"/>
              <a:ext cx="86" cy="18"/>
            </a:xfrm>
            <a:custGeom>
              <a:avLst/>
              <a:gdLst>
                <a:gd name="T0" fmla="*/ 78 w 86"/>
                <a:gd name="T1" fmla="*/ 18 h 18"/>
                <a:gd name="T2" fmla="*/ 10 w 86"/>
                <a:gd name="T3" fmla="*/ 18 h 18"/>
                <a:gd name="T4" fmla="*/ 10 w 86"/>
                <a:gd name="T5" fmla="*/ 18 h 18"/>
                <a:gd name="T6" fmla="*/ 6 w 86"/>
                <a:gd name="T7" fmla="*/ 18 h 18"/>
                <a:gd name="T8" fmla="*/ 2 w 86"/>
                <a:gd name="T9" fmla="*/ 16 h 18"/>
                <a:gd name="T10" fmla="*/ 0 w 86"/>
                <a:gd name="T11" fmla="*/ 14 h 18"/>
                <a:gd name="T12" fmla="*/ 0 w 86"/>
                <a:gd name="T13" fmla="*/ 10 h 18"/>
                <a:gd name="T14" fmla="*/ 0 w 86"/>
                <a:gd name="T15" fmla="*/ 10 h 18"/>
                <a:gd name="T16" fmla="*/ 0 w 86"/>
                <a:gd name="T17" fmla="*/ 6 h 18"/>
                <a:gd name="T18" fmla="*/ 2 w 86"/>
                <a:gd name="T19" fmla="*/ 4 h 18"/>
                <a:gd name="T20" fmla="*/ 6 w 86"/>
                <a:gd name="T21" fmla="*/ 2 h 18"/>
                <a:gd name="T22" fmla="*/ 10 w 86"/>
                <a:gd name="T23" fmla="*/ 0 h 18"/>
                <a:gd name="T24" fmla="*/ 78 w 86"/>
                <a:gd name="T25" fmla="*/ 0 h 18"/>
                <a:gd name="T26" fmla="*/ 78 w 86"/>
                <a:gd name="T27" fmla="*/ 0 h 18"/>
                <a:gd name="T28" fmla="*/ 80 w 86"/>
                <a:gd name="T29" fmla="*/ 2 h 18"/>
                <a:gd name="T30" fmla="*/ 84 w 86"/>
                <a:gd name="T31" fmla="*/ 4 h 18"/>
                <a:gd name="T32" fmla="*/ 86 w 86"/>
                <a:gd name="T33" fmla="*/ 6 h 18"/>
                <a:gd name="T34" fmla="*/ 86 w 86"/>
                <a:gd name="T35" fmla="*/ 10 h 18"/>
                <a:gd name="T36" fmla="*/ 86 w 86"/>
                <a:gd name="T37" fmla="*/ 10 h 18"/>
                <a:gd name="T38" fmla="*/ 86 w 86"/>
                <a:gd name="T39" fmla="*/ 14 h 18"/>
                <a:gd name="T40" fmla="*/ 84 w 86"/>
                <a:gd name="T41" fmla="*/ 16 h 18"/>
                <a:gd name="T42" fmla="*/ 80 w 86"/>
                <a:gd name="T43" fmla="*/ 18 h 18"/>
                <a:gd name="T44" fmla="*/ 78 w 86"/>
                <a:gd name="T45" fmla="*/ 18 h 18"/>
                <a:gd name="T46" fmla="*/ 78 w 86"/>
                <a:gd name="T4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6" h="18">
                  <a:moveTo>
                    <a:pt x="78" y="18"/>
                  </a:moveTo>
                  <a:lnTo>
                    <a:pt x="10" y="18"/>
                  </a:lnTo>
                  <a:lnTo>
                    <a:pt x="10" y="18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80" y="2"/>
                  </a:lnTo>
                  <a:lnTo>
                    <a:pt x="84" y="4"/>
                  </a:lnTo>
                  <a:lnTo>
                    <a:pt x="86" y="6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14"/>
                  </a:lnTo>
                  <a:lnTo>
                    <a:pt x="84" y="16"/>
                  </a:lnTo>
                  <a:lnTo>
                    <a:pt x="80" y="18"/>
                  </a:lnTo>
                  <a:lnTo>
                    <a:pt x="78" y="18"/>
                  </a:lnTo>
                  <a:lnTo>
                    <a:pt x="78" y="1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88">
              <a:extLst>
                <a:ext uri="{FF2B5EF4-FFF2-40B4-BE49-F238E27FC236}">
                  <a16:creationId xmlns:a16="http://schemas.microsoft.com/office/drawing/2014/main" xmlns="" id="{F425CA63-A91A-4219-ADFB-FBB965F1D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7" y="2029"/>
              <a:ext cx="86" cy="18"/>
            </a:xfrm>
            <a:custGeom>
              <a:avLst/>
              <a:gdLst>
                <a:gd name="T0" fmla="*/ 76 w 86"/>
                <a:gd name="T1" fmla="*/ 18 h 18"/>
                <a:gd name="T2" fmla="*/ 8 w 86"/>
                <a:gd name="T3" fmla="*/ 18 h 18"/>
                <a:gd name="T4" fmla="*/ 8 w 86"/>
                <a:gd name="T5" fmla="*/ 18 h 18"/>
                <a:gd name="T6" fmla="*/ 4 w 86"/>
                <a:gd name="T7" fmla="*/ 18 h 18"/>
                <a:gd name="T8" fmla="*/ 2 w 86"/>
                <a:gd name="T9" fmla="*/ 16 h 18"/>
                <a:gd name="T10" fmla="*/ 0 w 86"/>
                <a:gd name="T11" fmla="*/ 14 h 18"/>
                <a:gd name="T12" fmla="*/ 0 w 86"/>
                <a:gd name="T13" fmla="*/ 10 h 18"/>
                <a:gd name="T14" fmla="*/ 0 w 86"/>
                <a:gd name="T15" fmla="*/ 10 h 18"/>
                <a:gd name="T16" fmla="*/ 0 w 86"/>
                <a:gd name="T17" fmla="*/ 6 h 18"/>
                <a:gd name="T18" fmla="*/ 2 w 86"/>
                <a:gd name="T19" fmla="*/ 4 h 18"/>
                <a:gd name="T20" fmla="*/ 4 w 86"/>
                <a:gd name="T21" fmla="*/ 2 h 18"/>
                <a:gd name="T22" fmla="*/ 8 w 86"/>
                <a:gd name="T23" fmla="*/ 0 h 18"/>
                <a:gd name="T24" fmla="*/ 76 w 86"/>
                <a:gd name="T25" fmla="*/ 0 h 18"/>
                <a:gd name="T26" fmla="*/ 76 w 86"/>
                <a:gd name="T27" fmla="*/ 0 h 18"/>
                <a:gd name="T28" fmla="*/ 80 w 86"/>
                <a:gd name="T29" fmla="*/ 2 h 18"/>
                <a:gd name="T30" fmla="*/ 82 w 86"/>
                <a:gd name="T31" fmla="*/ 4 h 18"/>
                <a:gd name="T32" fmla="*/ 84 w 86"/>
                <a:gd name="T33" fmla="*/ 6 h 18"/>
                <a:gd name="T34" fmla="*/ 86 w 86"/>
                <a:gd name="T35" fmla="*/ 10 h 18"/>
                <a:gd name="T36" fmla="*/ 86 w 86"/>
                <a:gd name="T37" fmla="*/ 10 h 18"/>
                <a:gd name="T38" fmla="*/ 84 w 86"/>
                <a:gd name="T39" fmla="*/ 14 h 18"/>
                <a:gd name="T40" fmla="*/ 82 w 86"/>
                <a:gd name="T41" fmla="*/ 16 h 18"/>
                <a:gd name="T42" fmla="*/ 80 w 86"/>
                <a:gd name="T43" fmla="*/ 18 h 18"/>
                <a:gd name="T44" fmla="*/ 76 w 86"/>
                <a:gd name="T45" fmla="*/ 18 h 18"/>
                <a:gd name="T46" fmla="*/ 76 w 86"/>
                <a:gd name="T4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6" h="18">
                  <a:moveTo>
                    <a:pt x="76" y="18"/>
                  </a:moveTo>
                  <a:lnTo>
                    <a:pt x="8" y="18"/>
                  </a:lnTo>
                  <a:lnTo>
                    <a:pt x="8" y="18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4" y="14"/>
                  </a:lnTo>
                  <a:lnTo>
                    <a:pt x="82" y="16"/>
                  </a:lnTo>
                  <a:lnTo>
                    <a:pt x="80" y="18"/>
                  </a:lnTo>
                  <a:lnTo>
                    <a:pt x="76" y="18"/>
                  </a:lnTo>
                  <a:lnTo>
                    <a:pt x="76" y="1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89">
              <a:extLst>
                <a:ext uri="{FF2B5EF4-FFF2-40B4-BE49-F238E27FC236}">
                  <a16:creationId xmlns:a16="http://schemas.microsoft.com/office/drawing/2014/main" xmlns="" id="{036EE0E2-A9D3-465A-AC25-1D8F2DEDB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" y="1857"/>
              <a:ext cx="114" cy="114"/>
            </a:xfrm>
            <a:custGeom>
              <a:avLst/>
              <a:gdLst>
                <a:gd name="T0" fmla="*/ 8 w 114"/>
                <a:gd name="T1" fmla="*/ 114 h 114"/>
                <a:gd name="T2" fmla="*/ 8 w 114"/>
                <a:gd name="T3" fmla="*/ 114 h 114"/>
                <a:gd name="T4" fmla="*/ 4 w 114"/>
                <a:gd name="T5" fmla="*/ 114 h 114"/>
                <a:gd name="T6" fmla="*/ 2 w 114"/>
                <a:gd name="T7" fmla="*/ 112 h 114"/>
                <a:gd name="T8" fmla="*/ 0 w 114"/>
                <a:gd name="T9" fmla="*/ 110 h 114"/>
                <a:gd name="T10" fmla="*/ 0 w 114"/>
                <a:gd name="T11" fmla="*/ 106 h 114"/>
                <a:gd name="T12" fmla="*/ 0 w 114"/>
                <a:gd name="T13" fmla="*/ 0 h 114"/>
                <a:gd name="T14" fmla="*/ 104 w 114"/>
                <a:gd name="T15" fmla="*/ 0 h 114"/>
                <a:gd name="T16" fmla="*/ 104 w 114"/>
                <a:gd name="T17" fmla="*/ 0 h 114"/>
                <a:gd name="T18" fmla="*/ 108 w 114"/>
                <a:gd name="T19" fmla="*/ 0 h 114"/>
                <a:gd name="T20" fmla="*/ 110 w 114"/>
                <a:gd name="T21" fmla="*/ 2 h 114"/>
                <a:gd name="T22" fmla="*/ 112 w 114"/>
                <a:gd name="T23" fmla="*/ 6 h 114"/>
                <a:gd name="T24" fmla="*/ 114 w 114"/>
                <a:gd name="T25" fmla="*/ 10 h 114"/>
                <a:gd name="T26" fmla="*/ 114 w 114"/>
                <a:gd name="T27" fmla="*/ 10 h 114"/>
                <a:gd name="T28" fmla="*/ 112 w 114"/>
                <a:gd name="T29" fmla="*/ 12 h 114"/>
                <a:gd name="T30" fmla="*/ 110 w 114"/>
                <a:gd name="T31" fmla="*/ 16 h 114"/>
                <a:gd name="T32" fmla="*/ 108 w 114"/>
                <a:gd name="T33" fmla="*/ 18 h 114"/>
                <a:gd name="T34" fmla="*/ 104 w 114"/>
                <a:gd name="T35" fmla="*/ 18 h 114"/>
                <a:gd name="T36" fmla="*/ 18 w 114"/>
                <a:gd name="T37" fmla="*/ 18 h 114"/>
                <a:gd name="T38" fmla="*/ 18 w 114"/>
                <a:gd name="T39" fmla="*/ 106 h 114"/>
                <a:gd name="T40" fmla="*/ 18 w 114"/>
                <a:gd name="T41" fmla="*/ 106 h 114"/>
                <a:gd name="T42" fmla="*/ 16 w 114"/>
                <a:gd name="T43" fmla="*/ 110 h 114"/>
                <a:gd name="T44" fmla="*/ 14 w 114"/>
                <a:gd name="T45" fmla="*/ 112 h 114"/>
                <a:gd name="T46" fmla="*/ 12 w 114"/>
                <a:gd name="T47" fmla="*/ 114 h 114"/>
                <a:gd name="T48" fmla="*/ 8 w 114"/>
                <a:gd name="T49" fmla="*/ 114 h 114"/>
                <a:gd name="T50" fmla="*/ 8 w 114"/>
                <a:gd name="T51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4" h="114">
                  <a:moveTo>
                    <a:pt x="8" y="114"/>
                  </a:moveTo>
                  <a:lnTo>
                    <a:pt x="8" y="114"/>
                  </a:lnTo>
                  <a:lnTo>
                    <a:pt x="4" y="114"/>
                  </a:lnTo>
                  <a:lnTo>
                    <a:pt x="2" y="112"/>
                  </a:lnTo>
                  <a:lnTo>
                    <a:pt x="0" y="110"/>
                  </a:lnTo>
                  <a:lnTo>
                    <a:pt x="0" y="106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8" y="0"/>
                  </a:lnTo>
                  <a:lnTo>
                    <a:pt x="110" y="2"/>
                  </a:lnTo>
                  <a:lnTo>
                    <a:pt x="112" y="6"/>
                  </a:lnTo>
                  <a:lnTo>
                    <a:pt x="114" y="10"/>
                  </a:lnTo>
                  <a:lnTo>
                    <a:pt x="114" y="10"/>
                  </a:lnTo>
                  <a:lnTo>
                    <a:pt x="112" y="12"/>
                  </a:lnTo>
                  <a:lnTo>
                    <a:pt x="110" y="16"/>
                  </a:lnTo>
                  <a:lnTo>
                    <a:pt x="108" y="18"/>
                  </a:lnTo>
                  <a:lnTo>
                    <a:pt x="104" y="18"/>
                  </a:lnTo>
                  <a:lnTo>
                    <a:pt x="18" y="18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16" y="110"/>
                  </a:lnTo>
                  <a:lnTo>
                    <a:pt x="14" y="112"/>
                  </a:lnTo>
                  <a:lnTo>
                    <a:pt x="12" y="114"/>
                  </a:lnTo>
                  <a:lnTo>
                    <a:pt x="8" y="114"/>
                  </a:lnTo>
                  <a:lnTo>
                    <a:pt x="8" y="114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90">
              <a:extLst>
                <a:ext uri="{FF2B5EF4-FFF2-40B4-BE49-F238E27FC236}">
                  <a16:creationId xmlns:a16="http://schemas.microsoft.com/office/drawing/2014/main" xmlns="" id="{AC9400E8-62CD-4DBB-A8C2-6B79ACADC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3" y="1857"/>
              <a:ext cx="114" cy="114"/>
            </a:xfrm>
            <a:custGeom>
              <a:avLst/>
              <a:gdLst>
                <a:gd name="T0" fmla="*/ 106 w 114"/>
                <a:gd name="T1" fmla="*/ 114 h 114"/>
                <a:gd name="T2" fmla="*/ 106 w 114"/>
                <a:gd name="T3" fmla="*/ 114 h 114"/>
                <a:gd name="T4" fmla="*/ 102 w 114"/>
                <a:gd name="T5" fmla="*/ 114 h 114"/>
                <a:gd name="T6" fmla="*/ 100 w 114"/>
                <a:gd name="T7" fmla="*/ 112 h 114"/>
                <a:gd name="T8" fmla="*/ 98 w 114"/>
                <a:gd name="T9" fmla="*/ 110 h 114"/>
                <a:gd name="T10" fmla="*/ 96 w 114"/>
                <a:gd name="T11" fmla="*/ 106 h 114"/>
                <a:gd name="T12" fmla="*/ 96 w 114"/>
                <a:gd name="T13" fmla="*/ 18 h 114"/>
                <a:gd name="T14" fmla="*/ 10 w 114"/>
                <a:gd name="T15" fmla="*/ 18 h 114"/>
                <a:gd name="T16" fmla="*/ 10 w 114"/>
                <a:gd name="T17" fmla="*/ 18 h 114"/>
                <a:gd name="T18" fmla="*/ 6 w 114"/>
                <a:gd name="T19" fmla="*/ 18 h 114"/>
                <a:gd name="T20" fmla="*/ 2 w 114"/>
                <a:gd name="T21" fmla="*/ 16 h 114"/>
                <a:gd name="T22" fmla="*/ 0 w 114"/>
                <a:gd name="T23" fmla="*/ 12 h 114"/>
                <a:gd name="T24" fmla="*/ 0 w 114"/>
                <a:gd name="T25" fmla="*/ 10 h 114"/>
                <a:gd name="T26" fmla="*/ 0 w 114"/>
                <a:gd name="T27" fmla="*/ 10 h 114"/>
                <a:gd name="T28" fmla="*/ 0 w 114"/>
                <a:gd name="T29" fmla="*/ 6 h 114"/>
                <a:gd name="T30" fmla="*/ 2 w 114"/>
                <a:gd name="T31" fmla="*/ 2 h 114"/>
                <a:gd name="T32" fmla="*/ 6 w 114"/>
                <a:gd name="T33" fmla="*/ 0 h 114"/>
                <a:gd name="T34" fmla="*/ 10 w 114"/>
                <a:gd name="T35" fmla="*/ 0 h 114"/>
                <a:gd name="T36" fmla="*/ 114 w 114"/>
                <a:gd name="T37" fmla="*/ 0 h 114"/>
                <a:gd name="T38" fmla="*/ 114 w 114"/>
                <a:gd name="T39" fmla="*/ 106 h 114"/>
                <a:gd name="T40" fmla="*/ 114 w 114"/>
                <a:gd name="T41" fmla="*/ 106 h 114"/>
                <a:gd name="T42" fmla="*/ 114 w 114"/>
                <a:gd name="T43" fmla="*/ 110 h 114"/>
                <a:gd name="T44" fmla="*/ 112 w 114"/>
                <a:gd name="T45" fmla="*/ 112 h 114"/>
                <a:gd name="T46" fmla="*/ 110 w 114"/>
                <a:gd name="T47" fmla="*/ 114 h 114"/>
                <a:gd name="T48" fmla="*/ 106 w 114"/>
                <a:gd name="T49" fmla="*/ 114 h 114"/>
                <a:gd name="T50" fmla="*/ 106 w 114"/>
                <a:gd name="T51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4" h="114">
                  <a:moveTo>
                    <a:pt x="106" y="114"/>
                  </a:moveTo>
                  <a:lnTo>
                    <a:pt x="106" y="114"/>
                  </a:lnTo>
                  <a:lnTo>
                    <a:pt x="102" y="114"/>
                  </a:lnTo>
                  <a:lnTo>
                    <a:pt x="100" y="112"/>
                  </a:lnTo>
                  <a:lnTo>
                    <a:pt x="98" y="110"/>
                  </a:lnTo>
                  <a:lnTo>
                    <a:pt x="96" y="106"/>
                  </a:lnTo>
                  <a:lnTo>
                    <a:pt x="96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14" y="0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4" y="110"/>
                  </a:lnTo>
                  <a:lnTo>
                    <a:pt x="112" y="112"/>
                  </a:lnTo>
                  <a:lnTo>
                    <a:pt x="110" y="114"/>
                  </a:lnTo>
                  <a:lnTo>
                    <a:pt x="106" y="114"/>
                  </a:lnTo>
                  <a:lnTo>
                    <a:pt x="106" y="114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91">
              <a:extLst>
                <a:ext uri="{FF2B5EF4-FFF2-40B4-BE49-F238E27FC236}">
                  <a16:creationId xmlns:a16="http://schemas.microsoft.com/office/drawing/2014/main" xmlns="" id="{AB0D3464-7187-47AD-BB1A-3505EA8F4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3" y="2105"/>
              <a:ext cx="114" cy="116"/>
            </a:xfrm>
            <a:custGeom>
              <a:avLst/>
              <a:gdLst>
                <a:gd name="T0" fmla="*/ 114 w 114"/>
                <a:gd name="T1" fmla="*/ 116 h 116"/>
                <a:gd name="T2" fmla="*/ 10 w 114"/>
                <a:gd name="T3" fmla="*/ 116 h 116"/>
                <a:gd name="T4" fmla="*/ 10 w 114"/>
                <a:gd name="T5" fmla="*/ 116 h 116"/>
                <a:gd name="T6" fmla="*/ 6 w 114"/>
                <a:gd name="T7" fmla="*/ 114 h 116"/>
                <a:gd name="T8" fmla="*/ 2 w 114"/>
                <a:gd name="T9" fmla="*/ 112 h 116"/>
                <a:gd name="T10" fmla="*/ 0 w 114"/>
                <a:gd name="T11" fmla="*/ 110 h 116"/>
                <a:gd name="T12" fmla="*/ 0 w 114"/>
                <a:gd name="T13" fmla="*/ 106 h 116"/>
                <a:gd name="T14" fmla="*/ 0 w 114"/>
                <a:gd name="T15" fmla="*/ 106 h 116"/>
                <a:gd name="T16" fmla="*/ 0 w 114"/>
                <a:gd name="T17" fmla="*/ 102 h 116"/>
                <a:gd name="T18" fmla="*/ 2 w 114"/>
                <a:gd name="T19" fmla="*/ 100 h 116"/>
                <a:gd name="T20" fmla="*/ 6 w 114"/>
                <a:gd name="T21" fmla="*/ 98 h 116"/>
                <a:gd name="T22" fmla="*/ 10 w 114"/>
                <a:gd name="T23" fmla="*/ 98 h 116"/>
                <a:gd name="T24" fmla="*/ 96 w 114"/>
                <a:gd name="T25" fmla="*/ 98 h 116"/>
                <a:gd name="T26" fmla="*/ 96 w 114"/>
                <a:gd name="T27" fmla="*/ 10 h 116"/>
                <a:gd name="T28" fmla="*/ 96 w 114"/>
                <a:gd name="T29" fmla="*/ 10 h 116"/>
                <a:gd name="T30" fmla="*/ 98 w 114"/>
                <a:gd name="T31" fmla="*/ 6 h 116"/>
                <a:gd name="T32" fmla="*/ 100 w 114"/>
                <a:gd name="T33" fmla="*/ 4 h 116"/>
                <a:gd name="T34" fmla="*/ 102 w 114"/>
                <a:gd name="T35" fmla="*/ 2 h 116"/>
                <a:gd name="T36" fmla="*/ 106 w 114"/>
                <a:gd name="T37" fmla="*/ 0 h 116"/>
                <a:gd name="T38" fmla="*/ 106 w 114"/>
                <a:gd name="T39" fmla="*/ 0 h 116"/>
                <a:gd name="T40" fmla="*/ 110 w 114"/>
                <a:gd name="T41" fmla="*/ 2 h 116"/>
                <a:gd name="T42" fmla="*/ 112 w 114"/>
                <a:gd name="T43" fmla="*/ 4 h 116"/>
                <a:gd name="T44" fmla="*/ 114 w 114"/>
                <a:gd name="T45" fmla="*/ 6 h 116"/>
                <a:gd name="T46" fmla="*/ 114 w 114"/>
                <a:gd name="T47" fmla="*/ 10 h 116"/>
                <a:gd name="T48" fmla="*/ 114 w 114"/>
                <a:gd name="T4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4" h="116">
                  <a:moveTo>
                    <a:pt x="114" y="116"/>
                  </a:moveTo>
                  <a:lnTo>
                    <a:pt x="10" y="116"/>
                  </a:lnTo>
                  <a:lnTo>
                    <a:pt x="10" y="116"/>
                  </a:lnTo>
                  <a:lnTo>
                    <a:pt x="6" y="114"/>
                  </a:lnTo>
                  <a:lnTo>
                    <a:pt x="2" y="112"/>
                  </a:lnTo>
                  <a:lnTo>
                    <a:pt x="0" y="110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2" y="100"/>
                  </a:lnTo>
                  <a:lnTo>
                    <a:pt x="6" y="98"/>
                  </a:lnTo>
                  <a:lnTo>
                    <a:pt x="10" y="98"/>
                  </a:lnTo>
                  <a:lnTo>
                    <a:pt x="96" y="98"/>
                  </a:lnTo>
                  <a:lnTo>
                    <a:pt x="96" y="10"/>
                  </a:lnTo>
                  <a:lnTo>
                    <a:pt x="96" y="10"/>
                  </a:lnTo>
                  <a:lnTo>
                    <a:pt x="98" y="6"/>
                  </a:lnTo>
                  <a:lnTo>
                    <a:pt x="100" y="4"/>
                  </a:lnTo>
                  <a:lnTo>
                    <a:pt x="102" y="2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10" y="2"/>
                  </a:lnTo>
                  <a:lnTo>
                    <a:pt x="112" y="4"/>
                  </a:lnTo>
                  <a:lnTo>
                    <a:pt x="114" y="6"/>
                  </a:lnTo>
                  <a:lnTo>
                    <a:pt x="114" y="10"/>
                  </a:lnTo>
                  <a:lnTo>
                    <a:pt x="114" y="116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92">
              <a:extLst>
                <a:ext uri="{FF2B5EF4-FFF2-40B4-BE49-F238E27FC236}">
                  <a16:creationId xmlns:a16="http://schemas.microsoft.com/office/drawing/2014/main" xmlns="" id="{2039BB7C-3E5D-4B08-86B9-5C072C601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" y="2105"/>
              <a:ext cx="114" cy="116"/>
            </a:xfrm>
            <a:custGeom>
              <a:avLst/>
              <a:gdLst>
                <a:gd name="T0" fmla="*/ 104 w 114"/>
                <a:gd name="T1" fmla="*/ 116 h 116"/>
                <a:gd name="T2" fmla="*/ 0 w 114"/>
                <a:gd name="T3" fmla="*/ 116 h 116"/>
                <a:gd name="T4" fmla="*/ 0 w 114"/>
                <a:gd name="T5" fmla="*/ 10 h 116"/>
                <a:gd name="T6" fmla="*/ 0 w 114"/>
                <a:gd name="T7" fmla="*/ 10 h 116"/>
                <a:gd name="T8" fmla="*/ 0 w 114"/>
                <a:gd name="T9" fmla="*/ 6 h 116"/>
                <a:gd name="T10" fmla="*/ 2 w 114"/>
                <a:gd name="T11" fmla="*/ 4 h 116"/>
                <a:gd name="T12" fmla="*/ 4 w 114"/>
                <a:gd name="T13" fmla="*/ 2 h 116"/>
                <a:gd name="T14" fmla="*/ 8 w 114"/>
                <a:gd name="T15" fmla="*/ 0 h 116"/>
                <a:gd name="T16" fmla="*/ 8 w 114"/>
                <a:gd name="T17" fmla="*/ 0 h 116"/>
                <a:gd name="T18" fmla="*/ 12 w 114"/>
                <a:gd name="T19" fmla="*/ 2 h 116"/>
                <a:gd name="T20" fmla="*/ 14 w 114"/>
                <a:gd name="T21" fmla="*/ 4 h 116"/>
                <a:gd name="T22" fmla="*/ 16 w 114"/>
                <a:gd name="T23" fmla="*/ 6 h 116"/>
                <a:gd name="T24" fmla="*/ 18 w 114"/>
                <a:gd name="T25" fmla="*/ 10 h 116"/>
                <a:gd name="T26" fmla="*/ 18 w 114"/>
                <a:gd name="T27" fmla="*/ 98 h 116"/>
                <a:gd name="T28" fmla="*/ 104 w 114"/>
                <a:gd name="T29" fmla="*/ 98 h 116"/>
                <a:gd name="T30" fmla="*/ 104 w 114"/>
                <a:gd name="T31" fmla="*/ 98 h 116"/>
                <a:gd name="T32" fmla="*/ 108 w 114"/>
                <a:gd name="T33" fmla="*/ 98 h 116"/>
                <a:gd name="T34" fmla="*/ 110 w 114"/>
                <a:gd name="T35" fmla="*/ 100 h 116"/>
                <a:gd name="T36" fmla="*/ 112 w 114"/>
                <a:gd name="T37" fmla="*/ 102 h 116"/>
                <a:gd name="T38" fmla="*/ 114 w 114"/>
                <a:gd name="T39" fmla="*/ 106 h 116"/>
                <a:gd name="T40" fmla="*/ 114 w 114"/>
                <a:gd name="T41" fmla="*/ 106 h 116"/>
                <a:gd name="T42" fmla="*/ 112 w 114"/>
                <a:gd name="T43" fmla="*/ 110 h 116"/>
                <a:gd name="T44" fmla="*/ 110 w 114"/>
                <a:gd name="T45" fmla="*/ 112 h 116"/>
                <a:gd name="T46" fmla="*/ 108 w 114"/>
                <a:gd name="T47" fmla="*/ 114 h 116"/>
                <a:gd name="T48" fmla="*/ 104 w 114"/>
                <a:gd name="T49" fmla="*/ 116 h 116"/>
                <a:gd name="T50" fmla="*/ 104 w 114"/>
                <a:gd name="T51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4" h="116">
                  <a:moveTo>
                    <a:pt x="104" y="116"/>
                  </a:moveTo>
                  <a:lnTo>
                    <a:pt x="0" y="11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4"/>
                  </a:lnTo>
                  <a:lnTo>
                    <a:pt x="16" y="6"/>
                  </a:lnTo>
                  <a:lnTo>
                    <a:pt x="18" y="10"/>
                  </a:lnTo>
                  <a:lnTo>
                    <a:pt x="18" y="98"/>
                  </a:lnTo>
                  <a:lnTo>
                    <a:pt x="104" y="98"/>
                  </a:lnTo>
                  <a:lnTo>
                    <a:pt x="104" y="98"/>
                  </a:lnTo>
                  <a:lnTo>
                    <a:pt x="108" y="98"/>
                  </a:lnTo>
                  <a:lnTo>
                    <a:pt x="110" y="100"/>
                  </a:lnTo>
                  <a:lnTo>
                    <a:pt x="112" y="102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2" y="110"/>
                  </a:lnTo>
                  <a:lnTo>
                    <a:pt x="110" y="112"/>
                  </a:lnTo>
                  <a:lnTo>
                    <a:pt x="108" y="114"/>
                  </a:lnTo>
                  <a:lnTo>
                    <a:pt x="104" y="116"/>
                  </a:lnTo>
                  <a:lnTo>
                    <a:pt x="104" y="116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7" name="Group 36">
            <a:extLst>
              <a:ext uri="{FF2B5EF4-FFF2-40B4-BE49-F238E27FC236}">
                <a16:creationId xmlns:a16="http://schemas.microsoft.com/office/drawing/2014/main" xmlns="" id="{61D4DC20-6CA3-4EAD-B456-158A28AE2E2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903525" y="3503921"/>
            <a:ext cx="854839" cy="846960"/>
            <a:chOff x="3060" y="1880"/>
            <a:chExt cx="868" cy="860"/>
          </a:xfrm>
        </p:grpSpPr>
        <p:sp>
          <p:nvSpPr>
            <p:cNvPr id="68" name="AutoShape 35">
              <a:extLst>
                <a:ext uri="{FF2B5EF4-FFF2-40B4-BE49-F238E27FC236}">
                  <a16:creationId xmlns:a16="http://schemas.microsoft.com/office/drawing/2014/main" xmlns="" id="{F767AE67-EBAD-45A4-98D7-EC1B9235796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060" y="1880"/>
              <a:ext cx="868" cy="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37">
              <a:extLst>
                <a:ext uri="{FF2B5EF4-FFF2-40B4-BE49-F238E27FC236}">
                  <a16:creationId xmlns:a16="http://schemas.microsoft.com/office/drawing/2014/main" xmlns="" id="{DE3D151E-F578-452C-B235-8113A395E9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4" y="1988"/>
              <a:ext cx="168" cy="160"/>
            </a:xfrm>
            <a:custGeom>
              <a:avLst/>
              <a:gdLst>
                <a:gd name="T0" fmla="*/ 40 w 168"/>
                <a:gd name="T1" fmla="*/ 160 h 160"/>
                <a:gd name="T2" fmla="*/ 40 w 168"/>
                <a:gd name="T3" fmla="*/ 160 h 160"/>
                <a:gd name="T4" fmla="*/ 32 w 168"/>
                <a:gd name="T5" fmla="*/ 158 h 160"/>
                <a:gd name="T6" fmla="*/ 32 w 168"/>
                <a:gd name="T7" fmla="*/ 158 h 160"/>
                <a:gd name="T8" fmla="*/ 28 w 168"/>
                <a:gd name="T9" fmla="*/ 152 h 160"/>
                <a:gd name="T10" fmla="*/ 28 w 168"/>
                <a:gd name="T11" fmla="*/ 146 h 160"/>
                <a:gd name="T12" fmla="*/ 36 w 168"/>
                <a:gd name="T13" fmla="*/ 102 h 160"/>
                <a:gd name="T14" fmla="*/ 4 w 168"/>
                <a:gd name="T15" fmla="*/ 72 h 160"/>
                <a:gd name="T16" fmla="*/ 4 w 168"/>
                <a:gd name="T17" fmla="*/ 72 h 160"/>
                <a:gd name="T18" fmla="*/ 0 w 168"/>
                <a:gd name="T19" fmla="*/ 66 h 160"/>
                <a:gd name="T20" fmla="*/ 2 w 168"/>
                <a:gd name="T21" fmla="*/ 60 h 160"/>
                <a:gd name="T22" fmla="*/ 2 w 168"/>
                <a:gd name="T23" fmla="*/ 60 h 160"/>
                <a:gd name="T24" fmla="*/ 4 w 168"/>
                <a:gd name="T25" fmla="*/ 54 h 160"/>
                <a:gd name="T26" fmla="*/ 10 w 168"/>
                <a:gd name="T27" fmla="*/ 52 h 160"/>
                <a:gd name="T28" fmla="*/ 54 w 168"/>
                <a:gd name="T29" fmla="*/ 46 h 160"/>
                <a:gd name="T30" fmla="*/ 74 w 168"/>
                <a:gd name="T31" fmla="*/ 6 h 160"/>
                <a:gd name="T32" fmla="*/ 74 w 168"/>
                <a:gd name="T33" fmla="*/ 6 h 160"/>
                <a:gd name="T34" fmla="*/ 78 w 168"/>
                <a:gd name="T35" fmla="*/ 2 h 160"/>
                <a:gd name="T36" fmla="*/ 84 w 168"/>
                <a:gd name="T37" fmla="*/ 0 h 160"/>
                <a:gd name="T38" fmla="*/ 84 w 168"/>
                <a:gd name="T39" fmla="*/ 0 h 160"/>
                <a:gd name="T40" fmla="*/ 88 w 168"/>
                <a:gd name="T41" fmla="*/ 0 h 160"/>
                <a:gd name="T42" fmla="*/ 90 w 168"/>
                <a:gd name="T43" fmla="*/ 2 h 160"/>
                <a:gd name="T44" fmla="*/ 94 w 168"/>
                <a:gd name="T45" fmla="*/ 6 h 160"/>
                <a:gd name="T46" fmla="*/ 114 w 168"/>
                <a:gd name="T47" fmla="*/ 46 h 160"/>
                <a:gd name="T48" fmla="*/ 158 w 168"/>
                <a:gd name="T49" fmla="*/ 52 h 160"/>
                <a:gd name="T50" fmla="*/ 158 w 168"/>
                <a:gd name="T51" fmla="*/ 52 h 160"/>
                <a:gd name="T52" fmla="*/ 164 w 168"/>
                <a:gd name="T53" fmla="*/ 54 h 160"/>
                <a:gd name="T54" fmla="*/ 166 w 168"/>
                <a:gd name="T55" fmla="*/ 60 h 160"/>
                <a:gd name="T56" fmla="*/ 166 w 168"/>
                <a:gd name="T57" fmla="*/ 60 h 160"/>
                <a:gd name="T58" fmla="*/ 168 w 168"/>
                <a:gd name="T59" fmla="*/ 66 h 160"/>
                <a:gd name="T60" fmla="*/ 164 w 168"/>
                <a:gd name="T61" fmla="*/ 72 h 160"/>
                <a:gd name="T62" fmla="*/ 132 w 168"/>
                <a:gd name="T63" fmla="*/ 102 h 160"/>
                <a:gd name="T64" fmla="*/ 140 w 168"/>
                <a:gd name="T65" fmla="*/ 146 h 160"/>
                <a:gd name="T66" fmla="*/ 140 w 168"/>
                <a:gd name="T67" fmla="*/ 146 h 160"/>
                <a:gd name="T68" fmla="*/ 140 w 168"/>
                <a:gd name="T69" fmla="*/ 152 h 160"/>
                <a:gd name="T70" fmla="*/ 136 w 168"/>
                <a:gd name="T71" fmla="*/ 158 h 160"/>
                <a:gd name="T72" fmla="*/ 136 w 168"/>
                <a:gd name="T73" fmla="*/ 158 h 160"/>
                <a:gd name="T74" fmla="*/ 130 w 168"/>
                <a:gd name="T75" fmla="*/ 160 h 160"/>
                <a:gd name="T76" fmla="*/ 124 w 168"/>
                <a:gd name="T77" fmla="*/ 158 h 160"/>
                <a:gd name="T78" fmla="*/ 84 w 168"/>
                <a:gd name="T79" fmla="*/ 138 h 160"/>
                <a:gd name="T80" fmla="*/ 44 w 168"/>
                <a:gd name="T81" fmla="*/ 158 h 160"/>
                <a:gd name="T82" fmla="*/ 44 w 168"/>
                <a:gd name="T83" fmla="*/ 158 h 160"/>
                <a:gd name="T84" fmla="*/ 40 w 168"/>
                <a:gd name="T85" fmla="*/ 160 h 160"/>
                <a:gd name="T86" fmla="*/ 40 w 168"/>
                <a:gd name="T87" fmla="*/ 160 h 160"/>
                <a:gd name="T88" fmla="*/ 84 w 168"/>
                <a:gd name="T89" fmla="*/ 118 h 160"/>
                <a:gd name="T90" fmla="*/ 120 w 168"/>
                <a:gd name="T91" fmla="*/ 136 h 160"/>
                <a:gd name="T92" fmla="*/ 112 w 168"/>
                <a:gd name="T93" fmla="*/ 96 h 160"/>
                <a:gd name="T94" fmla="*/ 142 w 168"/>
                <a:gd name="T95" fmla="*/ 68 h 160"/>
                <a:gd name="T96" fmla="*/ 102 w 168"/>
                <a:gd name="T97" fmla="*/ 62 h 160"/>
                <a:gd name="T98" fmla="*/ 84 w 168"/>
                <a:gd name="T99" fmla="*/ 26 h 160"/>
                <a:gd name="T100" fmla="*/ 66 w 168"/>
                <a:gd name="T101" fmla="*/ 62 h 160"/>
                <a:gd name="T102" fmla="*/ 26 w 168"/>
                <a:gd name="T103" fmla="*/ 68 h 160"/>
                <a:gd name="T104" fmla="*/ 56 w 168"/>
                <a:gd name="T105" fmla="*/ 96 h 160"/>
                <a:gd name="T106" fmla="*/ 48 w 168"/>
                <a:gd name="T107" fmla="*/ 136 h 160"/>
                <a:gd name="T108" fmla="*/ 84 w 168"/>
                <a:gd name="T109" fmla="*/ 118 h 160"/>
                <a:gd name="T110" fmla="*/ 90 w 168"/>
                <a:gd name="T111" fmla="*/ 14 h 160"/>
                <a:gd name="T112" fmla="*/ 90 w 168"/>
                <a:gd name="T113" fmla="*/ 14 h 160"/>
                <a:gd name="T114" fmla="*/ 90 w 168"/>
                <a:gd name="T115" fmla="*/ 14 h 160"/>
                <a:gd name="T116" fmla="*/ 90 w 168"/>
                <a:gd name="T117" fmla="*/ 14 h 160"/>
                <a:gd name="T118" fmla="*/ 90 w 168"/>
                <a:gd name="T119" fmla="*/ 1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8" h="160">
                  <a:moveTo>
                    <a:pt x="40" y="160"/>
                  </a:moveTo>
                  <a:lnTo>
                    <a:pt x="40" y="160"/>
                  </a:lnTo>
                  <a:lnTo>
                    <a:pt x="32" y="158"/>
                  </a:lnTo>
                  <a:lnTo>
                    <a:pt x="32" y="158"/>
                  </a:lnTo>
                  <a:lnTo>
                    <a:pt x="28" y="152"/>
                  </a:lnTo>
                  <a:lnTo>
                    <a:pt x="28" y="146"/>
                  </a:lnTo>
                  <a:lnTo>
                    <a:pt x="36" y="102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0" y="66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4" y="54"/>
                  </a:lnTo>
                  <a:lnTo>
                    <a:pt x="10" y="52"/>
                  </a:lnTo>
                  <a:lnTo>
                    <a:pt x="54" y="46"/>
                  </a:lnTo>
                  <a:lnTo>
                    <a:pt x="74" y="6"/>
                  </a:lnTo>
                  <a:lnTo>
                    <a:pt x="74" y="6"/>
                  </a:lnTo>
                  <a:lnTo>
                    <a:pt x="78" y="2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8" y="0"/>
                  </a:lnTo>
                  <a:lnTo>
                    <a:pt x="90" y="2"/>
                  </a:lnTo>
                  <a:lnTo>
                    <a:pt x="94" y="6"/>
                  </a:lnTo>
                  <a:lnTo>
                    <a:pt x="114" y="46"/>
                  </a:lnTo>
                  <a:lnTo>
                    <a:pt x="158" y="52"/>
                  </a:lnTo>
                  <a:lnTo>
                    <a:pt x="158" y="52"/>
                  </a:lnTo>
                  <a:lnTo>
                    <a:pt x="164" y="54"/>
                  </a:lnTo>
                  <a:lnTo>
                    <a:pt x="166" y="60"/>
                  </a:lnTo>
                  <a:lnTo>
                    <a:pt x="166" y="60"/>
                  </a:lnTo>
                  <a:lnTo>
                    <a:pt x="168" y="66"/>
                  </a:lnTo>
                  <a:lnTo>
                    <a:pt x="164" y="72"/>
                  </a:lnTo>
                  <a:lnTo>
                    <a:pt x="132" y="102"/>
                  </a:lnTo>
                  <a:lnTo>
                    <a:pt x="140" y="146"/>
                  </a:lnTo>
                  <a:lnTo>
                    <a:pt x="140" y="146"/>
                  </a:lnTo>
                  <a:lnTo>
                    <a:pt x="140" y="152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130" y="160"/>
                  </a:lnTo>
                  <a:lnTo>
                    <a:pt x="124" y="158"/>
                  </a:lnTo>
                  <a:lnTo>
                    <a:pt x="84" y="138"/>
                  </a:lnTo>
                  <a:lnTo>
                    <a:pt x="44" y="158"/>
                  </a:lnTo>
                  <a:lnTo>
                    <a:pt x="44" y="158"/>
                  </a:lnTo>
                  <a:lnTo>
                    <a:pt x="40" y="160"/>
                  </a:lnTo>
                  <a:lnTo>
                    <a:pt x="40" y="160"/>
                  </a:lnTo>
                  <a:close/>
                  <a:moveTo>
                    <a:pt x="84" y="118"/>
                  </a:moveTo>
                  <a:lnTo>
                    <a:pt x="120" y="136"/>
                  </a:lnTo>
                  <a:lnTo>
                    <a:pt x="112" y="96"/>
                  </a:lnTo>
                  <a:lnTo>
                    <a:pt x="142" y="68"/>
                  </a:lnTo>
                  <a:lnTo>
                    <a:pt x="102" y="62"/>
                  </a:lnTo>
                  <a:lnTo>
                    <a:pt x="84" y="26"/>
                  </a:lnTo>
                  <a:lnTo>
                    <a:pt x="66" y="62"/>
                  </a:lnTo>
                  <a:lnTo>
                    <a:pt x="26" y="68"/>
                  </a:lnTo>
                  <a:lnTo>
                    <a:pt x="56" y="96"/>
                  </a:lnTo>
                  <a:lnTo>
                    <a:pt x="48" y="136"/>
                  </a:lnTo>
                  <a:lnTo>
                    <a:pt x="84" y="118"/>
                  </a:lnTo>
                  <a:close/>
                  <a:moveTo>
                    <a:pt x="90" y="14"/>
                  </a:moveTo>
                  <a:lnTo>
                    <a:pt x="90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4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38">
              <a:extLst>
                <a:ext uri="{FF2B5EF4-FFF2-40B4-BE49-F238E27FC236}">
                  <a16:creationId xmlns:a16="http://schemas.microsoft.com/office/drawing/2014/main" xmlns="" id="{A98086E7-92CD-4D28-8CB0-C430AFA30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2178"/>
              <a:ext cx="484" cy="300"/>
            </a:xfrm>
            <a:custGeom>
              <a:avLst/>
              <a:gdLst>
                <a:gd name="T0" fmla="*/ 362 w 484"/>
                <a:gd name="T1" fmla="*/ 300 h 300"/>
                <a:gd name="T2" fmla="*/ 436 w 484"/>
                <a:gd name="T3" fmla="*/ 282 h 300"/>
                <a:gd name="T4" fmla="*/ 442 w 484"/>
                <a:gd name="T5" fmla="*/ 280 h 300"/>
                <a:gd name="T6" fmla="*/ 456 w 484"/>
                <a:gd name="T7" fmla="*/ 272 h 300"/>
                <a:gd name="T8" fmla="*/ 466 w 484"/>
                <a:gd name="T9" fmla="*/ 258 h 300"/>
                <a:gd name="T10" fmla="*/ 466 w 484"/>
                <a:gd name="T11" fmla="*/ 250 h 300"/>
                <a:gd name="T12" fmla="*/ 464 w 484"/>
                <a:gd name="T13" fmla="*/ 240 h 300"/>
                <a:gd name="T14" fmla="*/ 448 w 484"/>
                <a:gd name="T15" fmla="*/ 222 h 300"/>
                <a:gd name="T16" fmla="*/ 436 w 484"/>
                <a:gd name="T17" fmla="*/ 220 h 300"/>
                <a:gd name="T18" fmla="*/ 284 w 484"/>
                <a:gd name="T19" fmla="*/ 62 h 300"/>
                <a:gd name="T20" fmla="*/ 284 w 484"/>
                <a:gd name="T21" fmla="*/ 54 h 300"/>
                <a:gd name="T22" fmla="*/ 280 w 484"/>
                <a:gd name="T23" fmla="*/ 38 h 300"/>
                <a:gd name="T24" fmla="*/ 276 w 484"/>
                <a:gd name="T25" fmla="*/ 32 h 300"/>
                <a:gd name="T26" fmla="*/ 264 w 484"/>
                <a:gd name="T27" fmla="*/ 22 h 300"/>
                <a:gd name="T28" fmla="*/ 248 w 484"/>
                <a:gd name="T29" fmla="*/ 18 h 300"/>
                <a:gd name="T30" fmla="*/ 236 w 484"/>
                <a:gd name="T31" fmla="*/ 20 h 300"/>
                <a:gd name="T32" fmla="*/ 220 w 484"/>
                <a:gd name="T33" fmla="*/ 32 h 300"/>
                <a:gd name="T34" fmla="*/ 150 w 484"/>
                <a:gd name="T35" fmla="*/ 220 h 300"/>
                <a:gd name="T36" fmla="*/ 0 w 484"/>
                <a:gd name="T37" fmla="*/ 202 h 300"/>
                <a:gd name="T38" fmla="*/ 196 w 484"/>
                <a:gd name="T39" fmla="*/ 36 h 300"/>
                <a:gd name="T40" fmla="*/ 200 w 484"/>
                <a:gd name="T41" fmla="*/ 28 h 300"/>
                <a:gd name="T42" fmla="*/ 210 w 484"/>
                <a:gd name="T43" fmla="*/ 16 h 300"/>
                <a:gd name="T44" fmla="*/ 224 w 484"/>
                <a:gd name="T45" fmla="*/ 6 h 300"/>
                <a:gd name="T46" fmla="*/ 240 w 484"/>
                <a:gd name="T47" fmla="*/ 0 h 300"/>
                <a:gd name="T48" fmla="*/ 248 w 484"/>
                <a:gd name="T49" fmla="*/ 0 h 300"/>
                <a:gd name="T50" fmla="*/ 272 w 484"/>
                <a:gd name="T51" fmla="*/ 6 h 300"/>
                <a:gd name="T52" fmla="*/ 290 w 484"/>
                <a:gd name="T53" fmla="*/ 20 h 300"/>
                <a:gd name="T54" fmla="*/ 296 w 484"/>
                <a:gd name="T55" fmla="*/ 30 h 300"/>
                <a:gd name="T56" fmla="*/ 302 w 484"/>
                <a:gd name="T57" fmla="*/ 52 h 300"/>
                <a:gd name="T58" fmla="*/ 278 w 484"/>
                <a:gd name="T59" fmla="*/ 202 h 300"/>
                <a:gd name="T60" fmla="*/ 436 w 484"/>
                <a:gd name="T61" fmla="*/ 202 h 300"/>
                <a:gd name="T62" fmla="*/ 454 w 484"/>
                <a:gd name="T63" fmla="*/ 206 h 300"/>
                <a:gd name="T64" fmla="*/ 470 w 484"/>
                <a:gd name="T65" fmla="*/ 216 h 300"/>
                <a:gd name="T66" fmla="*/ 480 w 484"/>
                <a:gd name="T67" fmla="*/ 232 h 300"/>
                <a:gd name="T68" fmla="*/ 484 w 484"/>
                <a:gd name="T69" fmla="*/ 250 h 300"/>
                <a:gd name="T70" fmla="*/ 482 w 484"/>
                <a:gd name="T71" fmla="*/ 260 h 300"/>
                <a:gd name="T72" fmla="*/ 476 w 484"/>
                <a:gd name="T73" fmla="*/ 278 h 300"/>
                <a:gd name="T74" fmla="*/ 462 w 484"/>
                <a:gd name="T75" fmla="*/ 292 h 300"/>
                <a:gd name="T76" fmla="*/ 446 w 484"/>
                <a:gd name="T77" fmla="*/ 298 h 300"/>
                <a:gd name="T78" fmla="*/ 436 w 484"/>
                <a:gd name="T79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84" h="300">
                  <a:moveTo>
                    <a:pt x="436" y="300"/>
                  </a:moveTo>
                  <a:lnTo>
                    <a:pt x="362" y="300"/>
                  </a:lnTo>
                  <a:lnTo>
                    <a:pt x="362" y="282"/>
                  </a:lnTo>
                  <a:lnTo>
                    <a:pt x="436" y="282"/>
                  </a:lnTo>
                  <a:lnTo>
                    <a:pt x="436" y="282"/>
                  </a:lnTo>
                  <a:lnTo>
                    <a:pt x="442" y="280"/>
                  </a:lnTo>
                  <a:lnTo>
                    <a:pt x="448" y="278"/>
                  </a:lnTo>
                  <a:lnTo>
                    <a:pt x="456" y="272"/>
                  </a:lnTo>
                  <a:lnTo>
                    <a:pt x="464" y="262"/>
                  </a:lnTo>
                  <a:lnTo>
                    <a:pt x="466" y="258"/>
                  </a:lnTo>
                  <a:lnTo>
                    <a:pt x="466" y="250"/>
                  </a:lnTo>
                  <a:lnTo>
                    <a:pt x="466" y="250"/>
                  </a:lnTo>
                  <a:lnTo>
                    <a:pt x="466" y="244"/>
                  </a:lnTo>
                  <a:lnTo>
                    <a:pt x="464" y="240"/>
                  </a:lnTo>
                  <a:lnTo>
                    <a:pt x="456" y="230"/>
                  </a:lnTo>
                  <a:lnTo>
                    <a:pt x="448" y="222"/>
                  </a:lnTo>
                  <a:lnTo>
                    <a:pt x="442" y="222"/>
                  </a:lnTo>
                  <a:lnTo>
                    <a:pt x="436" y="220"/>
                  </a:lnTo>
                  <a:lnTo>
                    <a:pt x="256" y="220"/>
                  </a:lnTo>
                  <a:lnTo>
                    <a:pt x="284" y="62"/>
                  </a:lnTo>
                  <a:lnTo>
                    <a:pt x="284" y="62"/>
                  </a:lnTo>
                  <a:lnTo>
                    <a:pt x="284" y="54"/>
                  </a:lnTo>
                  <a:lnTo>
                    <a:pt x="284" y="46"/>
                  </a:lnTo>
                  <a:lnTo>
                    <a:pt x="280" y="38"/>
                  </a:lnTo>
                  <a:lnTo>
                    <a:pt x="276" y="32"/>
                  </a:lnTo>
                  <a:lnTo>
                    <a:pt x="276" y="32"/>
                  </a:lnTo>
                  <a:lnTo>
                    <a:pt x="270" y="26"/>
                  </a:lnTo>
                  <a:lnTo>
                    <a:pt x="264" y="22"/>
                  </a:lnTo>
                  <a:lnTo>
                    <a:pt x="256" y="18"/>
                  </a:lnTo>
                  <a:lnTo>
                    <a:pt x="248" y="18"/>
                  </a:lnTo>
                  <a:lnTo>
                    <a:pt x="248" y="18"/>
                  </a:lnTo>
                  <a:lnTo>
                    <a:pt x="236" y="20"/>
                  </a:lnTo>
                  <a:lnTo>
                    <a:pt x="228" y="24"/>
                  </a:lnTo>
                  <a:lnTo>
                    <a:pt x="220" y="32"/>
                  </a:lnTo>
                  <a:lnTo>
                    <a:pt x="214" y="42"/>
                  </a:lnTo>
                  <a:lnTo>
                    <a:pt x="150" y="220"/>
                  </a:lnTo>
                  <a:lnTo>
                    <a:pt x="0" y="220"/>
                  </a:lnTo>
                  <a:lnTo>
                    <a:pt x="0" y="202"/>
                  </a:lnTo>
                  <a:lnTo>
                    <a:pt x="138" y="202"/>
                  </a:lnTo>
                  <a:lnTo>
                    <a:pt x="196" y="36"/>
                  </a:lnTo>
                  <a:lnTo>
                    <a:pt x="196" y="36"/>
                  </a:lnTo>
                  <a:lnTo>
                    <a:pt x="200" y="28"/>
                  </a:lnTo>
                  <a:lnTo>
                    <a:pt x="204" y="22"/>
                  </a:lnTo>
                  <a:lnTo>
                    <a:pt x="210" y="16"/>
                  </a:lnTo>
                  <a:lnTo>
                    <a:pt x="216" y="10"/>
                  </a:lnTo>
                  <a:lnTo>
                    <a:pt x="224" y="6"/>
                  </a:lnTo>
                  <a:lnTo>
                    <a:pt x="232" y="2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60" y="2"/>
                  </a:lnTo>
                  <a:lnTo>
                    <a:pt x="272" y="6"/>
                  </a:lnTo>
                  <a:lnTo>
                    <a:pt x="282" y="12"/>
                  </a:lnTo>
                  <a:lnTo>
                    <a:pt x="290" y="20"/>
                  </a:lnTo>
                  <a:lnTo>
                    <a:pt x="290" y="20"/>
                  </a:lnTo>
                  <a:lnTo>
                    <a:pt x="296" y="30"/>
                  </a:lnTo>
                  <a:lnTo>
                    <a:pt x="300" y="40"/>
                  </a:lnTo>
                  <a:lnTo>
                    <a:pt x="302" y="52"/>
                  </a:lnTo>
                  <a:lnTo>
                    <a:pt x="302" y="64"/>
                  </a:lnTo>
                  <a:lnTo>
                    <a:pt x="278" y="202"/>
                  </a:lnTo>
                  <a:lnTo>
                    <a:pt x="436" y="202"/>
                  </a:lnTo>
                  <a:lnTo>
                    <a:pt x="436" y="202"/>
                  </a:lnTo>
                  <a:lnTo>
                    <a:pt x="446" y="204"/>
                  </a:lnTo>
                  <a:lnTo>
                    <a:pt x="454" y="206"/>
                  </a:lnTo>
                  <a:lnTo>
                    <a:pt x="462" y="210"/>
                  </a:lnTo>
                  <a:lnTo>
                    <a:pt x="470" y="216"/>
                  </a:lnTo>
                  <a:lnTo>
                    <a:pt x="476" y="224"/>
                  </a:lnTo>
                  <a:lnTo>
                    <a:pt x="480" y="232"/>
                  </a:lnTo>
                  <a:lnTo>
                    <a:pt x="482" y="242"/>
                  </a:lnTo>
                  <a:lnTo>
                    <a:pt x="484" y="250"/>
                  </a:lnTo>
                  <a:lnTo>
                    <a:pt x="484" y="250"/>
                  </a:lnTo>
                  <a:lnTo>
                    <a:pt x="482" y="260"/>
                  </a:lnTo>
                  <a:lnTo>
                    <a:pt x="480" y="270"/>
                  </a:lnTo>
                  <a:lnTo>
                    <a:pt x="476" y="278"/>
                  </a:lnTo>
                  <a:lnTo>
                    <a:pt x="470" y="286"/>
                  </a:lnTo>
                  <a:lnTo>
                    <a:pt x="462" y="292"/>
                  </a:lnTo>
                  <a:lnTo>
                    <a:pt x="454" y="296"/>
                  </a:lnTo>
                  <a:lnTo>
                    <a:pt x="446" y="298"/>
                  </a:lnTo>
                  <a:lnTo>
                    <a:pt x="436" y="300"/>
                  </a:lnTo>
                  <a:lnTo>
                    <a:pt x="436" y="30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39">
              <a:extLst>
                <a:ext uri="{FF2B5EF4-FFF2-40B4-BE49-F238E27FC236}">
                  <a16:creationId xmlns:a16="http://schemas.microsoft.com/office/drawing/2014/main" xmlns="" id="{4B89C33D-5AA2-4DC8-BD2C-08C171794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0" y="2460"/>
              <a:ext cx="160" cy="96"/>
            </a:xfrm>
            <a:custGeom>
              <a:avLst/>
              <a:gdLst>
                <a:gd name="T0" fmla="*/ 110 w 160"/>
                <a:gd name="T1" fmla="*/ 96 h 96"/>
                <a:gd name="T2" fmla="*/ 0 w 160"/>
                <a:gd name="T3" fmla="*/ 96 h 96"/>
                <a:gd name="T4" fmla="*/ 0 w 160"/>
                <a:gd name="T5" fmla="*/ 78 h 96"/>
                <a:gd name="T6" fmla="*/ 110 w 160"/>
                <a:gd name="T7" fmla="*/ 78 h 96"/>
                <a:gd name="T8" fmla="*/ 110 w 160"/>
                <a:gd name="T9" fmla="*/ 78 h 96"/>
                <a:gd name="T10" fmla="*/ 116 w 160"/>
                <a:gd name="T11" fmla="*/ 78 h 96"/>
                <a:gd name="T12" fmla="*/ 122 w 160"/>
                <a:gd name="T13" fmla="*/ 76 h 96"/>
                <a:gd name="T14" fmla="*/ 132 w 160"/>
                <a:gd name="T15" fmla="*/ 70 h 96"/>
                <a:gd name="T16" fmla="*/ 138 w 160"/>
                <a:gd name="T17" fmla="*/ 60 h 96"/>
                <a:gd name="T18" fmla="*/ 140 w 160"/>
                <a:gd name="T19" fmla="*/ 54 h 96"/>
                <a:gd name="T20" fmla="*/ 142 w 160"/>
                <a:gd name="T21" fmla="*/ 48 h 96"/>
                <a:gd name="T22" fmla="*/ 142 w 160"/>
                <a:gd name="T23" fmla="*/ 48 h 96"/>
                <a:gd name="T24" fmla="*/ 140 w 160"/>
                <a:gd name="T25" fmla="*/ 42 h 96"/>
                <a:gd name="T26" fmla="*/ 138 w 160"/>
                <a:gd name="T27" fmla="*/ 36 h 96"/>
                <a:gd name="T28" fmla="*/ 132 w 160"/>
                <a:gd name="T29" fmla="*/ 26 h 96"/>
                <a:gd name="T30" fmla="*/ 122 w 160"/>
                <a:gd name="T31" fmla="*/ 20 h 96"/>
                <a:gd name="T32" fmla="*/ 116 w 160"/>
                <a:gd name="T33" fmla="*/ 18 h 96"/>
                <a:gd name="T34" fmla="*/ 110 w 160"/>
                <a:gd name="T35" fmla="*/ 18 h 96"/>
                <a:gd name="T36" fmla="*/ 6 w 160"/>
                <a:gd name="T37" fmla="*/ 18 h 96"/>
                <a:gd name="T38" fmla="*/ 6 w 160"/>
                <a:gd name="T39" fmla="*/ 0 h 96"/>
                <a:gd name="T40" fmla="*/ 110 w 160"/>
                <a:gd name="T41" fmla="*/ 0 h 96"/>
                <a:gd name="T42" fmla="*/ 110 w 160"/>
                <a:gd name="T43" fmla="*/ 0 h 96"/>
                <a:gd name="T44" fmla="*/ 120 w 160"/>
                <a:gd name="T45" fmla="*/ 0 h 96"/>
                <a:gd name="T46" fmla="*/ 130 w 160"/>
                <a:gd name="T47" fmla="*/ 4 h 96"/>
                <a:gd name="T48" fmla="*/ 138 w 160"/>
                <a:gd name="T49" fmla="*/ 8 h 96"/>
                <a:gd name="T50" fmla="*/ 144 w 160"/>
                <a:gd name="T51" fmla="*/ 14 h 96"/>
                <a:gd name="T52" fmla="*/ 150 w 160"/>
                <a:gd name="T53" fmla="*/ 20 h 96"/>
                <a:gd name="T54" fmla="*/ 156 w 160"/>
                <a:gd name="T55" fmla="*/ 28 h 96"/>
                <a:gd name="T56" fmla="*/ 158 w 160"/>
                <a:gd name="T57" fmla="*/ 38 h 96"/>
                <a:gd name="T58" fmla="*/ 160 w 160"/>
                <a:gd name="T59" fmla="*/ 48 h 96"/>
                <a:gd name="T60" fmla="*/ 160 w 160"/>
                <a:gd name="T61" fmla="*/ 48 h 96"/>
                <a:gd name="T62" fmla="*/ 158 w 160"/>
                <a:gd name="T63" fmla="*/ 58 h 96"/>
                <a:gd name="T64" fmla="*/ 156 w 160"/>
                <a:gd name="T65" fmla="*/ 66 h 96"/>
                <a:gd name="T66" fmla="*/ 150 w 160"/>
                <a:gd name="T67" fmla="*/ 74 h 96"/>
                <a:gd name="T68" fmla="*/ 144 w 160"/>
                <a:gd name="T69" fmla="*/ 82 h 96"/>
                <a:gd name="T70" fmla="*/ 138 w 160"/>
                <a:gd name="T71" fmla="*/ 88 h 96"/>
                <a:gd name="T72" fmla="*/ 130 w 160"/>
                <a:gd name="T73" fmla="*/ 92 h 96"/>
                <a:gd name="T74" fmla="*/ 120 w 160"/>
                <a:gd name="T75" fmla="*/ 96 h 96"/>
                <a:gd name="T76" fmla="*/ 110 w 160"/>
                <a:gd name="T77" fmla="*/ 96 h 96"/>
                <a:gd name="T78" fmla="*/ 110 w 160"/>
                <a:gd name="T7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0" h="96">
                  <a:moveTo>
                    <a:pt x="110" y="96"/>
                  </a:moveTo>
                  <a:lnTo>
                    <a:pt x="0" y="96"/>
                  </a:lnTo>
                  <a:lnTo>
                    <a:pt x="0" y="78"/>
                  </a:lnTo>
                  <a:lnTo>
                    <a:pt x="110" y="78"/>
                  </a:lnTo>
                  <a:lnTo>
                    <a:pt x="110" y="78"/>
                  </a:lnTo>
                  <a:lnTo>
                    <a:pt x="116" y="78"/>
                  </a:lnTo>
                  <a:lnTo>
                    <a:pt x="122" y="76"/>
                  </a:lnTo>
                  <a:lnTo>
                    <a:pt x="132" y="70"/>
                  </a:lnTo>
                  <a:lnTo>
                    <a:pt x="138" y="60"/>
                  </a:lnTo>
                  <a:lnTo>
                    <a:pt x="140" y="54"/>
                  </a:lnTo>
                  <a:lnTo>
                    <a:pt x="142" y="48"/>
                  </a:lnTo>
                  <a:lnTo>
                    <a:pt x="142" y="48"/>
                  </a:lnTo>
                  <a:lnTo>
                    <a:pt x="140" y="42"/>
                  </a:lnTo>
                  <a:lnTo>
                    <a:pt x="138" y="36"/>
                  </a:lnTo>
                  <a:lnTo>
                    <a:pt x="132" y="26"/>
                  </a:lnTo>
                  <a:lnTo>
                    <a:pt x="122" y="20"/>
                  </a:lnTo>
                  <a:lnTo>
                    <a:pt x="116" y="18"/>
                  </a:lnTo>
                  <a:lnTo>
                    <a:pt x="110" y="18"/>
                  </a:lnTo>
                  <a:lnTo>
                    <a:pt x="6" y="18"/>
                  </a:lnTo>
                  <a:lnTo>
                    <a:pt x="6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20" y="0"/>
                  </a:lnTo>
                  <a:lnTo>
                    <a:pt x="130" y="4"/>
                  </a:lnTo>
                  <a:lnTo>
                    <a:pt x="138" y="8"/>
                  </a:lnTo>
                  <a:lnTo>
                    <a:pt x="144" y="14"/>
                  </a:lnTo>
                  <a:lnTo>
                    <a:pt x="150" y="20"/>
                  </a:lnTo>
                  <a:lnTo>
                    <a:pt x="156" y="28"/>
                  </a:lnTo>
                  <a:lnTo>
                    <a:pt x="158" y="38"/>
                  </a:lnTo>
                  <a:lnTo>
                    <a:pt x="160" y="48"/>
                  </a:lnTo>
                  <a:lnTo>
                    <a:pt x="160" y="48"/>
                  </a:lnTo>
                  <a:lnTo>
                    <a:pt x="158" y="58"/>
                  </a:lnTo>
                  <a:lnTo>
                    <a:pt x="156" y="66"/>
                  </a:lnTo>
                  <a:lnTo>
                    <a:pt x="150" y="74"/>
                  </a:lnTo>
                  <a:lnTo>
                    <a:pt x="144" y="82"/>
                  </a:lnTo>
                  <a:lnTo>
                    <a:pt x="138" y="88"/>
                  </a:lnTo>
                  <a:lnTo>
                    <a:pt x="130" y="92"/>
                  </a:lnTo>
                  <a:lnTo>
                    <a:pt x="120" y="96"/>
                  </a:lnTo>
                  <a:lnTo>
                    <a:pt x="110" y="96"/>
                  </a:lnTo>
                  <a:lnTo>
                    <a:pt x="110" y="96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40">
              <a:extLst>
                <a:ext uri="{FF2B5EF4-FFF2-40B4-BE49-F238E27FC236}">
                  <a16:creationId xmlns:a16="http://schemas.microsoft.com/office/drawing/2014/main" xmlns="" id="{3545B0AC-8181-4C58-9124-166706AEE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0" y="2538"/>
              <a:ext cx="144" cy="96"/>
            </a:xfrm>
            <a:custGeom>
              <a:avLst/>
              <a:gdLst>
                <a:gd name="T0" fmla="*/ 96 w 144"/>
                <a:gd name="T1" fmla="*/ 96 h 96"/>
                <a:gd name="T2" fmla="*/ 0 w 144"/>
                <a:gd name="T3" fmla="*/ 96 h 96"/>
                <a:gd name="T4" fmla="*/ 0 w 144"/>
                <a:gd name="T5" fmla="*/ 78 h 96"/>
                <a:gd name="T6" fmla="*/ 96 w 144"/>
                <a:gd name="T7" fmla="*/ 78 h 96"/>
                <a:gd name="T8" fmla="*/ 96 w 144"/>
                <a:gd name="T9" fmla="*/ 78 h 96"/>
                <a:gd name="T10" fmla="*/ 102 w 144"/>
                <a:gd name="T11" fmla="*/ 78 h 96"/>
                <a:gd name="T12" fmla="*/ 108 w 144"/>
                <a:gd name="T13" fmla="*/ 76 h 96"/>
                <a:gd name="T14" fmla="*/ 118 w 144"/>
                <a:gd name="T15" fmla="*/ 70 h 96"/>
                <a:gd name="T16" fmla="*/ 124 w 144"/>
                <a:gd name="T17" fmla="*/ 60 h 96"/>
                <a:gd name="T18" fmla="*/ 126 w 144"/>
                <a:gd name="T19" fmla="*/ 54 h 96"/>
                <a:gd name="T20" fmla="*/ 126 w 144"/>
                <a:gd name="T21" fmla="*/ 48 h 96"/>
                <a:gd name="T22" fmla="*/ 126 w 144"/>
                <a:gd name="T23" fmla="*/ 48 h 96"/>
                <a:gd name="T24" fmla="*/ 126 w 144"/>
                <a:gd name="T25" fmla="*/ 42 h 96"/>
                <a:gd name="T26" fmla="*/ 124 w 144"/>
                <a:gd name="T27" fmla="*/ 36 h 96"/>
                <a:gd name="T28" fmla="*/ 118 w 144"/>
                <a:gd name="T29" fmla="*/ 26 h 96"/>
                <a:gd name="T30" fmla="*/ 108 w 144"/>
                <a:gd name="T31" fmla="*/ 20 h 96"/>
                <a:gd name="T32" fmla="*/ 102 w 144"/>
                <a:gd name="T33" fmla="*/ 18 h 96"/>
                <a:gd name="T34" fmla="*/ 96 w 144"/>
                <a:gd name="T35" fmla="*/ 18 h 96"/>
                <a:gd name="T36" fmla="*/ 0 w 144"/>
                <a:gd name="T37" fmla="*/ 18 h 96"/>
                <a:gd name="T38" fmla="*/ 0 w 144"/>
                <a:gd name="T39" fmla="*/ 0 h 96"/>
                <a:gd name="T40" fmla="*/ 96 w 144"/>
                <a:gd name="T41" fmla="*/ 0 h 96"/>
                <a:gd name="T42" fmla="*/ 96 w 144"/>
                <a:gd name="T43" fmla="*/ 0 h 96"/>
                <a:gd name="T44" fmla="*/ 106 w 144"/>
                <a:gd name="T45" fmla="*/ 2 h 96"/>
                <a:gd name="T46" fmla="*/ 116 w 144"/>
                <a:gd name="T47" fmla="*/ 4 h 96"/>
                <a:gd name="T48" fmla="*/ 124 w 144"/>
                <a:gd name="T49" fmla="*/ 8 h 96"/>
                <a:gd name="T50" fmla="*/ 130 w 144"/>
                <a:gd name="T51" fmla="*/ 14 h 96"/>
                <a:gd name="T52" fmla="*/ 136 w 144"/>
                <a:gd name="T53" fmla="*/ 22 h 96"/>
                <a:gd name="T54" fmla="*/ 142 w 144"/>
                <a:gd name="T55" fmla="*/ 30 h 96"/>
                <a:gd name="T56" fmla="*/ 144 w 144"/>
                <a:gd name="T57" fmla="*/ 38 h 96"/>
                <a:gd name="T58" fmla="*/ 144 w 144"/>
                <a:gd name="T59" fmla="*/ 48 h 96"/>
                <a:gd name="T60" fmla="*/ 144 w 144"/>
                <a:gd name="T61" fmla="*/ 48 h 96"/>
                <a:gd name="T62" fmla="*/ 144 w 144"/>
                <a:gd name="T63" fmla="*/ 58 h 96"/>
                <a:gd name="T64" fmla="*/ 142 w 144"/>
                <a:gd name="T65" fmla="*/ 68 h 96"/>
                <a:gd name="T66" fmla="*/ 136 w 144"/>
                <a:gd name="T67" fmla="*/ 76 h 96"/>
                <a:gd name="T68" fmla="*/ 130 w 144"/>
                <a:gd name="T69" fmla="*/ 82 h 96"/>
                <a:gd name="T70" fmla="*/ 124 w 144"/>
                <a:gd name="T71" fmla="*/ 88 h 96"/>
                <a:gd name="T72" fmla="*/ 116 w 144"/>
                <a:gd name="T73" fmla="*/ 92 h 96"/>
                <a:gd name="T74" fmla="*/ 106 w 144"/>
                <a:gd name="T75" fmla="*/ 96 h 96"/>
                <a:gd name="T76" fmla="*/ 96 w 144"/>
                <a:gd name="T77" fmla="*/ 96 h 96"/>
                <a:gd name="T78" fmla="*/ 96 w 144"/>
                <a:gd name="T7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4" h="96">
                  <a:moveTo>
                    <a:pt x="96" y="96"/>
                  </a:moveTo>
                  <a:lnTo>
                    <a:pt x="0" y="96"/>
                  </a:lnTo>
                  <a:lnTo>
                    <a:pt x="0" y="78"/>
                  </a:lnTo>
                  <a:lnTo>
                    <a:pt x="96" y="78"/>
                  </a:lnTo>
                  <a:lnTo>
                    <a:pt x="96" y="78"/>
                  </a:lnTo>
                  <a:lnTo>
                    <a:pt x="102" y="78"/>
                  </a:lnTo>
                  <a:lnTo>
                    <a:pt x="108" y="76"/>
                  </a:lnTo>
                  <a:lnTo>
                    <a:pt x="118" y="70"/>
                  </a:lnTo>
                  <a:lnTo>
                    <a:pt x="124" y="60"/>
                  </a:lnTo>
                  <a:lnTo>
                    <a:pt x="126" y="54"/>
                  </a:lnTo>
                  <a:lnTo>
                    <a:pt x="126" y="48"/>
                  </a:lnTo>
                  <a:lnTo>
                    <a:pt x="126" y="48"/>
                  </a:lnTo>
                  <a:lnTo>
                    <a:pt x="126" y="42"/>
                  </a:lnTo>
                  <a:lnTo>
                    <a:pt x="124" y="36"/>
                  </a:lnTo>
                  <a:lnTo>
                    <a:pt x="118" y="26"/>
                  </a:lnTo>
                  <a:lnTo>
                    <a:pt x="108" y="20"/>
                  </a:lnTo>
                  <a:lnTo>
                    <a:pt x="102" y="18"/>
                  </a:lnTo>
                  <a:lnTo>
                    <a:pt x="96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106" y="2"/>
                  </a:lnTo>
                  <a:lnTo>
                    <a:pt x="116" y="4"/>
                  </a:lnTo>
                  <a:lnTo>
                    <a:pt x="124" y="8"/>
                  </a:lnTo>
                  <a:lnTo>
                    <a:pt x="130" y="14"/>
                  </a:lnTo>
                  <a:lnTo>
                    <a:pt x="136" y="22"/>
                  </a:lnTo>
                  <a:lnTo>
                    <a:pt x="142" y="30"/>
                  </a:lnTo>
                  <a:lnTo>
                    <a:pt x="144" y="38"/>
                  </a:lnTo>
                  <a:lnTo>
                    <a:pt x="144" y="48"/>
                  </a:lnTo>
                  <a:lnTo>
                    <a:pt x="144" y="48"/>
                  </a:lnTo>
                  <a:lnTo>
                    <a:pt x="144" y="58"/>
                  </a:lnTo>
                  <a:lnTo>
                    <a:pt x="142" y="68"/>
                  </a:lnTo>
                  <a:lnTo>
                    <a:pt x="136" y="76"/>
                  </a:lnTo>
                  <a:lnTo>
                    <a:pt x="130" y="82"/>
                  </a:lnTo>
                  <a:lnTo>
                    <a:pt x="124" y="88"/>
                  </a:lnTo>
                  <a:lnTo>
                    <a:pt x="116" y="92"/>
                  </a:lnTo>
                  <a:lnTo>
                    <a:pt x="106" y="96"/>
                  </a:lnTo>
                  <a:lnTo>
                    <a:pt x="96" y="96"/>
                  </a:lnTo>
                  <a:lnTo>
                    <a:pt x="96" y="96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41">
              <a:extLst>
                <a:ext uri="{FF2B5EF4-FFF2-40B4-BE49-F238E27FC236}">
                  <a16:creationId xmlns:a16="http://schemas.microsoft.com/office/drawing/2014/main" xmlns="" id="{8DA4CD81-1897-4DBC-9405-CC762351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2616"/>
              <a:ext cx="462" cy="98"/>
            </a:xfrm>
            <a:custGeom>
              <a:avLst/>
              <a:gdLst>
                <a:gd name="T0" fmla="*/ 412 w 462"/>
                <a:gd name="T1" fmla="*/ 98 h 98"/>
                <a:gd name="T2" fmla="*/ 0 w 462"/>
                <a:gd name="T3" fmla="*/ 98 h 98"/>
                <a:gd name="T4" fmla="*/ 0 w 462"/>
                <a:gd name="T5" fmla="*/ 80 h 98"/>
                <a:gd name="T6" fmla="*/ 412 w 462"/>
                <a:gd name="T7" fmla="*/ 80 h 98"/>
                <a:gd name="T8" fmla="*/ 412 w 462"/>
                <a:gd name="T9" fmla="*/ 80 h 98"/>
                <a:gd name="T10" fmla="*/ 418 w 462"/>
                <a:gd name="T11" fmla="*/ 78 h 98"/>
                <a:gd name="T12" fmla="*/ 424 w 462"/>
                <a:gd name="T13" fmla="*/ 78 h 98"/>
                <a:gd name="T14" fmla="*/ 434 w 462"/>
                <a:gd name="T15" fmla="*/ 70 h 98"/>
                <a:gd name="T16" fmla="*/ 440 w 462"/>
                <a:gd name="T17" fmla="*/ 60 h 98"/>
                <a:gd name="T18" fmla="*/ 442 w 462"/>
                <a:gd name="T19" fmla="*/ 56 h 98"/>
                <a:gd name="T20" fmla="*/ 444 w 462"/>
                <a:gd name="T21" fmla="*/ 50 h 98"/>
                <a:gd name="T22" fmla="*/ 444 w 462"/>
                <a:gd name="T23" fmla="*/ 50 h 98"/>
                <a:gd name="T24" fmla="*/ 442 w 462"/>
                <a:gd name="T25" fmla="*/ 44 h 98"/>
                <a:gd name="T26" fmla="*/ 440 w 462"/>
                <a:gd name="T27" fmla="*/ 38 h 98"/>
                <a:gd name="T28" fmla="*/ 434 w 462"/>
                <a:gd name="T29" fmla="*/ 28 h 98"/>
                <a:gd name="T30" fmla="*/ 424 w 462"/>
                <a:gd name="T31" fmla="*/ 22 h 98"/>
                <a:gd name="T32" fmla="*/ 418 w 462"/>
                <a:gd name="T33" fmla="*/ 20 h 98"/>
                <a:gd name="T34" fmla="*/ 412 w 462"/>
                <a:gd name="T35" fmla="*/ 18 h 98"/>
                <a:gd name="T36" fmla="*/ 356 w 462"/>
                <a:gd name="T37" fmla="*/ 18 h 98"/>
                <a:gd name="T38" fmla="*/ 356 w 462"/>
                <a:gd name="T39" fmla="*/ 0 h 98"/>
                <a:gd name="T40" fmla="*/ 412 w 462"/>
                <a:gd name="T41" fmla="*/ 0 h 98"/>
                <a:gd name="T42" fmla="*/ 412 w 462"/>
                <a:gd name="T43" fmla="*/ 0 h 98"/>
                <a:gd name="T44" fmla="*/ 422 w 462"/>
                <a:gd name="T45" fmla="*/ 2 h 98"/>
                <a:gd name="T46" fmla="*/ 432 w 462"/>
                <a:gd name="T47" fmla="*/ 4 h 98"/>
                <a:gd name="T48" fmla="*/ 440 w 462"/>
                <a:gd name="T49" fmla="*/ 10 h 98"/>
                <a:gd name="T50" fmla="*/ 446 w 462"/>
                <a:gd name="T51" fmla="*/ 14 h 98"/>
                <a:gd name="T52" fmla="*/ 452 w 462"/>
                <a:gd name="T53" fmla="*/ 22 h 98"/>
                <a:gd name="T54" fmla="*/ 458 w 462"/>
                <a:gd name="T55" fmla="*/ 30 h 98"/>
                <a:gd name="T56" fmla="*/ 460 w 462"/>
                <a:gd name="T57" fmla="*/ 40 h 98"/>
                <a:gd name="T58" fmla="*/ 462 w 462"/>
                <a:gd name="T59" fmla="*/ 50 h 98"/>
                <a:gd name="T60" fmla="*/ 462 w 462"/>
                <a:gd name="T61" fmla="*/ 50 h 98"/>
                <a:gd name="T62" fmla="*/ 460 w 462"/>
                <a:gd name="T63" fmla="*/ 58 h 98"/>
                <a:gd name="T64" fmla="*/ 458 w 462"/>
                <a:gd name="T65" fmla="*/ 68 h 98"/>
                <a:gd name="T66" fmla="*/ 452 w 462"/>
                <a:gd name="T67" fmla="*/ 76 h 98"/>
                <a:gd name="T68" fmla="*/ 446 w 462"/>
                <a:gd name="T69" fmla="*/ 84 h 98"/>
                <a:gd name="T70" fmla="*/ 440 w 462"/>
                <a:gd name="T71" fmla="*/ 90 h 98"/>
                <a:gd name="T72" fmla="*/ 432 w 462"/>
                <a:gd name="T73" fmla="*/ 94 h 98"/>
                <a:gd name="T74" fmla="*/ 422 w 462"/>
                <a:gd name="T75" fmla="*/ 96 h 98"/>
                <a:gd name="T76" fmla="*/ 412 w 462"/>
                <a:gd name="T77" fmla="*/ 98 h 98"/>
                <a:gd name="T78" fmla="*/ 412 w 462"/>
                <a:gd name="T79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62" h="98">
                  <a:moveTo>
                    <a:pt x="412" y="98"/>
                  </a:moveTo>
                  <a:lnTo>
                    <a:pt x="0" y="98"/>
                  </a:lnTo>
                  <a:lnTo>
                    <a:pt x="0" y="80"/>
                  </a:lnTo>
                  <a:lnTo>
                    <a:pt x="412" y="80"/>
                  </a:lnTo>
                  <a:lnTo>
                    <a:pt x="412" y="80"/>
                  </a:lnTo>
                  <a:lnTo>
                    <a:pt x="418" y="78"/>
                  </a:lnTo>
                  <a:lnTo>
                    <a:pt x="424" y="78"/>
                  </a:lnTo>
                  <a:lnTo>
                    <a:pt x="434" y="70"/>
                  </a:lnTo>
                  <a:lnTo>
                    <a:pt x="440" y="60"/>
                  </a:lnTo>
                  <a:lnTo>
                    <a:pt x="442" y="56"/>
                  </a:lnTo>
                  <a:lnTo>
                    <a:pt x="444" y="50"/>
                  </a:lnTo>
                  <a:lnTo>
                    <a:pt x="444" y="50"/>
                  </a:lnTo>
                  <a:lnTo>
                    <a:pt x="442" y="44"/>
                  </a:lnTo>
                  <a:lnTo>
                    <a:pt x="440" y="38"/>
                  </a:lnTo>
                  <a:lnTo>
                    <a:pt x="434" y="28"/>
                  </a:lnTo>
                  <a:lnTo>
                    <a:pt x="424" y="22"/>
                  </a:lnTo>
                  <a:lnTo>
                    <a:pt x="418" y="20"/>
                  </a:lnTo>
                  <a:lnTo>
                    <a:pt x="412" y="18"/>
                  </a:lnTo>
                  <a:lnTo>
                    <a:pt x="356" y="18"/>
                  </a:lnTo>
                  <a:lnTo>
                    <a:pt x="356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22" y="2"/>
                  </a:lnTo>
                  <a:lnTo>
                    <a:pt x="432" y="4"/>
                  </a:lnTo>
                  <a:lnTo>
                    <a:pt x="440" y="10"/>
                  </a:lnTo>
                  <a:lnTo>
                    <a:pt x="446" y="14"/>
                  </a:lnTo>
                  <a:lnTo>
                    <a:pt x="452" y="22"/>
                  </a:lnTo>
                  <a:lnTo>
                    <a:pt x="458" y="30"/>
                  </a:lnTo>
                  <a:lnTo>
                    <a:pt x="460" y="40"/>
                  </a:lnTo>
                  <a:lnTo>
                    <a:pt x="462" y="50"/>
                  </a:lnTo>
                  <a:lnTo>
                    <a:pt x="462" y="50"/>
                  </a:lnTo>
                  <a:lnTo>
                    <a:pt x="460" y="58"/>
                  </a:lnTo>
                  <a:lnTo>
                    <a:pt x="458" y="68"/>
                  </a:lnTo>
                  <a:lnTo>
                    <a:pt x="452" y="76"/>
                  </a:lnTo>
                  <a:lnTo>
                    <a:pt x="446" y="84"/>
                  </a:lnTo>
                  <a:lnTo>
                    <a:pt x="440" y="90"/>
                  </a:lnTo>
                  <a:lnTo>
                    <a:pt x="432" y="94"/>
                  </a:lnTo>
                  <a:lnTo>
                    <a:pt x="422" y="96"/>
                  </a:lnTo>
                  <a:lnTo>
                    <a:pt x="412" y="98"/>
                  </a:lnTo>
                  <a:lnTo>
                    <a:pt x="412" y="9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42">
              <a:extLst>
                <a:ext uri="{FF2B5EF4-FFF2-40B4-BE49-F238E27FC236}">
                  <a16:creationId xmlns:a16="http://schemas.microsoft.com/office/drawing/2014/main" xmlns="" id="{945F7701-2411-4BD1-9C52-7FF5C6621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" y="2336"/>
              <a:ext cx="222" cy="404"/>
            </a:xfrm>
            <a:custGeom>
              <a:avLst/>
              <a:gdLst>
                <a:gd name="T0" fmla="*/ 222 w 222"/>
                <a:gd name="T1" fmla="*/ 404 h 404"/>
                <a:gd name="T2" fmla="*/ 0 w 222"/>
                <a:gd name="T3" fmla="*/ 404 h 404"/>
                <a:gd name="T4" fmla="*/ 0 w 222"/>
                <a:gd name="T5" fmla="*/ 386 h 404"/>
                <a:gd name="T6" fmla="*/ 204 w 222"/>
                <a:gd name="T7" fmla="*/ 386 h 404"/>
                <a:gd name="T8" fmla="*/ 204 w 222"/>
                <a:gd name="T9" fmla="*/ 18 h 404"/>
                <a:gd name="T10" fmla="*/ 0 w 222"/>
                <a:gd name="T11" fmla="*/ 18 h 404"/>
                <a:gd name="T12" fmla="*/ 0 w 222"/>
                <a:gd name="T13" fmla="*/ 0 h 404"/>
                <a:gd name="T14" fmla="*/ 222 w 222"/>
                <a:gd name="T15" fmla="*/ 0 h 404"/>
                <a:gd name="T16" fmla="*/ 222 w 222"/>
                <a:gd name="T17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2" h="404">
                  <a:moveTo>
                    <a:pt x="222" y="404"/>
                  </a:moveTo>
                  <a:lnTo>
                    <a:pt x="0" y="404"/>
                  </a:lnTo>
                  <a:lnTo>
                    <a:pt x="0" y="386"/>
                  </a:lnTo>
                  <a:lnTo>
                    <a:pt x="204" y="386"/>
                  </a:lnTo>
                  <a:lnTo>
                    <a:pt x="204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222" y="0"/>
                  </a:lnTo>
                  <a:lnTo>
                    <a:pt x="222" y="404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3">
              <a:extLst>
                <a:ext uri="{FF2B5EF4-FFF2-40B4-BE49-F238E27FC236}">
                  <a16:creationId xmlns:a16="http://schemas.microsoft.com/office/drawing/2014/main" xmlns="" id="{BA1480F1-757F-4EDF-9149-46E9BAE59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8" y="1880"/>
              <a:ext cx="580" cy="492"/>
            </a:xfrm>
            <a:custGeom>
              <a:avLst/>
              <a:gdLst>
                <a:gd name="T0" fmla="*/ 398 w 580"/>
                <a:gd name="T1" fmla="*/ 492 h 492"/>
                <a:gd name="T2" fmla="*/ 394 w 580"/>
                <a:gd name="T3" fmla="*/ 492 h 492"/>
                <a:gd name="T4" fmla="*/ 388 w 580"/>
                <a:gd name="T5" fmla="*/ 482 h 492"/>
                <a:gd name="T6" fmla="*/ 200 w 580"/>
                <a:gd name="T7" fmla="*/ 416 h 492"/>
                <a:gd name="T8" fmla="*/ 198 w 580"/>
                <a:gd name="T9" fmla="*/ 414 h 492"/>
                <a:gd name="T10" fmla="*/ 192 w 580"/>
                <a:gd name="T11" fmla="*/ 410 h 492"/>
                <a:gd name="T12" fmla="*/ 192 w 580"/>
                <a:gd name="T13" fmla="*/ 406 h 492"/>
                <a:gd name="T14" fmla="*/ 194 w 580"/>
                <a:gd name="T15" fmla="*/ 400 h 492"/>
                <a:gd name="T16" fmla="*/ 200 w 580"/>
                <a:gd name="T17" fmla="*/ 398 h 492"/>
                <a:gd name="T18" fmla="*/ 404 w 580"/>
                <a:gd name="T19" fmla="*/ 398 h 492"/>
                <a:gd name="T20" fmla="*/ 410 w 580"/>
                <a:gd name="T21" fmla="*/ 400 h 492"/>
                <a:gd name="T22" fmla="*/ 412 w 580"/>
                <a:gd name="T23" fmla="*/ 404 h 492"/>
                <a:gd name="T24" fmla="*/ 408 w 580"/>
                <a:gd name="T25" fmla="*/ 460 h 492"/>
                <a:gd name="T26" fmla="*/ 466 w 580"/>
                <a:gd name="T27" fmla="*/ 400 h 492"/>
                <a:gd name="T28" fmla="*/ 472 w 580"/>
                <a:gd name="T29" fmla="*/ 398 h 492"/>
                <a:gd name="T30" fmla="*/ 500 w 580"/>
                <a:gd name="T31" fmla="*/ 398 h 492"/>
                <a:gd name="T32" fmla="*/ 524 w 580"/>
                <a:gd name="T33" fmla="*/ 392 h 492"/>
                <a:gd name="T34" fmla="*/ 544 w 580"/>
                <a:gd name="T35" fmla="*/ 378 h 492"/>
                <a:gd name="T36" fmla="*/ 558 w 580"/>
                <a:gd name="T37" fmla="*/ 358 h 492"/>
                <a:gd name="T38" fmla="*/ 562 w 580"/>
                <a:gd name="T39" fmla="*/ 334 h 492"/>
                <a:gd name="T40" fmla="*/ 562 w 580"/>
                <a:gd name="T41" fmla="*/ 80 h 492"/>
                <a:gd name="T42" fmla="*/ 558 w 580"/>
                <a:gd name="T43" fmla="*/ 56 h 492"/>
                <a:gd name="T44" fmla="*/ 544 w 580"/>
                <a:gd name="T45" fmla="*/ 36 h 492"/>
                <a:gd name="T46" fmla="*/ 524 w 580"/>
                <a:gd name="T47" fmla="*/ 22 h 492"/>
                <a:gd name="T48" fmla="*/ 500 w 580"/>
                <a:gd name="T49" fmla="*/ 18 h 492"/>
                <a:gd name="T50" fmla="*/ 80 w 580"/>
                <a:gd name="T51" fmla="*/ 18 h 492"/>
                <a:gd name="T52" fmla="*/ 56 w 580"/>
                <a:gd name="T53" fmla="*/ 22 h 492"/>
                <a:gd name="T54" fmla="*/ 36 w 580"/>
                <a:gd name="T55" fmla="*/ 36 h 492"/>
                <a:gd name="T56" fmla="*/ 22 w 580"/>
                <a:gd name="T57" fmla="*/ 56 h 492"/>
                <a:gd name="T58" fmla="*/ 18 w 580"/>
                <a:gd name="T59" fmla="*/ 80 h 492"/>
                <a:gd name="T60" fmla="*/ 18 w 580"/>
                <a:gd name="T61" fmla="*/ 334 h 492"/>
                <a:gd name="T62" fmla="*/ 22 w 580"/>
                <a:gd name="T63" fmla="*/ 358 h 492"/>
                <a:gd name="T64" fmla="*/ 36 w 580"/>
                <a:gd name="T65" fmla="*/ 378 h 492"/>
                <a:gd name="T66" fmla="*/ 56 w 580"/>
                <a:gd name="T67" fmla="*/ 392 h 492"/>
                <a:gd name="T68" fmla="*/ 80 w 580"/>
                <a:gd name="T69" fmla="*/ 398 h 492"/>
                <a:gd name="T70" fmla="*/ 96 w 580"/>
                <a:gd name="T71" fmla="*/ 398 h 492"/>
                <a:gd name="T72" fmla="*/ 104 w 580"/>
                <a:gd name="T73" fmla="*/ 400 h 492"/>
                <a:gd name="T74" fmla="*/ 106 w 580"/>
                <a:gd name="T75" fmla="*/ 406 h 492"/>
                <a:gd name="T76" fmla="*/ 104 w 580"/>
                <a:gd name="T77" fmla="*/ 410 h 492"/>
                <a:gd name="T78" fmla="*/ 100 w 580"/>
                <a:gd name="T79" fmla="*/ 414 h 492"/>
                <a:gd name="T80" fmla="*/ 80 w 580"/>
                <a:gd name="T81" fmla="*/ 416 h 492"/>
                <a:gd name="T82" fmla="*/ 64 w 580"/>
                <a:gd name="T83" fmla="*/ 414 h 492"/>
                <a:gd name="T84" fmla="*/ 34 w 580"/>
                <a:gd name="T85" fmla="*/ 402 h 492"/>
                <a:gd name="T86" fmla="*/ 12 w 580"/>
                <a:gd name="T87" fmla="*/ 380 h 492"/>
                <a:gd name="T88" fmla="*/ 0 w 580"/>
                <a:gd name="T89" fmla="*/ 350 h 492"/>
                <a:gd name="T90" fmla="*/ 0 w 580"/>
                <a:gd name="T91" fmla="*/ 80 h 492"/>
                <a:gd name="T92" fmla="*/ 0 w 580"/>
                <a:gd name="T93" fmla="*/ 64 h 492"/>
                <a:gd name="T94" fmla="*/ 12 w 580"/>
                <a:gd name="T95" fmla="*/ 36 h 492"/>
                <a:gd name="T96" fmla="*/ 34 w 580"/>
                <a:gd name="T97" fmla="*/ 14 h 492"/>
                <a:gd name="T98" fmla="*/ 64 w 580"/>
                <a:gd name="T99" fmla="*/ 2 h 492"/>
                <a:gd name="T100" fmla="*/ 500 w 580"/>
                <a:gd name="T101" fmla="*/ 0 h 492"/>
                <a:gd name="T102" fmla="*/ 516 w 580"/>
                <a:gd name="T103" fmla="*/ 2 h 492"/>
                <a:gd name="T104" fmla="*/ 546 w 580"/>
                <a:gd name="T105" fmla="*/ 14 h 492"/>
                <a:gd name="T106" fmla="*/ 568 w 580"/>
                <a:gd name="T107" fmla="*/ 36 h 492"/>
                <a:gd name="T108" fmla="*/ 580 w 580"/>
                <a:gd name="T109" fmla="*/ 64 h 492"/>
                <a:gd name="T110" fmla="*/ 580 w 580"/>
                <a:gd name="T111" fmla="*/ 334 h 492"/>
                <a:gd name="T112" fmla="*/ 580 w 580"/>
                <a:gd name="T113" fmla="*/ 350 h 492"/>
                <a:gd name="T114" fmla="*/ 568 w 580"/>
                <a:gd name="T115" fmla="*/ 380 h 492"/>
                <a:gd name="T116" fmla="*/ 546 w 580"/>
                <a:gd name="T117" fmla="*/ 402 h 492"/>
                <a:gd name="T118" fmla="*/ 516 w 580"/>
                <a:gd name="T119" fmla="*/ 414 h 492"/>
                <a:gd name="T120" fmla="*/ 476 w 580"/>
                <a:gd name="T121" fmla="*/ 416 h 492"/>
                <a:gd name="T122" fmla="*/ 404 w 580"/>
                <a:gd name="T123" fmla="*/ 490 h 492"/>
                <a:gd name="T124" fmla="*/ 398 w 580"/>
                <a:gd name="T125" fmla="*/ 492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0" h="492">
                  <a:moveTo>
                    <a:pt x="398" y="492"/>
                  </a:moveTo>
                  <a:lnTo>
                    <a:pt x="398" y="492"/>
                  </a:lnTo>
                  <a:lnTo>
                    <a:pt x="394" y="492"/>
                  </a:lnTo>
                  <a:lnTo>
                    <a:pt x="394" y="492"/>
                  </a:lnTo>
                  <a:lnTo>
                    <a:pt x="390" y="488"/>
                  </a:lnTo>
                  <a:lnTo>
                    <a:pt x="388" y="482"/>
                  </a:lnTo>
                  <a:lnTo>
                    <a:pt x="394" y="416"/>
                  </a:lnTo>
                  <a:lnTo>
                    <a:pt x="200" y="416"/>
                  </a:lnTo>
                  <a:lnTo>
                    <a:pt x="200" y="416"/>
                  </a:lnTo>
                  <a:lnTo>
                    <a:pt x="198" y="414"/>
                  </a:lnTo>
                  <a:lnTo>
                    <a:pt x="194" y="412"/>
                  </a:lnTo>
                  <a:lnTo>
                    <a:pt x="192" y="410"/>
                  </a:lnTo>
                  <a:lnTo>
                    <a:pt x="192" y="406"/>
                  </a:lnTo>
                  <a:lnTo>
                    <a:pt x="192" y="406"/>
                  </a:lnTo>
                  <a:lnTo>
                    <a:pt x="192" y="402"/>
                  </a:lnTo>
                  <a:lnTo>
                    <a:pt x="194" y="400"/>
                  </a:lnTo>
                  <a:lnTo>
                    <a:pt x="198" y="398"/>
                  </a:lnTo>
                  <a:lnTo>
                    <a:pt x="200" y="398"/>
                  </a:lnTo>
                  <a:lnTo>
                    <a:pt x="404" y="398"/>
                  </a:lnTo>
                  <a:lnTo>
                    <a:pt x="404" y="398"/>
                  </a:lnTo>
                  <a:lnTo>
                    <a:pt x="406" y="398"/>
                  </a:lnTo>
                  <a:lnTo>
                    <a:pt x="410" y="400"/>
                  </a:lnTo>
                  <a:lnTo>
                    <a:pt x="410" y="400"/>
                  </a:lnTo>
                  <a:lnTo>
                    <a:pt x="412" y="404"/>
                  </a:lnTo>
                  <a:lnTo>
                    <a:pt x="412" y="406"/>
                  </a:lnTo>
                  <a:lnTo>
                    <a:pt x="408" y="460"/>
                  </a:lnTo>
                  <a:lnTo>
                    <a:pt x="466" y="400"/>
                  </a:lnTo>
                  <a:lnTo>
                    <a:pt x="466" y="400"/>
                  </a:lnTo>
                  <a:lnTo>
                    <a:pt x="468" y="398"/>
                  </a:lnTo>
                  <a:lnTo>
                    <a:pt x="472" y="398"/>
                  </a:lnTo>
                  <a:lnTo>
                    <a:pt x="500" y="398"/>
                  </a:lnTo>
                  <a:lnTo>
                    <a:pt x="500" y="398"/>
                  </a:lnTo>
                  <a:lnTo>
                    <a:pt x="514" y="396"/>
                  </a:lnTo>
                  <a:lnTo>
                    <a:pt x="524" y="392"/>
                  </a:lnTo>
                  <a:lnTo>
                    <a:pt x="536" y="386"/>
                  </a:lnTo>
                  <a:lnTo>
                    <a:pt x="544" y="378"/>
                  </a:lnTo>
                  <a:lnTo>
                    <a:pt x="552" y="370"/>
                  </a:lnTo>
                  <a:lnTo>
                    <a:pt x="558" y="358"/>
                  </a:lnTo>
                  <a:lnTo>
                    <a:pt x="562" y="348"/>
                  </a:lnTo>
                  <a:lnTo>
                    <a:pt x="562" y="334"/>
                  </a:lnTo>
                  <a:lnTo>
                    <a:pt x="562" y="80"/>
                  </a:lnTo>
                  <a:lnTo>
                    <a:pt x="562" y="80"/>
                  </a:lnTo>
                  <a:lnTo>
                    <a:pt x="562" y="68"/>
                  </a:lnTo>
                  <a:lnTo>
                    <a:pt x="558" y="56"/>
                  </a:lnTo>
                  <a:lnTo>
                    <a:pt x="552" y="46"/>
                  </a:lnTo>
                  <a:lnTo>
                    <a:pt x="544" y="36"/>
                  </a:lnTo>
                  <a:lnTo>
                    <a:pt x="536" y="28"/>
                  </a:lnTo>
                  <a:lnTo>
                    <a:pt x="524" y="22"/>
                  </a:lnTo>
                  <a:lnTo>
                    <a:pt x="514" y="20"/>
                  </a:lnTo>
                  <a:lnTo>
                    <a:pt x="500" y="18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66" y="20"/>
                  </a:lnTo>
                  <a:lnTo>
                    <a:pt x="56" y="22"/>
                  </a:lnTo>
                  <a:lnTo>
                    <a:pt x="44" y="28"/>
                  </a:lnTo>
                  <a:lnTo>
                    <a:pt x="36" y="36"/>
                  </a:lnTo>
                  <a:lnTo>
                    <a:pt x="28" y="46"/>
                  </a:lnTo>
                  <a:lnTo>
                    <a:pt x="22" y="56"/>
                  </a:lnTo>
                  <a:lnTo>
                    <a:pt x="18" y="68"/>
                  </a:lnTo>
                  <a:lnTo>
                    <a:pt x="18" y="80"/>
                  </a:lnTo>
                  <a:lnTo>
                    <a:pt x="18" y="334"/>
                  </a:lnTo>
                  <a:lnTo>
                    <a:pt x="18" y="334"/>
                  </a:lnTo>
                  <a:lnTo>
                    <a:pt x="18" y="348"/>
                  </a:lnTo>
                  <a:lnTo>
                    <a:pt x="22" y="358"/>
                  </a:lnTo>
                  <a:lnTo>
                    <a:pt x="28" y="370"/>
                  </a:lnTo>
                  <a:lnTo>
                    <a:pt x="36" y="378"/>
                  </a:lnTo>
                  <a:lnTo>
                    <a:pt x="44" y="386"/>
                  </a:lnTo>
                  <a:lnTo>
                    <a:pt x="56" y="392"/>
                  </a:lnTo>
                  <a:lnTo>
                    <a:pt x="66" y="396"/>
                  </a:lnTo>
                  <a:lnTo>
                    <a:pt x="80" y="398"/>
                  </a:lnTo>
                  <a:lnTo>
                    <a:pt x="96" y="398"/>
                  </a:lnTo>
                  <a:lnTo>
                    <a:pt x="96" y="398"/>
                  </a:lnTo>
                  <a:lnTo>
                    <a:pt x="100" y="398"/>
                  </a:lnTo>
                  <a:lnTo>
                    <a:pt x="104" y="400"/>
                  </a:lnTo>
                  <a:lnTo>
                    <a:pt x="104" y="402"/>
                  </a:lnTo>
                  <a:lnTo>
                    <a:pt x="106" y="406"/>
                  </a:lnTo>
                  <a:lnTo>
                    <a:pt x="106" y="406"/>
                  </a:lnTo>
                  <a:lnTo>
                    <a:pt x="104" y="410"/>
                  </a:lnTo>
                  <a:lnTo>
                    <a:pt x="104" y="412"/>
                  </a:lnTo>
                  <a:lnTo>
                    <a:pt x="100" y="414"/>
                  </a:lnTo>
                  <a:lnTo>
                    <a:pt x="96" y="416"/>
                  </a:lnTo>
                  <a:lnTo>
                    <a:pt x="80" y="416"/>
                  </a:lnTo>
                  <a:lnTo>
                    <a:pt x="80" y="416"/>
                  </a:lnTo>
                  <a:lnTo>
                    <a:pt x="64" y="414"/>
                  </a:lnTo>
                  <a:lnTo>
                    <a:pt x="48" y="408"/>
                  </a:lnTo>
                  <a:lnTo>
                    <a:pt x="34" y="402"/>
                  </a:lnTo>
                  <a:lnTo>
                    <a:pt x="22" y="392"/>
                  </a:lnTo>
                  <a:lnTo>
                    <a:pt x="12" y="380"/>
                  </a:lnTo>
                  <a:lnTo>
                    <a:pt x="6" y="366"/>
                  </a:lnTo>
                  <a:lnTo>
                    <a:pt x="0" y="350"/>
                  </a:lnTo>
                  <a:lnTo>
                    <a:pt x="0" y="334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64"/>
                  </a:lnTo>
                  <a:lnTo>
                    <a:pt x="6" y="48"/>
                  </a:lnTo>
                  <a:lnTo>
                    <a:pt x="12" y="36"/>
                  </a:lnTo>
                  <a:lnTo>
                    <a:pt x="22" y="24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4" y="2"/>
                  </a:lnTo>
                  <a:lnTo>
                    <a:pt x="80" y="0"/>
                  </a:lnTo>
                  <a:lnTo>
                    <a:pt x="500" y="0"/>
                  </a:lnTo>
                  <a:lnTo>
                    <a:pt x="500" y="0"/>
                  </a:lnTo>
                  <a:lnTo>
                    <a:pt x="516" y="2"/>
                  </a:lnTo>
                  <a:lnTo>
                    <a:pt x="532" y="6"/>
                  </a:lnTo>
                  <a:lnTo>
                    <a:pt x="546" y="14"/>
                  </a:lnTo>
                  <a:lnTo>
                    <a:pt x="558" y="24"/>
                  </a:lnTo>
                  <a:lnTo>
                    <a:pt x="568" y="36"/>
                  </a:lnTo>
                  <a:lnTo>
                    <a:pt x="574" y="48"/>
                  </a:lnTo>
                  <a:lnTo>
                    <a:pt x="580" y="64"/>
                  </a:lnTo>
                  <a:lnTo>
                    <a:pt x="580" y="80"/>
                  </a:lnTo>
                  <a:lnTo>
                    <a:pt x="580" y="334"/>
                  </a:lnTo>
                  <a:lnTo>
                    <a:pt x="580" y="334"/>
                  </a:lnTo>
                  <a:lnTo>
                    <a:pt x="580" y="350"/>
                  </a:lnTo>
                  <a:lnTo>
                    <a:pt x="574" y="366"/>
                  </a:lnTo>
                  <a:lnTo>
                    <a:pt x="568" y="380"/>
                  </a:lnTo>
                  <a:lnTo>
                    <a:pt x="558" y="392"/>
                  </a:lnTo>
                  <a:lnTo>
                    <a:pt x="546" y="402"/>
                  </a:lnTo>
                  <a:lnTo>
                    <a:pt x="532" y="408"/>
                  </a:lnTo>
                  <a:lnTo>
                    <a:pt x="516" y="414"/>
                  </a:lnTo>
                  <a:lnTo>
                    <a:pt x="500" y="416"/>
                  </a:lnTo>
                  <a:lnTo>
                    <a:pt x="476" y="416"/>
                  </a:lnTo>
                  <a:lnTo>
                    <a:pt x="404" y="490"/>
                  </a:lnTo>
                  <a:lnTo>
                    <a:pt x="404" y="490"/>
                  </a:lnTo>
                  <a:lnTo>
                    <a:pt x="400" y="492"/>
                  </a:lnTo>
                  <a:lnTo>
                    <a:pt x="398" y="492"/>
                  </a:lnTo>
                  <a:lnTo>
                    <a:pt x="398" y="492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4">
              <a:extLst>
                <a:ext uri="{FF2B5EF4-FFF2-40B4-BE49-F238E27FC236}">
                  <a16:creationId xmlns:a16="http://schemas.microsoft.com/office/drawing/2014/main" xmlns="" id="{92B42B51-A9AD-4B1E-AE15-CBF8DE7C12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28" y="2404"/>
              <a:ext cx="86" cy="84"/>
            </a:xfrm>
            <a:custGeom>
              <a:avLst/>
              <a:gdLst>
                <a:gd name="T0" fmla="*/ 42 w 86"/>
                <a:gd name="T1" fmla="*/ 84 h 84"/>
                <a:gd name="T2" fmla="*/ 42 w 86"/>
                <a:gd name="T3" fmla="*/ 84 h 84"/>
                <a:gd name="T4" fmla="*/ 34 w 86"/>
                <a:gd name="T5" fmla="*/ 84 h 84"/>
                <a:gd name="T6" fmla="*/ 26 w 86"/>
                <a:gd name="T7" fmla="*/ 82 h 84"/>
                <a:gd name="T8" fmla="*/ 18 w 86"/>
                <a:gd name="T9" fmla="*/ 78 h 84"/>
                <a:gd name="T10" fmla="*/ 12 w 86"/>
                <a:gd name="T11" fmla="*/ 72 h 84"/>
                <a:gd name="T12" fmla="*/ 8 w 86"/>
                <a:gd name="T13" fmla="*/ 66 h 84"/>
                <a:gd name="T14" fmla="*/ 4 w 86"/>
                <a:gd name="T15" fmla="*/ 58 h 84"/>
                <a:gd name="T16" fmla="*/ 0 w 86"/>
                <a:gd name="T17" fmla="*/ 50 h 84"/>
                <a:gd name="T18" fmla="*/ 0 w 86"/>
                <a:gd name="T19" fmla="*/ 42 h 84"/>
                <a:gd name="T20" fmla="*/ 0 w 86"/>
                <a:gd name="T21" fmla="*/ 42 h 84"/>
                <a:gd name="T22" fmla="*/ 0 w 86"/>
                <a:gd name="T23" fmla="*/ 34 h 84"/>
                <a:gd name="T24" fmla="*/ 4 w 86"/>
                <a:gd name="T25" fmla="*/ 26 h 84"/>
                <a:gd name="T26" fmla="*/ 8 w 86"/>
                <a:gd name="T27" fmla="*/ 18 h 84"/>
                <a:gd name="T28" fmla="*/ 12 w 86"/>
                <a:gd name="T29" fmla="*/ 12 h 84"/>
                <a:gd name="T30" fmla="*/ 18 w 86"/>
                <a:gd name="T31" fmla="*/ 6 h 84"/>
                <a:gd name="T32" fmla="*/ 26 w 86"/>
                <a:gd name="T33" fmla="*/ 2 h 84"/>
                <a:gd name="T34" fmla="*/ 34 w 86"/>
                <a:gd name="T35" fmla="*/ 0 h 84"/>
                <a:gd name="T36" fmla="*/ 42 w 86"/>
                <a:gd name="T37" fmla="*/ 0 h 84"/>
                <a:gd name="T38" fmla="*/ 42 w 86"/>
                <a:gd name="T39" fmla="*/ 0 h 84"/>
                <a:gd name="T40" fmla="*/ 52 w 86"/>
                <a:gd name="T41" fmla="*/ 0 h 84"/>
                <a:gd name="T42" fmla="*/ 60 w 86"/>
                <a:gd name="T43" fmla="*/ 2 h 84"/>
                <a:gd name="T44" fmla="*/ 66 w 86"/>
                <a:gd name="T45" fmla="*/ 6 h 84"/>
                <a:gd name="T46" fmla="*/ 72 w 86"/>
                <a:gd name="T47" fmla="*/ 12 h 84"/>
                <a:gd name="T48" fmla="*/ 78 w 86"/>
                <a:gd name="T49" fmla="*/ 18 h 84"/>
                <a:gd name="T50" fmla="*/ 82 w 86"/>
                <a:gd name="T51" fmla="*/ 26 h 84"/>
                <a:gd name="T52" fmla="*/ 84 w 86"/>
                <a:gd name="T53" fmla="*/ 34 h 84"/>
                <a:gd name="T54" fmla="*/ 86 w 86"/>
                <a:gd name="T55" fmla="*/ 42 h 84"/>
                <a:gd name="T56" fmla="*/ 86 w 86"/>
                <a:gd name="T57" fmla="*/ 42 h 84"/>
                <a:gd name="T58" fmla="*/ 84 w 86"/>
                <a:gd name="T59" fmla="*/ 50 h 84"/>
                <a:gd name="T60" fmla="*/ 82 w 86"/>
                <a:gd name="T61" fmla="*/ 58 h 84"/>
                <a:gd name="T62" fmla="*/ 78 w 86"/>
                <a:gd name="T63" fmla="*/ 66 h 84"/>
                <a:gd name="T64" fmla="*/ 72 w 86"/>
                <a:gd name="T65" fmla="*/ 72 h 84"/>
                <a:gd name="T66" fmla="*/ 66 w 86"/>
                <a:gd name="T67" fmla="*/ 78 h 84"/>
                <a:gd name="T68" fmla="*/ 60 w 86"/>
                <a:gd name="T69" fmla="*/ 82 h 84"/>
                <a:gd name="T70" fmla="*/ 52 w 86"/>
                <a:gd name="T71" fmla="*/ 84 h 84"/>
                <a:gd name="T72" fmla="*/ 42 w 86"/>
                <a:gd name="T73" fmla="*/ 84 h 84"/>
                <a:gd name="T74" fmla="*/ 42 w 86"/>
                <a:gd name="T75" fmla="*/ 84 h 84"/>
                <a:gd name="T76" fmla="*/ 42 w 86"/>
                <a:gd name="T77" fmla="*/ 18 h 84"/>
                <a:gd name="T78" fmla="*/ 42 w 86"/>
                <a:gd name="T79" fmla="*/ 18 h 84"/>
                <a:gd name="T80" fmla="*/ 32 w 86"/>
                <a:gd name="T81" fmla="*/ 20 h 84"/>
                <a:gd name="T82" fmla="*/ 26 w 86"/>
                <a:gd name="T83" fmla="*/ 24 h 84"/>
                <a:gd name="T84" fmla="*/ 20 w 86"/>
                <a:gd name="T85" fmla="*/ 32 h 84"/>
                <a:gd name="T86" fmla="*/ 18 w 86"/>
                <a:gd name="T87" fmla="*/ 42 h 84"/>
                <a:gd name="T88" fmla="*/ 18 w 86"/>
                <a:gd name="T89" fmla="*/ 42 h 84"/>
                <a:gd name="T90" fmla="*/ 20 w 86"/>
                <a:gd name="T91" fmla="*/ 52 h 84"/>
                <a:gd name="T92" fmla="*/ 26 w 86"/>
                <a:gd name="T93" fmla="*/ 60 h 84"/>
                <a:gd name="T94" fmla="*/ 32 w 86"/>
                <a:gd name="T95" fmla="*/ 64 h 84"/>
                <a:gd name="T96" fmla="*/ 42 w 86"/>
                <a:gd name="T97" fmla="*/ 66 h 84"/>
                <a:gd name="T98" fmla="*/ 42 w 86"/>
                <a:gd name="T99" fmla="*/ 66 h 84"/>
                <a:gd name="T100" fmla="*/ 52 w 86"/>
                <a:gd name="T101" fmla="*/ 64 h 84"/>
                <a:gd name="T102" fmla="*/ 60 w 86"/>
                <a:gd name="T103" fmla="*/ 60 h 84"/>
                <a:gd name="T104" fmla="*/ 66 w 86"/>
                <a:gd name="T105" fmla="*/ 52 h 84"/>
                <a:gd name="T106" fmla="*/ 68 w 86"/>
                <a:gd name="T107" fmla="*/ 42 h 84"/>
                <a:gd name="T108" fmla="*/ 68 w 86"/>
                <a:gd name="T109" fmla="*/ 42 h 84"/>
                <a:gd name="T110" fmla="*/ 66 w 86"/>
                <a:gd name="T111" fmla="*/ 32 h 84"/>
                <a:gd name="T112" fmla="*/ 60 w 86"/>
                <a:gd name="T113" fmla="*/ 24 h 84"/>
                <a:gd name="T114" fmla="*/ 52 w 86"/>
                <a:gd name="T115" fmla="*/ 20 h 84"/>
                <a:gd name="T116" fmla="*/ 42 w 86"/>
                <a:gd name="T117" fmla="*/ 18 h 84"/>
                <a:gd name="T118" fmla="*/ 42 w 86"/>
                <a:gd name="T119" fmla="*/ 1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6" h="84">
                  <a:moveTo>
                    <a:pt x="42" y="84"/>
                  </a:moveTo>
                  <a:lnTo>
                    <a:pt x="42" y="84"/>
                  </a:lnTo>
                  <a:lnTo>
                    <a:pt x="34" y="84"/>
                  </a:lnTo>
                  <a:lnTo>
                    <a:pt x="26" y="82"/>
                  </a:lnTo>
                  <a:lnTo>
                    <a:pt x="18" y="78"/>
                  </a:lnTo>
                  <a:lnTo>
                    <a:pt x="12" y="72"/>
                  </a:lnTo>
                  <a:lnTo>
                    <a:pt x="8" y="66"/>
                  </a:lnTo>
                  <a:lnTo>
                    <a:pt x="4" y="58"/>
                  </a:lnTo>
                  <a:lnTo>
                    <a:pt x="0" y="50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4" y="26"/>
                  </a:lnTo>
                  <a:lnTo>
                    <a:pt x="8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6" y="2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0" y="2"/>
                  </a:lnTo>
                  <a:lnTo>
                    <a:pt x="66" y="6"/>
                  </a:lnTo>
                  <a:lnTo>
                    <a:pt x="72" y="12"/>
                  </a:lnTo>
                  <a:lnTo>
                    <a:pt x="78" y="18"/>
                  </a:lnTo>
                  <a:lnTo>
                    <a:pt x="82" y="26"/>
                  </a:lnTo>
                  <a:lnTo>
                    <a:pt x="84" y="34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84" y="50"/>
                  </a:lnTo>
                  <a:lnTo>
                    <a:pt x="82" y="58"/>
                  </a:lnTo>
                  <a:lnTo>
                    <a:pt x="78" y="66"/>
                  </a:lnTo>
                  <a:lnTo>
                    <a:pt x="72" y="72"/>
                  </a:lnTo>
                  <a:lnTo>
                    <a:pt x="66" y="78"/>
                  </a:lnTo>
                  <a:lnTo>
                    <a:pt x="60" y="82"/>
                  </a:lnTo>
                  <a:lnTo>
                    <a:pt x="52" y="84"/>
                  </a:lnTo>
                  <a:lnTo>
                    <a:pt x="42" y="84"/>
                  </a:lnTo>
                  <a:lnTo>
                    <a:pt x="42" y="84"/>
                  </a:lnTo>
                  <a:close/>
                  <a:moveTo>
                    <a:pt x="42" y="18"/>
                  </a:moveTo>
                  <a:lnTo>
                    <a:pt x="42" y="18"/>
                  </a:lnTo>
                  <a:lnTo>
                    <a:pt x="32" y="20"/>
                  </a:lnTo>
                  <a:lnTo>
                    <a:pt x="26" y="24"/>
                  </a:lnTo>
                  <a:lnTo>
                    <a:pt x="20" y="3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0" y="52"/>
                  </a:lnTo>
                  <a:lnTo>
                    <a:pt x="26" y="60"/>
                  </a:lnTo>
                  <a:lnTo>
                    <a:pt x="32" y="64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52" y="64"/>
                  </a:lnTo>
                  <a:lnTo>
                    <a:pt x="60" y="60"/>
                  </a:lnTo>
                  <a:lnTo>
                    <a:pt x="66" y="52"/>
                  </a:lnTo>
                  <a:lnTo>
                    <a:pt x="68" y="42"/>
                  </a:lnTo>
                  <a:lnTo>
                    <a:pt x="68" y="42"/>
                  </a:lnTo>
                  <a:lnTo>
                    <a:pt x="66" y="32"/>
                  </a:lnTo>
                  <a:lnTo>
                    <a:pt x="60" y="24"/>
                  </a:lnTo>
                  <a:lnTo>
                    <a:pt x="52" y="2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4578F14-60A8-4D3A-AFC1-A2C2CE4DEAFF}"/>
              </a:ext>
            </a:extLst>
          </p:cNvPr>
          <p:cNvSpPr txBox="1"/>
          <p:nvPr/>
        </p:nvSpPr>
        <p:spPr>
          <a:xfrm>
            <a:off x="1689188" y="7105516"/>
            <a:ext cx="2918564" cy="19389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marL="285750" indent="-285750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r>
              <a:rPr lang="en-US" sz="1200" dirty="0">
                <a:hlinkClick r:id="rId6" action="ppaction://hlinksldjump"/>
              </a:rPr>
              <a:t>Salient features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257598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AA078B-EB5E-45D7-8ACA-8648C7B5C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91440" rIns="91440" bIns="91440" rtlCol="0" anchor="t" anchorCtr="0">
            <a:noAutofit/>
          </a:bodyPr>
          <a:lstStyle/>
          <a:p>
            <a:pPr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US" sz="3600" i="1" dirty="0">
                <a:latin typeface="+mn-lt"/>
              </a:rPr>
              <a:t>Summary</a:t>
            </a:r>
            <a:endParaRPr lang="en-IN" sz="3600" i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7424B3-8069-47D1-A5F5-2A18D8C6E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811" y="1443210"/>
            <a:ext cx="9634444" cy="4753074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US" sz="3200" b="1" dirty="0">
                <a:latin typeface="+mn-lt"/>
              </a:rPr>
              <a:t>ERP will radically transform CPWD by unlocking latent </a:t>
            </a:r>
            <a:r>
              <a:rPr lang="en-US" sz="3200" b="1" u="sng" dirty="0">
                <a:latin typeface="+mn-lt"/>
              </a:rPr>
              <a:t>productivity</a:t>
            </a:r>
            <a:r>
              <a:rPr lang="en-US" sz="3200" b="1" dirty="0">
                <a:latin typeface="+mn-lt"/>
              </a:rPr>
              <a:t> and </a:t>
            </a:r>
            <a:r>
              <a:rPr lang="en-US" sz="3200" b="1" u="sng" dirty="0">
                <a:latin typeface="+mn-lt"/>
              </a:rPr>
              <a:t>efficiency</a:t>
            </a:r>
            <a:r>
              <a:rPr lang="en-US" sz="3200" b="1" dirty="0">
                <a:latin typeface="+mn-lt"/>
              </a:rPr>
              <a:t> - </a:t>
            </a:r>
            <a:r>
              <a:rPr lang="en-US" sz="3200" b="1" i="1" dirty="0">
                <a:solidFill>
                  <a:srgbClr val="0000CC"/>
                </a:solidFill>
                <a:latin typeface="+mn-lt"/>
              </a:rPr>
              <a:t>propelling the department on a high growth path</a:t>
            </a:r>
          </a:p>
          <a:p>
            <a:pPr marL="0" indent="0">
              <a:lnSpc>
                <a:spcPct val="200000"/>
              </a:lnSpc>
              <a:buNone/>
            </a:pPr>
            <a:endParaRPr lang="en-US" sz="3200" b="1" dirty="0">
              <a:latin typeface="+mn-lt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xmlns="" id="{409A450D-C0B8-4B6F-8273-2C3D71E65C8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263014" y="3432132"/>
            <a:ext cx="3687231" cy="3072767"/>
            <a:chOff x="1958" y="912"/>
            <a:chExt cx="578" cy="606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xmlns="" id="{C63B06D3-C7EA-4714-9030-A8EF15E94E0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958" y="912"/>
              <a:ext cx="578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xmlns="" id="{C1D0C1BB-D10F-43F7-AE7A-3EF700E4A1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4" y="1364"/>
              <a:ext cx="102" cy="154"/>
            </a:xfrm>
            <a:custGeom>
              <a:avLst/>
              <a:gdLst>
                <a:gd name="T0" fmla="*/ 102 w 102"/>
                <a:gd name="T1" fmla="*/ 154 h 154"/>
                <a:gd name="T2" fmla="*/ 0 w 102"/>
                <a:gd name="T3" fmla="*/ 154 h 154"/>
                <a:gd name="T4" fmla="*/ 0 w 102"/>
                <a:gd name="T5" fmla="*/ 0 h 154"/>
                <a:gd name="T6" fmla="*/ 102 w 102"/>
                <a:gd name="T7" fmla="*/ 0 h 154"/>
                <a:gd name="T8" fmla="*/ 102 w 102"/>
                <a:gd name="T9" fmla="*/ 154 h 154"/>
                <a:gd name="T10" fmla="*/ 18 w 102"/>
                <a:gd name="T11" fmla="*/ 136 h 154"/>
                <a:gd name="T12" fmla="*/ 84 w 102"/>
                <a:gd name="T13" fmla="*/ 136 h 154"/>
                <a:gd name="T14" fmla="*/ 84 w 102"/>
                <a:gd name="T15" fmla="*/ 18 h 154"/>
                <a:gd name="T16" fmla="*/ 18 w 102"/>
                <a:gd name="T17" fmla="*/ 18 h 154"/>
                <a:gd name="T18" fmla="*/ 18 w 102"/>
                <a:gd name="T19" fmla="*/ 13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54">
                  <a:moveTo>
                    <a:pt x="102" y="154"/>
                  </a:moveTo>
                  <a:lnTo>
                    <a:pt x="0" y="154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54"/>
                  </a:lnTo>
                  <a:close/>
                  <a:moveTo>
                    <a:pt x="18" y="136"/>
                  </a:moveTo>
                  <a:lnTo>
                    <a:pt x="84" y="136"/>
                  </a:lnTo>
                  <a:lnTo>
                    <a:pt x="84" y="18"/>
                  </a:lnTo>
                  <a:lnTo>
                    <a:pt x="18" y="18"/>
                  </a:lnTo>
                  <a:lnTo>
                    <a:pt x="18" y="1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4F2D35A2-0B3D-4F1A-B994-F51D5F3D28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8" y="1274"/>
              <a:ext cx="102" cy="244"/>
            </a:xfrm>
            <a:custGeom>
              <a:avLst/>
              <a:gdLst>
                <a:gd name="T0" fmla="*/ 102 w 102"/>
                <a:gd name="T1" fmla="*/ 244 h 244"/>
                <a:gd name="T2" fmla="*/ 0 w 102"/>
                <a:gd name="T3" fmla="*/ 244 h 244"/>
                <a:gd name="T4" fmla="*/ 0 w 102"/>
                <a:gd name="T5" fmla="*/ 0 h 244"/>
                <a:gd name="T6" fmla="*/ 102 w 102"/>
                <a:gd name="T7" fmla="*/ 0 h 244"/>
                <a:gd name="T8" fmla="*/ 102 w 102"/>
                <a:gd name="T9" fmla="*/ 244 h 244"/>
                <a:gd name="T10" fmla="*/ 18 w 102"/>
                <a:gd name="T11" fmla="*/ 226 h 244"/>
                <a:gd name="T12" fmla="*/ 84 w 102"/>
                <a:gd name="T13" fmla="*/ 226 h 244"/>
                <a:gd name="T14" fmla="*/ 84 w 102"/>
                <a:gd name="T15" fmla="*/ 18 h 244"/>
                <a:gd name="T16" fmla="*/ 18 w 102"/>
                <a:gd name="T17" fmla="*/ 18 h 244"/>
                <a:gd name="T18" fmla="*/ 18 w 102"/>
                <a:gd name="T19" fmla="*/ 22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244">
                  <a:moveTo>
                    <a:pt x="102" y="244"/>
                  </a:moveTo>
                  <a:lnTo>
                    <a:pt x="0" y="244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244"/>
                  </a:lnTo>
                  <a:close/>
                  <a:moveTo>
                    <a:pt x="18" y="226"/>
                  </a:moveTo>
                  <a:lnTo>
                    <a:pt x="84" y="226"/>
                  </a:lnTo>
                  <a:lnTo>
                    <a:pt x="84" y="18"/>
                  </a:lnTo>
                  <a:lnTo>
                    <a:pt x="18" y="18"/>
                  </a:lnTo>
                  <a:lnTo>
                    <a:pt x="18" y="226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22C8BB9B-FD56-4A9A-B71B-F0E26EF9A7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92" y="1184"/>
              <a:ext cx="100" cy="334"/>
            </a:xfrm>
            <a:custGeom>
              <a:avLst/>
              <a:gdLst>
                <a:gd name="T0" fmla="*/ 100 w 100"/>
                <a:gd name="T1" fmla="*/ 334 h 334"/>
                <a:gd name="T2" fmla="*/ 0 w 100"/>
                <a:gd name="T3" fmla="*/ 334 h 334"/>
                <a:gd name="T4" fmla="*/ 0 w 100"/>
                <a:gd name="T5" fmla="*/ 0 h 334"/>
                <a:gd name="T6" fmla="*/ 100 w 100"/>
                <a:gd name="T7" fmla="*/ 0 h 334"/>
                <a:gd name="T8" fmla="*/ 100 w 100"/>
                <a:gd name="T9" fmla="*/ 334 h 334"/>
                <a:gd name="T10" fmla="*/ 18 w 100"/>
                <a:gd name="T11" fmla="*/ 316 h 334"/>
                <a:gd name="T12" fmla="*/ 82 w 100"/>
                <a:gd name="T13" fmla="*/ 316 h 334"/>
                <a:gd name="T14" fmla="*/ 82 w 100"/>
                <a:gd name="T15" fmla="*/ 18 h 334"/>
                <a:gd name="T16" fmla="*/ 18 w 100"/>
                <a:gd name="T17" fmla="*/ 18 h 334"/>
                <a:gd name="T18" fmla="*/ 18 w 100"/>
                <a:gd name="T19" fmla="*/ 316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334">
                  <a:moveTo>
                    <a:pt x="100" y="334"/>
                  </a:moveTo>
                  <a:lnTo>
                    <a:pt x="0" y="334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334"/>
                  </a:lnTo>
                  <a:close/>
                  <a:moveTo>
                    <a:pt x="18" y="316"/>
                  </a:moveTo>
                  <a:lnTo>
                    <a:pt x="82" y="316"/>
                  </a:lnTo>
                  <a:lnTo>
                    <a:pt x="82" y="18"/>
                  </a:lnTo>
                  <a:lnTo>
                    <a:pt x="18" y="18"/>
                  </a:lnTo>
                  <a:lnTo>
                    <a:pt x="18" y="316"/>
                  </a:lnTo>
                  <a:close/>
                </a:path>
              </a:pathLst>
            </a:custGeom>
            <a:solidFill>
              <a:srgbClr val="1C1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xmlns="" id="{8D08F09D-7DFA-4AAD-977D-CD5A3728CD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4" y="1094"/>
              <a:ext cx="102" cy="424"/>
            </a:xfrm>
            <a:custGeom>
              <a:avLst/>
              <a:gdLst>
                <a:gd name="T0" fmla="*/ 102 w 102"/>
                <a:gd name="T1" fmla="*/ 424 h 424"/>
                <a:gd name="T2" fmla="*/ 0 w 102"/>
                <a:gd name="T3" fmla="*/ 424 h 424"/>
                <a:gd name="T4" fmla="*/ 0 w 102"/>
                <a:gd name="T5" fmla="*/ 0 h 424"/>
                <a:gd name="T6" fmla="*/ 102 w 102"/>
                <a:gd name="T7" fmla="*/ 0 h 424"/>
                <a:gd name="T8" fmla="*/ 102 w 102"/>
                <a:gd name="T9" fmla="*/ 424 h 424"/>
                <a:gd name="T10" fmla="*/ 18 w 102"/>
                <a:gd name="T11" fmla="*/ 406 h 424"/>
                <a:gd name="T12" fmla="*/ 84 w 102"/>
                <a:gd name="T13" fmla="*/ 406 h 424"/>
                <a:gd name="T14" fmla="*/ 84 w 102"/>
                <a:gd name="T15" fmla="*/ 18 h 424"/>
                <a:gd name="T16" fmla="*/ 18 w 102"/>
                <a:gd name="T17" fmla="*/ 18 h 424"/>
                <a:gd name="T18" fmla="*/ 18 w 102"/>
                <a:gd name="T19" fmla="*/ 40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424">
                  <a:moveTo>
                    <a:pt x="102" y="424"/>
                  </a:moveTo>
                  <a:lnTo>
                    <a:pt x="0" y="424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424"/>
                  </a:lnTo>
                  <a:close/>
                  <a:moveTo>
                    <a:pt x="18" y="406"/>
                  </a:moveTo>
                  <a:lnTo>
                    <a:pt x="84" y="406"/>
                  </a:lnTo>
                  <a:lnTo>
                    <a:pt x="84" y="18"/>
                  </a:lnTo>
                  <a:lnTo>
                    <a:pt x="18" y="18"/>
                  </a:lnTo>
                  <a:lnTo>
                    <a:pt x="18" y="406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xmlns="" id="{9C89BD81-932D-4FB5-8EA6-1CA19E66C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8" y="912"/>
              <a:ext cx="78" cy="90"/>
            </a:xfrm>
            <a:custGeom>
              <a:avLst/>
              <a:gdLst>
                <a:gd name="T0" fmla="*/ 62 w 78"/>
                <a:gd name="T1" fmla="*/ 90 h 90"/>
                <a:gd name="T2" fmla="*/ 44 w 78"/>
                <a:gd name="T3" fmla="*/ 86 h 90"/>
                <a:gd name="T4" fmla="*/ 56 w 78"/>
                <a:gd name="T5" fmla="*/ 30 h 90"/>
                <a:gd name="T6" fmla="*/ 0 w 78"/>
                <a:gd name="T7" fmla="*/ 18 h 90"/>
                <a:gd name="T8" fmla="*/ 4 w 78"/>
                <a:gd name="T9" fmla="*/ 0 h 90"/>
                <a:gd name="T10" fmla="*/ 78 w 78"/>
                <a:gd name="T11" fmla="*/ 16 h 90"/>
                <a:gd name="T12" fmla="*/ 62 w 78"/>
                <a:gd name="T13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90">
                  <a:moveTo>
                    <a:pt x="62" y="90"/>
                  </a:moveTo>
                  <a:lnTo>
                    <a:pt x="44" y="86"/>
                  </a:lnTo>
                  <a:lnTo>
                    <a:pt x="56" y="30"/>
                  </a:lnTo>
                  <a:lnTo>
                    <a:pt x="0" y="18"/>
                  </a:lnTo>
                  <a:lnTo>
                    <a:pt x="4" y="0"/>
                  </a:lnTo>
                  <a:lnTo>
                    <a:pt x="78" y="16"/>
                  </a:lnTo>
                  <a:lnTo>
                    <a:pt x="62" y="9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xmlns="" id="{315B84BF-988D-4D22-9D40-1EA502113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8" y="928"/>
              <a:ext cx="560" cy="370"/>
            </a:xfrm>
            <a:custGeom>
              <a:avLst/>
              <a:gdLst>
                <a:gd name="T0" fmla="*/ 10 w 560"/>
                <a:gd name="T1" fmla="*/ 370 h 370"/>
                <a:gd name="T2" fmla="*/ 0 w 560"/>
                <a:gd name="T3" fmla="*/ 356 h 370"/>
                <a:gd name="T4" fmla="*/ 550 w 560"/>
                <a:gd name="T5" fmla="*/ 0 h 370"/>
                <a:gd name="T6" fmla="*/ 560 w 560"/>
                <a:gd name="T7" fmla="*/ 16 h 370"/>
                <a:gd name="T8" fmla="*/ 10 w 560"/>
                <a:gd name="T9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0" h="370">
                  <a:moveTo>
                    <a:pt x="10" y="370"/>
                  </a:moveTo>
                  <a:lnTo>
                    <a:pt x="0" y="356"/>
                  </a:lnTo>
                  <a:lnTo>
                    <a:pt x="550" y="0"/>
                  </a:lnTo>
                  <a:lnTo>
                    <a:pt x="560" y="16"/>
                  </a:lnTo>
                  <a:lnTo>
                    <a:pt x="10" y="37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420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0698163" cy="80289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18272" y="5092904"/>
            <a:ext cx="8090701" cy="1604861"/>
          </a:xfrm>
          <a:prstGeom prst="rect">
            <a:avLst/>
          </a:prstGeom>
          <a:solidFill>
            <a:srgbClr val="FFE6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IN" sz="1135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1056" y="4859499"/>
            <a:ext cx="1422300" cy="2045708"/>
          </a:xfrm>
          <a:prstGeom prst="rect">
            <a:avLst/>
          </a:prstGeom>
          <a:solidFill>
            <a:srgbClr val="2E2E3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EYInterstate Light" panose="02000506000000020004" pitchFamily="2" charset="0"/>
              </a:rPr>
              <a:t>2</a:t>
            </a:r>
            <a:endParaRPr lang="en-IN" sz="6000" b="1" dirty="0">
              <a:solidFill>
                <a:schemeClr val="tx2"/>
              </a:solidFill>
              <a:latin typeface="EYInterstate Light" panose="02000506000000020004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33226" y="5324807"/>
            <a:ext cx="7660792" cy="114105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lvl="0"/>
            <a:r>
              <a:rPr lang="en-US" sz="3200" b="1" dirty="0">
                <a:solidFill>
                  <a:sysClr val="windowText" lastClr="000000"/>
                </a:solidFill>
              </a:rPr>
              <a:t>Project Scope &amp; Timeline</a:t>
            </a:r>
          </a:p>
        </p:txBody>
      </p:sp>
      <p:sp>
        <p:nvSpPr>
          <p:cNvPr id="9" name="Rectangle 8"/>
          <p:cNvSpPr/>
          <p:nvPr/>
        </p:nvSpPr>
        <p:spPr>
          <a:xfrm>
            <a:off x="289727" y="5092904"/>
            <a:ext cx="505454" cy="1604861"/>
          </a:xfrm>
          <a:prstGeom prst="rect">
            <a:avLst/>
          </a:prstGeom>
          <a:solidFill>
            <a:srgbClr val="FFE6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IN" sz="1135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74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11" y="195468"/>
            <a:ext cx="9628347" cy="530830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IN" i="1" dirty="0">
                <a:latin typeface="+mj-lt"/>
              </a:rPr>
              <a:t>Scope of Work for System Integrator (SI)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948060" y="940298"/>
            <a:ext cx="3483969" cy="1546880"/>
            <a:chOff x="466067" y="1476374"/>
            <a:chExt cx="3067708" cy="1232741"/>
          </a:xfrm>
        </p:grpSpPr>
        <p:sp>
          <p:nvSpPr>
            <p:cNvPr id="4" name="Freeform 3"/>
            <p:cNvSpPr/>
            <p:nvPr/>
          </p:nvSpPr>
          <p:spPr>
            <a:xfrm>
              <a:off x="466067" y="1476374"/>
              <a:ext cx="3067708" cy="1232741"/>
            </a:xfrm>
            <a:custGeom>
              <a:avLst/>
              <a:gdLst>
                <a:gd name="connsiteX0" fmla="*/ 28575 w 4120749"/>
                <a:gd name="connsiteY0" fmla="*/ 1205993 h 1267906"/>
                <a:gd name="connsiteX1" fmla="*/ 71437 w 4120749"/>
                <a:gd name="connsiteY1" fmla="*/ 1215518 h 1267906"/>
                <a:gd name="connsiteX2" fmla="*/ 85725 w 4120749"/>
                <a:gd name="connsiteY2" fmla="*/ 1225043 h 1267906"/>
                <a:gd name="connsiteX3" fmla="*/ 100012 w 4120749"/>
                <a:gd name="connsiteY3" fmla="*/ 1229806 h 1267906"/>
                <a:gd name="connsiteX4" fmla="*/ 214312 w 4120749"/>
                <a:gd name="connsiteY4" fmla="*/ 1225043 h 1267906"/>
                <a:gd name="connsiteX5" fmla="*/ 242887 w 4120749"/>
                <a:gd name="connsiteY5" fmla="*/ 1215518 h 1267906"/>
                <a:gd name="connsiteX6" fmla="*/ 257175 w 4120749"/>
                <a:gd name="connsiteY6" fmla="*/ 1210756 h 1267906"/>
                <a:gd name="connsiteX7" fmla="*/ 271462 w 4120749"/>
                <a:gd name="connsiteY7" fmla="*/ 1205993 h 1267906"/>
                <a:gd name="connsiteX8" fmla="*/ 304800 w 4120749"/>
                <a:gd name="connsiteY8" fmla="*/ 1215518 h 1267906"/>
                <a:gd name="connsiteX9" fmla="*/ 319087 w 4120749"/>
                <a:gd name="connsiteY9" fmla="*/ 1225043 h 1267906"/>
                <a:gd name="connsiteX10" fmla="*/ 528637 w 4120749"/>
                <a:gd name="connsiteY10" fmla="*/ 1225043 h 1267906"/>
                <a:gd name="connsiteX11" fmla="*/ 561975 w 4120749"/>
                <a:gd name="connsiteY11" fmla="*/ 1239331 h 1267906"/>
                <a:gd name="connsiteX12" fmla="*/ 576262 w 4120749"/>
                <a:gd name="connsiteY12" fmla="*/ 1244093 h 1267906"/>
                <a:gd name="connsiteX13" fmla="*/ 585787 w 4120749"/>
                <a:gd name="connsiteY13" fmla="*/ 1229806 h 1267906"/>
                <a:gd name="connsiteX14" fmla="*/ 623887 w 4120749"/>
                <a:gd name="connsiteY14" fmla="*/ 1239331 h 1267906"/>
                <a:gd name="connsiteX15" fmla="*/ 638175 w 4120749"/>
                <a:gd name="connsiteY15" fmla="*/ 1253618 h 1267906"/>
                <a:gd name="connsiteX16" fmla="*/ 652462 w 4120749"/>
                <a:gd name="connsiteY16" fmla="*/ 1258381 h 1267906"/>
                <a:gd name="connsiteX17" fmla="*/ 666750 w 4120749"/>
                <a:gd name="connsiteY17" fmla="*/ 1267906 h 1267906"/>
                <a:gd name="connsiteX18" fmla="*/ 728662 w 4120749"/>
                <a:gd name="connsiteY18" fmla="*/ 1263143 h 1267906"/>
                <a:gd name="connsiteX19" fmla="*/ 742950 w 4120749"/>
                <a:gd name="connsiteY19" fmla="*/ 1258381 h 1267906"/>
                <a:gd name="connsiteX20" fmla="*/ 762000 w 4120749"/>
                <a:gd name="connsiteY20" fmla="*/ 1253618 h 1267906"/>
                <a:gd name="connsiteX21" fmla="*/ 776287 w 4120749"/>
                <a:gd name="connsiteY21" fmla="*/ 1248856 h 1267906"/>
                <a:gd name="connsiteX22" fmla="*/ 847725 w 4120749"/>
                <a:gd name="connsiteY22" fmla="*/ 1244093 h 1267906"/>
                <a:gd name="connsiteX23" fmla="*/ 885825 w 4120749"/>
                <a:gd name="connsiteY23" fmla="*/ 1239331 h 1267906"/>
                <a:gd name="connsiteX24" fmla="*/ 914400 w 4120749"/>
                <a:gd name="connsiteY24" fmla="*/ 1229806 h 1267906"/>
                <a:gd name="connsiteX25" fmla="*/ 928687 w 4120749"/>
                <a:gd name="connsiteY25" fmla="*/ 1225043 h 1267906"/>
                <a:gd name="connsiteX26" fmla="*/ 1090612 w 4120749"/>
                <a:gd name="connsiteY26" fmla="*/ 1234568 h 1267906"/>
                <a:gd name="connsiteX27" fmla="*/ 1104900 w 4120749"/>
                <a:gd name="connsiteY27" fmla="*/ 1239331 h 1267906"/>
                <a:gd name="connsiteX28" fmla="*/ 1119187 w 4120749"/>
                <a:gd name="connsiteY28" fmla="*/ 1248856 h 1267906"/>
                <a:gd name="connsiteX29" fmla="*/ 1223962 w 4120749"/>
                <a:gd name="connsiteY29" fmla="*/ 1244093 h 1267906"/>
                <a:gd name="connsiteX30" fmla="*/ 1266825 w 4120749"/>
                <a:gd name="connsiteY30" fmla="*/ 1225043 h 1267906"/>
                <a:gd name="connsiteX31" fmla="*/ 1295400 w 4120749"/>
                <a:gd name="connsiteY31" fmla="*/ 1220281 h 1267906"/>
                <a:gd name="connsiteX32" fmla="*/ 1509712 w 4120749"/>
                <a:gd name="connsiteY32" fmla="*/ 1225043 h 1267906"/>
                <a:gd name="connsiteX33" fmla="*/ 1552575 w 4120749"/>
                <a:gd name="connsiteY33" fmla="*/ 1239331 h 1267906"/>
                <a:gd name="connsiteX34" fmla="*/ 1566862 w 4120749"/>
                <a:gd name="connsiteY34" fmla="*/ 1244093 h 1267906"/>
                <a:gd name="connsiteX35" fmla="*/ 1600200 w 4120749"/>
                <a:gd name="connsiteY35" fmla="*/ 1239331 h 1267906"/>
                <a:gd name="connsiteX36" fmla="*/ 1614487 w 4120749"/>
                <a:gd name="connsiteY36" fmla="*/ 1234568 h 1267906"/>
                <a:gd name="connsiteX37" fmla="*/ 1638300 w 4120749"/>
                <a:gd name="connsiteY37" fmla="*/ 1229806 h 1267906"/>
                <a:gd name="connsiteX38" fmla="*/ 1809750 w 4120749"/>
                <a:gd name="connsiteY38" fmla="*/ 1234568 h 1267906"/>
                <a:gd name="connsiteX39" fmla="*/ 1866900 w 4120749"/>
                <a:gd name="connsiteY39" fmla="*/ 1239331 h 1267906"/>
                <a:gd name="connsiteX40" fmla="*/ 1914525 w 4120749"/>
                <a:gd name="connsiteY40" fmla="*/ 1253618 h 1267906"/>
                <a:gd name="connsiteX41" fmla="*/ 1928812 w 4120749"/>
                <a:gd name="connsiteY41" fmla="*/ 1258381 h 1267906"/>
                <a:gd name="connsiteX42" fmla="*/ 1943100 w 4120749"/>
                <a:gd name="connsiteY42" fmla="*/ 1267906 h 1267906"/>
                <a:gd name="connsiteX43" fmla="*/ 1995487 w 4120749"/>
                <a:gd name="connsiteY43" fmla="*/ 1258381 h 1267906"/>
                <a:gd name="connsiteX44" fmla="*/ 2009775 w 4120749"/>
                <a:gd name="connsiteY44" fmla="*/ 1248856 h 1267906"/>
                <a:gd name="connsiteX45" fmla="*/ 2024062 w 4120749"/>
                <a:gd name="connsiteY45" fmla="*/ 1244093 h 1267906"/>
                <a:gd name="connsiteX46" fmla="*/ 2052637 w 4120749"/>
                <a:gd name="connsiteY46" fmla="*/ 1225043 h 1267906"/>
                <a:gd name="connsiteX47" fmla="*/ 2100262 w 4120749"/>
                <a:gd name="connsiteY47" fmla="*/ 1215518 h 1267906"/>
                <a:gd name="connsiteX48" fmla="*/ 2157412 w 4120749"/>
                <a:gd name="connsiteY48" fmla="*/ 1220281 h 1267906"/>
                <a:gd name="connsiteX49" fmla="*/ 2243137 w 4120749"/>
                <a:gd name="connsiteY49" fmla="*/ 1225043 h 1267906"/>
                <a:gd name="connsiteX50" fmla="*/ 2266950 w 4120749"/>
                <a:gd name="connsiteY50" fmla="*/ 1229806 h 1267906"/>
                <a:gd name="connsiteX51" fmla="*/ 2300287 w 4120749"/>
                <a:gd name="connsiteY51" fmla="*/ 1234568 h 1267906"/>
                <a:gd name="connsiteX52" fmla="*/ 2381250 w 4120749"/>
                <a:gd name="connsiteY52" fmla="*/ 1234568 h 1267906"/>
                <a:gd name="connsiteX53" fmla="*/ 2443162 w 4120749"/>
                <a:gd name="connsiteY53" fmla="*/ 1239331 h 1267906"/>
                <a:gd name="connsiteX54" fmla="*/ 2581275 w 4120749"/>
                <a:gd name="connsiteY54" fmla="*/ 1239331 h 1267906"/>
                <a:gd name="connsiteX55" fmla="*/ 2624137 w 4120749"/>
                <a:gd name="connsiteY55" fmla="*/ 1225043 h 1267906"/>
                <a:gd name="connsiteX56" fmla="*/ 2638425 w 4120749"/>
                <a:gd name="connsiteY56" fmla="*/ 1220281 h 1267906"/>
                <a:gd name="connsiteX57" fmla="*/ 2652712 w 4120749"/>
                <a:gd name="connsiteY57" fmla="*/ 1215518 h 1267906"/>
                <a:gd name="connsiteX58" fmla="*/ 2995612 w 4120749"/>
                <a:gd name="connsiteY58" fmla="*/ 1225043 h 1267906"/>
                <a:gd name="connsiteX59" fmla="*/ 3090862 w 4120749"/>
                <a:gd name="connsiteY59" fmla="*/ 1220281 h 1267906"/>
                <a:gd name="connsiteX60" fmla="*/ 3248025 w 4120749"/>
                <a:gd name="connsiteY60" fmla="*/ 1225043 h 1267906"/>
                <a:gd name="connsiteX61" fmla="*/ 3262312 w 4120749"/>
                <a:gd name="connsiteY61" fmla="*/ 1229806 h 1267906"/>
                <a:gd name="connsiteX62" fmla="*/ 3305175 w 4120749"/>
                <a:gd name="connsiteY62" fmla="*/ 1239331 h 1267906"/>
                <a:gd name="connsiteX63" fmla="*/ 3319462 w 4120749"/>
                <a:gd name="connsiteY63" fmla="*/ 1244093 h 1267906"/>
                <a:gd name="connsiteX64" fmla="*/ 3409950 w 4120749"/>
                <a:gd name="connsiteY64" fmla="*/ 1248856 h 1267906"/>
                <a:gd name="connsiteX65" fmla="*/ 3443287 w 4120749"/>
                <a:gd name="connsiteY65" fmla="*/ 1244093 h 1267906"/>
                <a:gd name="connsiteX66" fmla="*/ 3471862 w 4120749"/>
                <a:gd name="connsiteY66" fmla="*/ 1234568 h 1267906"/>
                <a:gd name="connsiteX67" fmla="*/ 3514725 w 4120749"/>
                <a:gd name="connsiteY67" fmla="*/ 1220281 h 1267906"/>
                <a:gd name="connsiteX68" fmla="*/ 3552825 w 4120749"/>
                <a:gd name="connsiteY68" fmla="*/ 1215518 h 1267906"/>
                <a:gd name="connsiteX69" fmla="*/ 3709987 w 4120749"/>
                <a:gd name="connsiteY69" fmla="*/ 1220281 h 1267906"/>
                <a:gd name="connsiteX70" fmla="*/ 3738562 w 4120749"/>
                <a:gd name="connsiteY70" fmla="*/ 1229806 h 1267906"/>
                <a:gd name="connsiteX71" fmla="*/ 3762375 w 4120749"/>
                <a:gd name="connsiteY71" fmla="*/ 1234568 h 1267906"/>
                <a:gd name="connsiteX72" fmla="*/ 3829050 w 4120749"/>
                <a:gd name="connsiteY72" fmla="*/ 1220281 h 1267906"/>
                <a:gd name="connsiteX73" fmla="*/ 3948112 w 4120749"/>
                <a:gd name="connsiteY73" fmla="*/ 1215518 h 1267906"/>
                <a:gd name="connsiteX74" fmla="*/ 3976687 w 4120749"/>
                <a:gd name="connsiteY74" fmla="*/ 1201231 h 1267906"/>
                <a:gd name="connsiteX75" fmla="*/ 4000500 w 4120749"/>
                <a:gd name="connsiteY75" fmla="*/ 1182181 h 1267906"/>
                <a:gd name="connsiteX76" fmla="*/ 4014787 w 4120749"/>
                <a:gd name="connsiteY76" fmla="*/ 1172656 h 1267906"/>
                <a:gd name="connsiteX77" fmla="*/ 4029075 w 4120749"/>
                <a:gd name="connsiteY77" fmla="*/ 1167893 h 1267906"/>
                <a:gd name="connsiteX78" fmla="*/ 4033837 w 4120749"/>
                <a:gd name="connsiteY78" fmla="*/ 1115506 h 1267906"/>
                <a:gd name="connsiteX79" fmla="*/ 4038600 w 4120749"/>
                <a:gd name="connsiteY79" fmla="*/ 1101218 h 1267906"/>
                <a:gd name="connsiteX80" fmla="*/ 4052887 w 4120749"/>
                <a:gd name="connsiteY80" fmla="*/ 1091693 h 1267906"/>
                <a:gd name="connsiteX81" fmla="*/ 4067175 w 4120749"/>
                <a:gd name="connsiteY81" fmla="*/ 1086931 h 1267906"/>
                <a:gd name="connsiteX82" fmla="*/ 4100512 w 4120749"/>
                <a:gd name="connsiteY82" fmla="*/ 1039306 h 1267906"/>
                <a:gd name="connsiteX83" fmla="*/ 4095750 w 4120749"/>
                <a:gd name="connsiteY83" fmla="*/ 996443 h 1267906"/>
                <a:gd name="connsiteX84" fmla="*/ 4090987 w 4120749"/>
                <a:gd name="connsiteY84" fmla="*/ 982156 h 1267906"/>
                <a:gd name="connsiteX85" fmla="*/ 4086225 w 4120749"/>
                <a:gd name="connsiteY85" fmla="*/ 963106 h 1267906"/>
                <a:gd name="connsiteX86" fmla="*/ 4081462 w 4120749"/>
                <a:gd name="connsiteY86" fmla="*/ 925006 h 1267906"/>
                <a:gd name="connsiteX87" fmla="*/ 4095750 w 4120749"/>
                <a:gd name="connsiteY87" fmla="*/ 863093 h 1267906"/>
                <a:gd name="connsiteX88" fmla="*/ 4100512 w 4120749"/>
                <a:gd name="connsiteY88" fmla="*/ 848806 h 1267906"/>
                <a:gd name="connsiteX89" fmla="*/ 4086225 w 4120749"/>
                <a:gd name="connsiteY89" fmla="*/ 815468 h 1267906"/>
                <a:gd name="connsiteX90" fmla="*/ 4071937 w 4120749"/>
                <a:gd name="connsiteY90" fmla="*/ 786893 h 1267906"/>
                <a:gd name="connsiteX91" fmla="*/ 4081462 w 4120749"/>
                <a:gd name="connsiteY91" fmla="*/ 639256 h 1267906"/>
                <a:gd name="connsiteX92" fmla="*/ 4090987 w 4120749"/>
                <a:gd name="connsiteY92" fmla="*/ 544006 h 1267906"/>
                <a:gd name="connsiteX93" fmla="*/ 4086225 w 4120749"/>
                <a:gd name="connsiteY93" fmla="*/ 486856 h 1267906"/>
                <a:gd name="connsiteX94" fmla="*/ 4086225 w 4120749"/>
                <a:gd name="connsiteY94" fmla="*/ 410656 h 1267906"/>
                <a:gd name="connsiteX95" fmla="*/ 4095750 w 4120749"/>
                <a:gd name="connsiteY95" fmla="*/ 396368 h 1267906"/>
                <a:gd name="connsiteX96" fmla="*/ 4100512 w 4120749"/>
                <a:gd name="connsiteY96" fmla="*/ 382081 h 1267906"/>
                <a:gd name="connsiteX97" fmla="*/ 4090987 w 4120749"/>
                <a:gd name="connsiteY97" fmla="*/ 329693 h 1267906"/>
                <a:gd name="connsiteX98" fmla="*/ 4071937 w 4120749"/>
                <a:gd name="connsiteY98" fmla="*/ 301118 h 1267906"/>
                <a:gd name="connsiteX99" fmla="*/ 4081462 w 4120749"/>
                <a:gd name="connsiteY99" fmla="*/ 258256 h 1267906"/>
                <a:gd name="connsiteX100" fmla="*/ 4100512 w 4120749"/>
                <a:gd name="connsiteY100" fmla="*/ 229681 h 1267906"/>
                <a:gd name="connsiteX101" fmla="*/ 4105275 w 4120749"/>
                <a:gd name="connsiteY101" fmla="*/ 215393 h 1267906"/>
                <a:gd name="connsiteX102" fmla="*/ 4114800 w 4120749"/>
                <a:gd name="connsiteY102" fmla="*/ 201106 h 1267906"/>
                <a:gd name="connsiteX103" fmla="*/ 4114800 w 4120749"/>
                <a:gd name="connsiteY103" fmla="*/ 110618 h 1267906"/>
                <a:gd name="connsiteX104" fmla="*/ 4100512 w 4120749"/>
                <a:gd name="connsiteY104" fmla="*/ 82043 h 1267906"/>
                <a:gd name="connsiteX105" fmla="*/ 4081462 w 4120749"/>
                <a:gd name="connsiteY105" fmla="*/ 67756 h 1267906"/>
                <a:gd name="connsiteX106" fmla="*/ 4052887 w 4120749"/>
                <a:gd name="connsiteY106" fmla="*/ 48706 h 1267906"/>
                <a:gd name="connsiteX107" fmla="*/ 4038600 w 4120749"/>
                <a:gd name="connsiteY107" fmla="*/ 39181 h 1267906"/>
                <a:gd name="connsiteX108" fmla="*/ 3971925 w 4120749"/>
                <a:gd name="connsiteY108" fmla="*/ 24893 h 1267906"/>
                <a:gd name="connsiteX109" fmla="*/ 3795712 w 4120749"/>
                <a:gd name="connsiteY109" fmla="*/ 29656 h 1267906"/>
                <a:gd name="connsiteX110" fmla="*/ 3781425 w 4120749"/>
                <a:gd name="connsiteY110" fmla="*/ 34418 h 1267906"/>
                <a:gd name="connsiteX111" fmla="*/ 3743325 w 4120749"/>
                <a:gd name="connsiteY111" fmla="*/ 43943 h 1267906"/>
                <a:gd name="connsiteX112" fmla="*/ 3667125 w 4120749"/>
                <a:gd name="connsiteY112" fmla="*/ 39181 h 1267906"/>
                <a:gd name="connsiteX113" fmla="*/ 3624262 w 4120749"/>
                <a:gd name="connsiteY113" fmla="*/ 24893 h 1267906"/>
                <a:gd name="connsiteX114" fmla="*/ 3581400 w 4120749"/>
                <a:gd name="connsiteY114" fmla="*/ 10606 h 1267906"/>
                <a:gd name="connsiteX115" fmla="*/ 3548062 w 4120749"/>
                <a:gd name="connsiteY115" fmla="*/ 5843 h 1267906"/>
                <a:gd name="connsiteX116" fmla="*/ 3500437 w 4120749"/>
                <a:gd name="connsiteY116" fmla="*/ 5843 h 1267906"/>
                <a:gd name="connsiteX117" fmla="*/ 3486150 w 4120749"/>
                <a:gd name="connsiteY117" fmla="*/ 15368 h 1267906"/>
                <a:gd name="connsiteX118" fmla="*/ 3409950 w 4120749"/>
                <a:gd name="connsiteY118" fmla="*/ 34418 h 1267906"/>
                <a:gd name="connsiteX119" fmla="*/ 3152775 w 4120749"/>
                <a:gd name="connsiteY119" fmla="*/ 39181 h 1267906"/>
                <a:gd name="connsiteX120" fmla="*/ 3028950 w 4120749"/>
                <a:gd name="connsiteY120" fmla="*/ 29656 h 1267906"/>
                <a:gd name="connsiteX121" fmla="*/ 3000375 w 4120749"/>
                <a:gd name="connsiteY121" fmla="*/ 20131 h 1267906"/>
                <a:gd name="connsiteX122" fmla="*/ 2986087 w 4120749"/>
                <a:gd name="connsiteY122" fmla="*/ 15368 h 1267906"/>
                <a:gd name="connsiteX123" fmla="*/ 2938462 w 4120749"/>
                <a:gd name="connsiteY123" fmla="*/ 24893 h 1267906"/>
                <a:gd name="connsiteX124" fmla="*/ 2914650 w 4120749"/>
                <a:gd name="connsiteY124" fmla="*/ 29656 h 1267906"/>
                <a:gd name="connsiteX125" fmla="*/ 2719387 w 4120749"/>
                <a:gd name="connsiteY125" fmla="*/ 34418 h 1267906"/>
                <a:gd name="connsiteX126" fmla="*/ 2605087 w 4120749"/>
                <a:gd name="connsiteY126" fmla="*/ 29656 h 1267906"/>
                <a:gd name="connsiteX127" fmla="*/ 2590800 w 4120749"/>
                <a:gd name="connsiteY127" fmla="*/ 24893 h 1267906"/>
                <a:gd name="connsiteX128" fmla="*/ 2462212 w 4120749"/>
                <a:gd name="connsiteY128" fmla="*/ 34418 h 1267906"/>
                <a:gd name="connsiteX129" fmla="*/ 2371725 w 4120749"/>
                <a:gd name="connsiteY129" fmla="*/ 39181 h 1267906"/>
                <a:gd name="connsiteX130" fmla="*/ 2247900 w 4120749"/>
                <a:gd name="connsiteY130" fmla="*/ 48706 h 1267906"/>
                <a:gd name="connsiteX131" fmla="*/ 2133600 w 4120749"/>
                <a:gd name="connsiteY131" fmla="*/ 43943 h 1267906"/>
                <a:gd name="connsiteX132" fmla="*/ 1924050 w 4120749"/>
                <a:gd name="connsiteY132" fmla="*/ 39181 h 1267906"/>
                <a:gd name="connsiteX133" fmla="*/ 1862137 w 4120749"/>
                <a:gd name="connsiteY133" fmla="*/ 34418 h 1267906"/>
                <a:gd name="connsiteX134" fmla="*/ 1833562 w 4120749"/>
                <a:gd name="connsiteY134" fmla="*/ 24893 h 1267906"/>
                <a:gd name="connsiteX135" fmla="*/ 1819275 w 4120749"/>
                <a:gd name="connsiteY135" fmla="*/ 20131 h 1267906"/>
                <a:gd name="connsiteX136" fmla="*/ 1738312 w 4120749"/>
                <a:gd name="connsiteY136" fmla="*/ 15368 h 1267906"/>
                <a:gd name="connsiteX137" fmla="*/ 1685925 w 4120749"/>
                <a:gd name="connsiteY137" fmla="*/ 10606 h 1267906"/>
                <a:gd name="connsiteX138" fmla="*/ 1624012 w 4120749"/>
                <a:gd name="connsiteY138" fmla="*/ 15368 h 1267906"/>
                <a:gd name="connsiteX139" fmla="*/ 1600200 w 4120749"/>
                <a:gd name="connsiteY139" fmla="*/ 20131 h 1267906"/>
                <a:gd name="connsiteX140" fmla="*/ 1552575 w 4120749"/>
                <a:gd name="connsiteY140" fmla="*/ 24893 h 1267906"/>
                <a:gd name="connsiteX141" fmla="*/ 1524000 w 4120749"/>
                <a:gd name="connsiteY141" fmla="*/ 29656 h 1267906"/>
                <a:gd name="connsiteX142" fmla="*/ 1495425 w 4120749"/>
                <a:gd name="connsiteY142" fmla="*/ 39181 h 1267906"/>
                <a:gd name="connsiteX143" fmla="*/ 1300162 w 4120749"/>
                <a:gd name="connsiteY143" fmla="*/ 34418 h 1267906"/>
                <a:gd name="connsiteX144" fmla="*/ 1271587 w 4120749"/>
                <a:gd name="connsiteY144" fmla="*/ 29656 h 1267906"/>
                <a:gd name="connsiteX145" fmla="*/ 1076325 w 4120749"/>
                <a:gd name="connsiteY145" fmla="*/ 34418 h 1267906"/>
                <a:gd name="connsiteX146" fmla="*/ 1052512 w 4120749"/>
                <a:gd name="connsiteY146" fmla="*/ 39181 h 1267906"/>
                <a:gd name="connsiteX147" fmla="*/ 1038225 w 4120749"/>
                <a:gd name="connsiteY147" fmla="*/ 43943 h 1267906"/>
                <a:gd name="connsiteX148" fmla="*/ 819150 w 4120749"/>
                <a:gd name="connsiteY148" fmla="*/ 39181 h 1267906"/>
                <a:gd name="connsiteX149" fmla="*/ 762000 w 4120749"/>
                <a:gd name="connsiteY149" fmla="*/ 34418 h 1267906"/>
                <a:gd name="connsiteX150" fmla="*/ 738187 w 4120749"/>
                <a:gd name="connsiteY150" fmla="*/ 29656 h 1267906"/>
                <a:gd name="connsiteX151" fmla="*/ 681037 w 4120749"/>
                <a:gd name="connsiteY151" fmla="*/ 24893 h 1267906"/>
                <a:gd name="connsiteX152" fmla="*/ 633412 w 4120749"/>
                <a:gd name="connsiteY152" fmla="*/ 15368 h 1267906"/>
                <a:gd name="connsiteX153" fmla="*/ 547687 w 4120749"/>
                <a:gd name="connsiteY153" fmla="*/ 20131 h 1267906"/>
                <a:gd name="connsiteX154" fmla="*/ 476250 w 4120749"/>
                <a:gd name="connsiteY154" fmla="*/ 29656 h 1267906"/>
                <a:gd name="connsiteX155" fmla="*/ 461962 w 4120749"/>
                <a:gd name="connsiteY155" fmla="*/ 34418 h 1267906"/>
                <a:gd name="connsiteX156" fmla="*/ 328612 w 4120749"/>
                <a:gd name="connsiteY156" fmla="*/ 29656 h 1267906"/>
                <a:gd name="connsiteX157" fmla="*/ 280987 w 4120749"/>
                <a:gd name="connsiteY157" fmla="*/ 24893 h 1267906"/>
                <a:gd name="connsiteX158" fmla="*/ 233362 w 4120749"/>
                <a:gd name="connsiteY158" fmla="*/ 15368 h 1267906"/>
                <a:gd name="connsiteX159" fmla="*/ 133350 w 4120749"/>
                <a:gd name="connsiteY159" fmla="*/ 10606 h 1267906"/>
                <a:gd name="connsiteX160" fmla="*/ 95250 w 4120749"/>
                <a:gd name="connsiteY160" fmla="*/ 15368 h 1267906"/>
                <a:gd name="connsiteX161" fmla="*/ 80962 w 4120749"/>
                <a:gd name="connsiteY161" fmla="*/ 24893 h 1267906"/>
                <a:gd name="connsiteX162" fmla="*/ 52387 w 4120749"/>
                <a:gd name="connsiteY162" fmla="*/ 34418 h 1267906"/>
                <a:gd name="connsiteX163" fmla="*/ 38100 w 4120749"/>
                <a:gd name="connsiteY163" fmla="*/ 39181 h 1267906"/>
                <a:gd name="connsiteX164" fmla="*/ 23812 w 4120749"/>
                <a:gd name="connsiteY164" fmla="*/ 43943 h 1267906"/>
                <a:gd name="connsiteX165" fmla="*/ 9525 w 4120749"/>
                <a:gd name="connsiteY165" fmla="*/ 53468 h 1267906"/>
                <a:gd name="connsiteX166" fmla="*/ 19050 w 4120749"/>
                <a:gd name="connsiteY166" fmla="*/ 120143 h 1267906"/>
                <a:gd name="connsiteX167" fmla="*/ 14287 w 4120749"/>
                <a:gd name="connsiteY167" fmla="*/ 377318 h 1267906"/>
                <a:gd name="connsiteX168" fmla="*/ 4762 w 4120749"/>
                <a:gd name="connsiteY168" fmla="*/ 424943 h 1267906"/>
                <a:gd name="connsiteX169" fmla="*/ 0 w 4120749"/>
                <a:gd name="connsiteY169" fmla="*/ 482093 h 1267906"/>
                <a:gd name="connsiteX170" fmla="*/ 9525 w 4120749"/>
                <a:gd name="connsiteY170" fmla="*/ 624968 h 1267906"/>
                <a:gd name="connsiteX171" fmla="*/ 14287 w 4120749"/>
                <a:gd name="connsiteY171" fmla="*/ 763081 h 1267906"/>
                <a:gd name="connsiteX172" fmla="*/ 19050 w 4120749"/>
                <a:gd name="connsiteY172" fmla="*/ 805943 h 1267906"/>
                <a:gd name="connsiteX173" fmla="*/ 23812 w 4120749"/>
                <a:gd name="connsiteY173" fmla="*/ 1139318 h 1267906"/>
                <a:gd name="connsiteX174" fmla="*/ 33337 w 4120749"/>
                <a:gd name="connsiteY174" fmla="*/ 1172656 h 1267906"/>
                <a:gd name="connsiteX175" fmla="*/ 28575 w 4120749"/>
                <a:gd name="connsiteY175" fmla="*/ 1205993 h 1267906"/>
                <a:gd name="connsiteX0" fmla="*/ 28575 w 4120749"/>
                <a:gd name="connsiteY0" fmla="*/ 1205993 h 1267906"/>
                <a:gd name="connsiteX1" fmla="*/ 71437 w 4120749"/>
                <a:gd name="connsiteY1" fmla="*/ 1215518 h 1267906"/>
                <a:gd name="connsiteX2" fmla="*/ 85725 w 4120749"/>
                <a:gd name="connsiteY2" fmla="*/ 1225043 h 1267906"/>
                <a:gd name="connsiteX3" fmla="*/ 100012 w 4120749"/>
                <a:gd name="connsiteY3" fmla="*/ 1229806 h 1267906"/>
                <a:gd name="connsiteX4" fmla="*/ 214312 w 4120749"/>
                <a:gd name="connsiteY4" fmla="*/ 1225043 h 1267906"/>
                <a:gd name="connsiteX5" fmla="*/ 242887 w 4120749"/>
                <a:gd name="connsiteY5" fmla="*/ 1215518 h 1267906"/>
                <a:gd name="connsiteX6" fmla="*/ 257175 w 4120749"/>
                <a:gd name="connsiteY6" fmla="*/ 1210756 h 1267906"/>
                <a:gd name="connsiteX7" fmla="*/ 271462 w 4120749"/>
                <a:gd name="connsiteY7" fmla="*/ 1205993 h 1267906"/>
                <a:gd name="connsiteX8" fmla="*/ 304800 w 4120749"/>
                <a:gd name="connsiteY8" fmla="*/ 1215518 h 1267906"/>
                <a:gd name="connsiteX9" fmla="*/ 319087 w 4120749"/>
                <a:gd name="connsiteY9" fmla="*/ 1225043 h 1267906"/>
                <a:gd name="connsiteX10" fmla="*/ 528637 w 4120749"/>
                <a:gd name="connsiteY10" fmla="*/ 1225043 h 1267906"/>
                <a:gd name="connsiteX11" fmla="*/ 561975 w 4120749"/>
                <a:gd name="connsiteY11" fmla="*/ 1239331 h 1267906"/>
                <a:gd name="connsiteX12" fmla="*/ 576262 w 4120749"/>
                <a:gd name="connsiteY12" fmla="*/ 1244093 h 1267906"/>
                <a:gd name="connsiteX13" fmla="*/ 585787 w 4120749"/>
                <a:gd name="connsiteY13" fmla="*/ 1229806 h 1267906"/>
                <a:gd name="connsiteX14" fmla="*/ 623887 w 4120749"/>
                <a:gd name="connsiteY14" fmla="*/ 1239331 h 1267906"/>
                <a:gd name="connsiteX15" fmla="*/ 638175 w 4120749"/>
                <a:gd name="connsiteY15" fmla="*/ 1253618 h 1267906"/>
                <a:gd name="connsiteX16" fmla="*/ 652462 w 4120749"/>
                <a:gd name="connsiteY16" fmla="*/ 1258381 h 1267906"/>
                <a:gd name="connsiteX17" fmla="*/ 666750 w 4120749"/>
                <a:gd name="connsiteY17" fmla="*/ 1267906 h 1267906"/>
                <a:gd name="connsiteX18" fmla="*/ 728662 w 4120749"/>
                <a:gd name="connsiteY18" fmla="*/ 1263143 h 1267906"/>
                <a:gd name="connsiteX19" fmla="*/ 742950 w 4120749"/>
                <a:gd name="connsiteY19" fmla="*/ 1258381 h 1267906"/>
                <a:gd name="connsiteX20" fmla="*/ 762000 w 4120749"/>
                <a:gd name="connsiteY20" fmla="*/ 1253618 h 1267906"/>
                <a:gd name="connsiteX21" fmla="*/ 776287 w 4120749"/>
                <a:gd name="connsiteY21" fmla="*/ 1248856 h 1267906"/>
                <a:gd name="connsiteX22" fmla="*/ 847725 w 4120749"/>
                <a:gd name="connsiteY22" fmla="*/ 1244093 h 1267906"/>
                <a:gd name="connsiteX23" fmla="*/ 885825 w 4120749"/>
                <a:gd name="connsiteY23" fmla="*/ 1239331 h 1267906"/>
                <a:gd name="connsiteX24" fmla="*/ 914400 w 4120749"/>
                <a:gd name="connsiteY24" fmla="*/ 1229806 h 1267906"/>
                <a:gd name="connsiteX25" fmla="*/ 928687 w 4120749"/>
                <a:gd name="connsiteY25" fmla="*/ 1225043 h 1267906"/>
                <a:gd name="connsiteX26" fmla="*/ 1090612 w 4120749"/>
                <a:gd name="connsiteY26" fmla="*/ 1234568 h 1267906"/>
                <a:gd name="connsiteX27" fmla="*/ 1104900 w 4120749"/>
                <a:gd name="connsiteY27" fmla="*/ 1239331 h 1267906"/>
                <a:gd name="connsiteX28" fmla="*/ 1119187 w 4120749"/>
                <a:gd name="connsiteY28" fmla="*/ 1248856 h 1267906"/>
                <a:gd name="connsiteX29" fmla="*/ 1223962 w 4120749"/>
                <a:gd name="connsiteY29" fmla="*/ 1244093 h 1267906"/>
                <a:gd name="connsiteX30" fmla="*/ 1266825 w 4120749"/>
                <a:gd name="connsiteY30" fmla="*/ 1225043 h 1267906"/>
                <a:gd name="connsiteX31" fmla="*/ 1295400 w 4120749"/>
                <a:gd name="connsiteY31" fmla="*/ 1220281 h 1267906"/>
                <a:gd name="connsiteX32" fmla="*/ 1509712 w 4120749"/>
                <a:gd name="connsiteY32" fmla="*/ 1225043 h 1267906"/>
                <a:gd name="connsiteX33" fmla="*/ 1552575 w 4120749"/>
                <a:gd name="connsiteY33" fmla="*/ 1239331 h 1267906"/>
                <a:gd name="connsiteX34" fmla="*/ 1566862 w 4120749"/>
                <a:gd name="connsiteY34" fmla="*/ 1244093 h 1267906"/>
                <a:gd name="connsiteX35" fmla="*/ 1600200 w 4120749"/>
                <a:gd name="connsiteY35" fmla="*/ 1239331 h 1267906"/>
                <a:gd name="connsiteX36" fmla="*/ 1614487 w 4120749"/>
                <a:gd name="connsiteY36" fmla="*/ 1234568 h 1267906"/>
                <a:gd name="connsiteX37" fmla="*/ 1638300 w 4120749"/>
                <a:gd name="connsiteY37" fmla="*/ 1229806 h 1267906"/>
                <a:gd name="connsiteX38" fmla="*/ 1809750 w 4120749"/>
                <a:gd name="connsiteY38" fmla="*/ 1234568 h 1267906"/>
                <a:gd name="connsiteX39" fmla="*/ 1866900 w 4120749"/>
                <a:gd name="connsiteY39" fmla="*/ 1239331 h 1267906"/>
                <a:gd name="connsiteX40" fmla="*/ 1914525 w 4120749"/>
                <a:gd name="connsiteY40" fmla="*/ 1253618 h 1267906"/>
                <a:gd name="connsiteX41" fmla="*/ 1928812 w 4120749"/>
                <a:gd name="connsiteY41" fmla="*/ 1258381 h 1267906"/>
                <a:gd name="connsiteX42" fmla="*/ 1943100 w 4120749"/>
                <a:gd name="connsiteY42" fmla="*/ 1267906 h 1267906"/>
                <a:gd name="connsiteX43" fmla="*/ 1995487 w 4120749"/>
                <a:gd name="connsiteY43" fmla="*/ 1258381 h 1267906"/>
                <a:gd name="connsiteX44" fmla="*/ 2009775 w 4120749"/>
                <a:gd name="connsiteY44" fmla="*/ 1248856 h 1267906"/>
                <a:gd name="connsiteX45" fmla="*/ 2024062 w 4120749"/>
                <a:gd name="connsiteY45" fmla="*/ 1244093 h 1267906"/>
                <a:gd name="connsiteX46" fmla="*/ 2052637 w 4120749"/>
                <a:gd name="connsiteY46" fmla="*/ 1225043 h 1267906"/>
                <a:gd name="connsiteX47" fmla="*/ 2100262 w 4120749"/>
                <a:gd name="connsiteY47" fmla="*/ 1215518 h 1267906"/>
                <a:gd name="connsiteX48" fmla="*/ 2157412 w 4120749"/>
                <a:gd name="connsiteY48" fmla="*/ 1220281 h 1267906"/>
                <a:gd name="connsiteX49" fmla="*/ 2243137 w 4120749"/>
                <a:gd name="connsiteY49" fmla="*/ 1225043 h 1267906"/>
                <a:gd name="connsiteX50" fmla="*/ 2266950 w 4120749"/>
                <a:gd name="connsiteY50" fmla="*/ 1229806 h 1267906"/>
                <a:gd name="connsiteX51" fmla="*/ 2300287 w 4120749"/>
                <a:gd name="connsiteY51" fmla="*/ 1234568 h 1267906"/>
                <a:gd name="connsiteX52" fmla="*/ 2381250 w 4120749"/>
                <a:gd name="connsiteY52" fmla="*/ 1234568 h 1267906"/>
                <a:gd name="connsiteX53" fmla="*/ 2443162 w 4120749"/>
                <a:gd name="connsiteY53" fmla="*/ 1239331 h 1267906"/>
                <a:gd name="connsiteX54" fmla="*/ 2581275 w 4120749"/>
                <a:gd name="connsiteY54" fmla="*/ 1239331 h 1267906"/>
                <a:gd name="connsiteX55" fmla="*/ 2624137 w 4120749"/>
                <a:gd name="connsiteY55" fmla="*/ 1225043 h 1267906"/>
                <a:gd name="connsiteX56" fmla="*/ 2638425 w 4120749"/>
                <a:gd name="connsiteY56" fmla="*/ 1220281 h 1267906"/>
                <a:gd name="connsiteX57" fmla="*/ 2652712 w 4120749"/>
                <a:gd name="connsiteY57" fmla="*/ 1215518 h 1267906"/>
                <a:gd name="connsiteX58" fmla="*/ 2995612 w 4120749"/>
                <a:gd name="connsiteY58" fmla="*/ 1225043 h 1267906"/>
                <a:gd name="connsiteX59" fmla="*/ 3090862 w 4120749"/>
                <a:gd name="connsiteY59" fmla="*/ 1220281 h 1267906"/>
                <a:gd name="connsiteX60" fmla="*/ 3248025 w 4120749"/>
                <a:gd name="connsiteY60" fmla="*/ 1225043 h 1267906"/>
                <a:gd name="connsiteX61" fmla="*/ 3262312 w 4120749"/>
                <a:gd name="connsiteY61" fmla="*/ 1229806 h 1267906"/>
                <a:gd name="connsiteX62" fmla="*/ 3305175 w 4120749"/>
                <a:gd name="connsiteY62" fmla="*/ 1239331 h 1267906"/>
                <a:gd name="connsiteX63" fmla="*/ 3319462 w 4120749"/>
                <a:gd name="connsiteY63" fmla="*/ 1244093 h 1267906"/>
                <a:gd name="connsiteX64" fmla="*/ 3409950 w 4120749"/>
                <a:gd name="connsiteY64" fmla="*/ 1248856 h 1267906"/>
                <a:gd name="connsiteX65" fmla="*/ 3443287 w 4120749"/>
                <a:gd name="connsiteY65" fmla="*/ 1244093 h 1267906"/>
                <a:gd name="connsiteX66" fmla="*/ 3471862 w 4120749"/>
                <a:gd name="connsiteY66" fmla="*/ 1234568 h 1267906"/>
                <a:gd name="connsiteX67" fmla="*/ 3514725 w 4120749"/>
                <a:gd name="connsiteY67" fmla="*/ 1220281 h 1267906"/>
                <a:gd name="connsiteX68" fmla="*/ 3552825 w 4120749"/>
                <a:gd name="connsiteY68" fmla="*/ 1215518 h 1267906"/>
                <a:gd name="connsiteX69" fmla="*/ 3709987 w 4120749"/>
                <a:gd name="connsiteY69" fmla="*/ 1220281 h 1267906"/>
                <a:gd name="connsiteX70" fmla="*/ 3738562 w 4120749"/>
                <a:gd name="connsiteY70" fmla="*/ 1229806 h 1267906"/>
                <a:gd name="connsiteX71" fmla="*/ 3762375 w 4120749"/>
                <a:gd name="connsiteY71" fmla="*/ 1234568 h 1267906"/>
                <a:gd name="connsiteX72" fmla="*/ 3829050 w 4120749"/>
                <a:gd name="connsiteY72" fmla="*/ 1220281 h 1267906"/>
                <a:gd name="connsiteX73" fmla="*/ 3948112 w 4120749"/>
                <a:gd name="connsiteY73" fmla="*/ 1215518 h 1267906"/>
                <a:gd name="connsiteX74" fmla="*/ 3976687 w 4120749"/>
                <a:gd name="connsiteY74" fmla="*/ 1201231 h 1267906"/>
                <a:gd name="connsiteX75" fmla="*/ 4000500 w 4120749"/>
                <a:gd name="connsiteY75" fmla="*/ 1182181 h 1267906"/>
                <a:gd name="connsiteX76" fmla="*/ 4014787 w 4120749"/>
                <a:gd name="connsiteY76" fmla="*/ 1172656 h 1267906"/>
                <a:gd name="connsiteX77" fmla="*/ 4029075 w 4120749"/>
                <a:gd name="connsiteY77" fmla="*/ 1167893 h 1267906"/>
                <a:gd name="connsiteX78" fmla="*/ 4033837 w 4120749"/>
                <a:gd name="connsiteY78" fmla="*/ 1115506 h 1267906"/>
                <a:gd name="connsiteX79" fmla="*/ 4038600 w 4120749"/>
                <a:gd name="connsiteY79" fmla="*/ 1101218 h 1267906"/>
                <a:gd name="connsiteX80" fmla="*/ 4052887 w 4120749"/>
                <a:gd name="connsiteY80" fmla="*/ 1091693 h 1267906"/>
                <a:gd name="connsiteX81" fmla="*/ 4067175 w 4120749"/>
                <a:gd name="connsiteY81" fmla="*/ 1086931 h 1267906"/>
                <a:gd name="connsiteX82" fmla="*/ 4100512 w 4120749"/>
                <a:gd name="connsiteY82" fmla="*/ 1039306 h 1267906"/>
                <a:gd name="connsiteX83" fmla="*/ 4095750 w 4120749"/>
                <a:gd name="connsiteY83" fmla="*/ 996443 h 1267906"/>
                <a:gd name="connsiteX84" fmla="*/ 4090987 w 4120749"/>
                <a:gd name="connsiteY84" fmla="*/ 982156 h 1267906"/>
                <a:gd name="connsiteX85" fmla="*/ 4086225 w 4120749"/>
                <a:gd name="connsiteY85" fmla="*/ 963106 h 1267906"/>
                <a:gd name="connsiteX86" fmla="*/ 4081462 w 4120749"/>
                <a:gd name="connsiteY86" fmla="*/ 925006 h 1267906"/>
                <a:gd name="connsiteX87" fmla="*/ 4095750 w 4120749"/>
                <a:gd name="connsiteY87" fmla="*/ 863093 h 1267906"/>
                <a:gd name="connsiteX88" fmla="*/ 4100512 w 4120749"/>
                <a:gd name="connsiteY88" fmla="*/ 848806 h 1267906"/>
                <a:gd name="connsiteX89" fmla="*/ 4086225 w 4120749"/>
                <a:gd name="connsiteY89" fmla="*/ 815468 h 1267906"/>
                <a:gd name="connsiteX90" fmla="*/ 4071937 w 4120749"/>
                <a:gd name="connsiteY90" fmla="*/ 786893 h 1267906"/>
                <a:gd name="connsiteX91" fmla="*/ 4081462 w 4120749"/>
                <a:gd name="connsiteY91" fmla="*/ 639256 h 1267906"/>
                <a:gd name="connsiteX92" fmla="*/ 4090987 w 4120749"/>
                <a:gd name="connsiteY92" fmla="*/ 544006 h 1267906"/>
                <a:gd name="connsiteX93" fmla="*/ 4086225 w 4120749"/>
                <a:gd name="connsiteY93" fmla="*/ 486856 h 1267906"/>
                <a:gd name="connsiteX94" fmla="*/ 4086225 w 4120749"/>
                <a:gd name="connsiteY94" fmla="*/ 410656 h 1267906"/>
                <a:gd name="connsiteX95" fmla="*/ 4095750 w 4120749"/>
                <a:gd name="connsiteY95" fmla="*/ 396368 h 1267906"/>
                <a:gd name="connsiteX96" fmla="*/ 4100512 w 4120749"/>
                <a:gd name="connsiteY96" fmla="*/ 382081 h 1267906"/>
                <a:gd name="connsiteX97" fmla="*/ 4090987 w 4120749"/>
                <a:gd name="connsiteY97" fmla="*/ 329693 h 1267906"/>
                <a:gd name="connsiteX98" fmla="*/ 4071937 w 4120749"/>
                <a:gd name="connsiteY98" fmla="*/ 301118 h 1267906"/>
                <a:gd name="connsiteX99" fmla="*/ 4081462 w 4120749"/>
                <a:gd name="connsiteY99" fmla="*/ 258256 h 1267906"/>
                <a:gd name="connsiteX100" fmla="*/ 4100512 w 4120749"/>
                <a:gd name="connsiteY100" fmla="*/ 229681 h 1267906"/>
                <a:gd name="connsiteX101" fmla="*/ 4105275 w 4120749"/>
                <a:gd name="connsiteY101" fmla="*/ 215393 h 1267906"/>
                <a:gd name="connsiteX102" fmla="*/ 4114800 w 4120749"/>
                <a:gd name="connsiteY102" fmla="*/ 201106 h 1267906"/>
                <a:gd name="connsiteX103" fmla="*/ 4114800 w 4120749"/>
                <a:gd name="connsiteY103" fmla="*/ 110618 h 1267906"/>
                <a:gd name="connsiteX104" fmla="*/ 4100512 w 4120749"/>
                <a:gd name="connsiteY104" fmla="*/ 82043 h 1267906"/>
                <a:gd name="connsiteX105" fmla="*/ 4081462 w 4120749"/>
                <a:gd name="connsiteY105" fmla="*/ 67756 h 1267906"/>
                <a:gd name="connsiteX106" fmla="*/ 4052887 w 4120749"/>
                <a:gd name="connsiteY106" fmla="*/ 48706 h 1267906"/>
                <a:gd name="connsiteX107" fmla="*/ 4038600 w 4120749"/>
                <a:gd name="connsiteY107" fmla="*/ 39181 h 1267906"/>
                <a:gd name="connsiteX108" fmla="*/ 3971925 w 4120749"/>
                <a:gd name="connsiteY108" fmla="*/ 24893 h 1267906"/>
                <a:gd name="connsiteX109" fmla="*/ 3795712 w 4120749"/>
                <a:gd name="connsiteY109" fmla="*/ 29656 h 1267906"/>
                <a:gd name="connsiteX110" fmla="*/ 3781425 w 4120749"/>
                <a:gd name="connsiteY110" fmla="*/ 34418 h 1267906"/>
                <a:gd name="connsiteX111" fmla="*/ 3743325 w 4120749"/>
                <a:gd name="connsiteY111" fmla="*/ 43943 h 1267906"/>
                <a:gd name="connsiteX112" fmla="*/ 3667125 w 4120749"/>
                <a:gd name="connsiteY112" fmla="*/ 39181 h 1267906"/>
                <a:gd name="connsiteX113" fmla="*/ 3624262 w 4120749"/>
                <a:gd name="connsiteY113" fmla="*/ 24893 h 1267906"/>
                <a:gd name="connsiteX114" fmla="*/ 3581400 w 4120749"/>
                <a:gd name="connsiteY114" fmla="*/ 10606 h 1267906"/>
                <a:gd name="connsiteX115" fmla="*/ 3548062 w 4120749"/>
                <a:gd name="connsiteY115" fmla="*/ 5843 h 1267906"/>
                <a:gd name="connsiteX116" fmla="*/ 3500437 w 4120749"/>
                <a:gd name="connsiteY116" fmla="*/ 5843 h 1267906"/>
                <a:gd name="connsiteX117" fmla="*/ 3486150 w 4120749"/>
                <a:gd name="connsiteY117" fmla="*/ 15368 h 1267906"/>
                <a:gd name="connsiteX118" fmla="*/ 3409950 w 4120749"/>
                <a:gd name="connsiteY118" fmla="*/ 34418 h 1267906"/>
                <a:gd name="connsiteX119" fmla="*/ 3152775 w 4120749"/>
                <a:gd name="connsiteY119" fmla="*/ 39181 h 1267906"/>
                <a:gd name="connsiteX120" fmla="*/ 3028950 w 4120749"/>
                <a:gd name="connsiteY120" fmla="*/ 29656 h 1267906"/>
                <a:gd name="connsiteX121" fmla="*/ 3000375 w 4120749"/>
                <a:gd name="connsiteY121" fmla="*/ 20131 h 1267906"/>
                <a:gd name="connsiteX122" fmla="*/ 2986087 w 4120749"/>
                <a:gd name="connsiteY122" fmla="*/ 15368 h 1267906"/>
                <a:gd name="connsiteX123" fmla="*/ 2938462 w 4120749"/>
                <a:gd name="connsiteY123" fmla="*/ 24893 h 1267906"/>
                <a:gd name="connsiteX124" fmla="*/ 2914650 w 4120749"/>
                <a:gd name="connsiteY124" fmla="*/ 29656 h 1267906"/>
                <a:gd name="connsiteX125" fmla="*/ 2719387 w 4120749"/>
                <a:gd name="connsiteY125" fmla="*/ 34418 h 1267906"/>
                <a:gd name="connsiteX126" fmla="*/ 2605087 w 4120749"/>
                <a:gd name="connsiteY126" fmla="*/ 29656 h 1267906"/>
                <a:gd name="connsiteX127" fmla="*/ 2590800 w 4120749"/>
                <a:gd name="connsiteY127" fmla="*/ 24893 h 1267906"/>
                <a:gd name="connsiteX128" fmla="*/ 2462212 w 4120749"/>
                <a:gd name="connsiteY128" fmla="*/ 34418 h 1267906"/>
                <a:gd name="connsiteX129" fmla="*/ 2371725 w 4120749"/>
                <a:gd name="connsiteY129" fmla="*/ 39181 h 1267906"/>
                <a:gd name="connsiteX130" fmla="*/ 2247900 w 4120749"/>
                <a:gd name="connsiteY130" fmla="*/ 48706 h 1267906"/>
                <a:gd name="connsiteX131" fmla="*/ 2133600 w 4120749"/>
                <a:gd name="connsiteY131" fmla="*/ 43943 h 1267906"/>
                <a:gd name="connsiteX132" fmla="*/ 1924050 w 4120749"/>
                <a:gd name="connsiteY132" fmla="*/ 39181 h 1267906"/>
                <a:gd name="connsiteX133" fmla="*/ 1862137 w 4120749"/>
                <a:gd name="connsiteY133" fmla="*/ 34418 h 1267906"/>
                <a:gd name="connsiteX134" fmla="*/ 1833562 w 4120749"/>
                <a:gd name="connsiteY134" fmla="*/ 24893 h 1267906"/>
                <a:gd name="connsiteX135" fmla="*/ 1819275 w 4120749"/>
                <a:gd name="connsiteY135" fmla="*/ 20131 h 1267906"/>
                <a:gd name="connsiteX136" fmla="*/ 1738312 w 4120749"/>
                <a:gd name="connsiteY136" fmla="*/ 15368 h 1267906"/>
                <a:gd name="connsiteX137" fmla="*/ 1685925 w 4120749"/>
                <a:gd name="connsiteY137" fmla="*/ 10606 h 1267906"/>
                <a:gd name="connsiteX138" fmla="*/ 1624012 w 4120749"/>
                <a:gd name="connsiteY138" fmla="*/ 15368 h 1267906"/>
                <a:gd name="connsiteX139" fmla="*/ 1600200 w 4120749"/>
                <a:gd name="connsiteY139" fmla="*/ 20131 h 1267906"/>
                <a:gd name="connsiteX140" fmla="*/ 1552575 w 4120749"/>
                <a:gd name="connsiteY140" fmla="*/ 24893 h 1267906"/>
                <a:gd name="connsiteX141" fmla="*/ 1524000 w 4120749"/>
                <a:gd name="connsiteY141" fmla="*/ 29656 h 1267906"/>
                <a:gd name="connsiteX142" fmla="*/ 1495425 w 4120749"/>
                <a:gd name="connsiteY142" fmla="*/ 39181 h 1267906"/>
                <a:gd name="connsiteX143" fmla="*/ 1300162 w 4120749"/>
                <a:gd name="connsiteY143" fmla="*/ 34418 h 1267906"/>
                <a:gd name="connsiteX144" fmla="*/ 1271587 w 4120749"/>
                <a:gd name="connsiteY144" fmla="*/ 29656 h 1267906"/>
                <a:gd name="connsiteX145" fmla="*/ 1076325 w 4120749"/>
                <a:gd name="connsiteY145" fmla="*/ 34418 h 1267906"/>
                <a:gd name="connsiteX146" fmla="*/ 1052512 w 4120749"/>
                <a:gd name="connsiteY146" fmla="*/ 39181 h 1267906"/>
                <a:gd name="connsiteX147" fmla="*/ 1038225 w 4120749"/>
                <a:gd name="connsiteY147" fmla="*/ 43943 h 1267906"/>
                <a:gd name="connsiteX148" fmla="*/ 819150 w 4120749"/>
                <a:gd name="connsiteY148" fmla="*/ 39181 h 1267906"/>
                <a:gd name="connsiteX149" fmla="*/ 762000 w 4120749"/>
                <a:gd name="connsiteY149" fmla="*/ 34418 h 1267906"/>
                <a:gd name="connsiteX150" fmla="*/ 738187 w 4120749"/>
                <a:gd name="connsiteY150" fmla="*/ 29656 h 1267906"/>
                <a:gd name="connsiteX151" fmla="*/ 681037 w 4120749"/>
                <a:gd name="connsiteY151" fmla="*/ 24893 h 1267906"/>
                <a:gd name="connsiteX152" fmla="*/ 633412 w 4120749"/>
                <a:gd name="connsiteY152" fmla="*/ 15368 h 1267906"/>
                <a:gd name="connsiteX153" fmla="*/ 547687 w 4120749"/>
                <a:gd name="connsiteY153" fmla="*/ 20131 h 1267906"/>
                <a:gd name="connsiteX154" fmla="*/ 476250 w 4120749"/>
                <a:gd name="connsiteY154" fmla="*/ 29656 h 1267906"/>
                <a:gd name="connsiteX155" fmla="*/ 461962 w 4120749"/>
                <a:gd name="connsiteY155" fmla="*/ 34418 h 1267906"/>
                <a:gd name="connsiteX156" fmla="*/ 328612 w 4120749"/>
                <a:gd name="connsiteY156" fmla="*/ 29656 h 1267906"/>
                <a:gd name="connsiteX157" fmla="*/ 280987 w 4120749"/>
                <a:gd name="connsiteY157" fmla="*/ 24893 h 1267906"/>
                <a:gd name="connsiteX158" fmla="*/ 233362 w 4120749"/>
                <a:gd name="connsiteY158" fmla="*/ 15368 h 1267906"/>
                <a:gd name="connsiteX159" fmla="*/ 133350 w 4120749"/>
                <a:gd name="connsiteY159" fmla="*/ 10606 h 1267906"/>
                <a:gd name="connsiteX160" fmla="*/ 95250 w 4120749"/>
                <a:gd name="connsiteY160" fmla="*/ 15368 h 1267906"/>
                <a:gd name="connsiteX161" fmla="*/ 80962 w 4120749"/>
                <a:gd name="connsiteY161" fmla="*/ 24893 h 1267906"/>
                <a:gd name="connsiteX162" fmla="*/ 52387 w 4120749"/>
                <a:gd name="connsiteY162" fmla="*/ 34418 h 1267906"/>
                <a:gd name="connsiteX163" fmla="*/ 38100 w 4120749"/>
                <a:gd name="connsiteY163" fmla="*/ 39181 h 1267906"/>
                <a:gd name="connsiteX164" fmla="*/ 23812 w 4120749"/>
                <a:gd name="connsiteY164" fmla="*/ 43943 h 1267906"/>
                <a:gd name="connsiteX165" fmla="*/ 9525 w 4120749"/>
                <a:gd name="connsiteY165" fmla="*/ 53468 h 1267906"/>
                <a:gd name="connsiteX166" fmla="*/ 14287 w 4120749"/>
                <a:gd name="connsiteY166" fmla="*/ 377318 h 1267906"/>
                <a:gd name="connsiteX167" fmla="*/ 4762 w 4120749"/>
                <a:gd name="connsiteY167" fmla="*/ 424943 h 1267906"/>
                <a:gd name="connsiteX168" fmla="*/ 0 w 4120749"/>
                <a:gd name="connsiteY168" fmla="*/ 482093 h 1267906"/>
                <a:gd name="connsiteX169" fmla="*/ 9525 w 4120749"/>
                <a:gd name="connsiteY169" fmla="*/ 624968 h 1267906"/>
                <a:gd name="connsiteX170" fmla="*/ 14287 w 4120749"/>
                <a:gd name="connsiteY170" fmla="*/ 763081 h 1267906"/>
                <a:gd name="connsiteX171" fmla="*/ 19050 w 4120749"/>
                <a:gd name="connsiteY171" fmla="*/ 805943 h 1267906"/>
                <a:gd name="connsiteX172" fmla="*/ 23812 w 4120749"/>
                <a:gd name="connsiteY172" fmla="*/ 1139318 h 1267906"/>
                <a:gd name="connsiteX173" fmla="*/ 33337 w 4120749"/>
                <a:gd name="connsiteY173" fmla="*/ 1172656 h 1267906"/>
                <a:gd name="connsiteX174" fmla="*/ 28575 w 4120749"/>
                <a:gd name="connsiteY174" fmla="*/ 1205993 h 1267906"/>
                <a:gd name="connsiteX0" fmla="*/ 28575 w 4120749"/>
                <a:gd name="connsiteY0" fmla="*/ 1205993 h 1267906"/>
                <a:gd name="connsiteX1" fmla="*/ 71437 w 4120749"/>
                <a:gd name="connsiteY1" fmla="*/ 1215518 h 1267906"/>
                <a:gd name="connsiteX2" fmla="*/ 85725 w 4120749"/>
                <a:gd name="connsiteY2" fmla="*/ 1225043 h 1267906"/>
                <a:gd name="connsiteX3" fmla="*/ 100012 w 4120749"/>
                <a:gd name="connsiteY3" fmla="*/ 1229806 h 1267906"/>
                <a:gd name="connsiteX4" fmla="*/ 214312 w 4120749"/>
                <a:gd name="connsiteY4" fmla="*/ 1225043 h 1267906"/>
                <a:gd name="connsiteX5" fmla="*/ 242887 w 4120749"/>
                <a:gd name="connsiteY5" fmla="*/ 1215518 h 1267906"/>
                <a:gd name="connsiteX6" fmla="*/ 257175 w 4120749"/>
                <a:gd name="connsiteY6" fmla="*/ 1210756 h 1267906"/>
                <a:gd name="connsiteX7" fmla="*/ 271462 w 4120749"/>
                <a:gd name="connsiteY7" fmla="*/ 1205993 h 1267906"/>
                <a:gd name="connsiteX8" fmla="*/ 304800 w 4120749"/>
                <a:gd name="connsiteY8" fmla="*/ 1215518 h 1267906"/>
                <a:gd name="connsiteX9" fmla="*/ 319087 w 4120749"/>
                <a:gd name="connsiteY9" fmla="*/ 1225043 h 1267906"/>
                <a:gd name="connsiteX10" fmla="*/ 528637 w 4120749"/>
                <a:gd name="connsiteY10" fmla="*/ 1225043 h 1267906"/>
                <a:gd name="connsiteX11" fmla="*/ 561975 w 4120749"/>
                <a:gd name="connsiteY11" fmla="*/ 1239331 h 1267906"/>
                <a:gd name="connsiteX12" fmla="*/ 576262 w 4120749"/>
                <a:gd name="connsiteY12" fmla="*/ 1244093 h 1267906"/>
                <a:gd name="connsiteX13" fmla="*/ 585787 w 4120749"/>
                <a:gd name="connsiteY13" fmla="*/ 1229806 h 1267906"/>
                <a:gd name="connsiteX14" fmla="*/ 623887 w 4120749"/>
                <a:gd name="connsiteY14" fmla="*/ 1239331 h 1267906"/>
                <a:gd name="connsiteX15" fmla="*/ 638175 w 4120749"/>
                <a:gd name="connsiteY15" fmla="*/ 1253618 h 1267906"/>
                <a:gd name="connsiteX16" fmla="*/ 652462 w 4120749"/>
                <a:gd name="connsiteY16" fmla="*/ 1258381 h 1267906"/>
                <a:gd name="connsiteX17" fmla="*/ 666750 w 4120749"/>
                <a:gd name="connsiteY17" fmla="*/ 1267906 h 1267906"/>
                <a:gd name="connsiteX18" fmla="*/ 728662 w 4120749"/>
                <a:gd name="connsiteY18" fmla="*/ 1263143 h 1267906"/>
                <a:gd name="connsiteX19" fmla="*/ 742950 w 4120749"/>
                <a:gd name="connsiteY19" fmla="*/ 1258381 h 1267906"/>
                <a:gd name="connsiteX20" fmla="*/ 762000 w 4120749"/>
                <a:gd name="connsiteY20" fmla="*/ 1253618 h 1267906"/>
                <a:gd name="connsiteX21" fmla="*/ 776287 w 4120749"/>
                <a:gd name="connsiteY21" fmla="*/ 1248856 h 1267906"/>
                <a:gd name="connsiteX22" fmla="*/ 847725 w 4120749"/>
                <a:gd name="connsiteY22" fmla="*/ 1244093 h 1267906"/>
                <a:gd name="connsiteX23" fmla="*/ 885825 w 4120749"/>
                <a:gd name="connsiteY23" fmla="*/ 1239331 h 1267906"/>
                <a:gd name="connsiteX24" fmla="*/ 914400 w 4120749"/>
                <a:gd name="connsiteY24" fmla="*/ 1229806 h 1267906"/>
                <a:gd name="connsiteX25" fmla="*/ 928687 w 4120749"/>
                <a:gd name="connsiteY25" fmla="*/ 1225043 h 1267906"/>
                <a:gd name="connsiteX26" fmla="*/ 1090612 w 4120749"/>
                <a:gd name="connsiteY26" fmla="*/ 1234568 h 1267906"/>
                <a:gd name="connsiteX27" fmla="*/ 1104900 w 4120749"/>
                <a:gd name="connsiteY27" fmla="*/ 1239331 h 1267906"/>
                <a:gd name="connsiteX28" fmla="*/ 1119187 w 4120749"/>
                <a:gd name="connsiteY28" fmla="*/ 1248856 h 1267906"/>
                <a:gd name="connsiteX29" fmla="*/ 1223962 w 4120749"/>
                <a:gd name="connsiteY29" fmla="*/ 1244093 h 1267906"/>
                <a:gd name="connsiteX30" fmla="*/ 1266825 w 4120749"/>
                <a:gd name="connsiteY30" fmla="*/ 1225043 h 1267906"/>
                <a:gd name="connsiteX31" fmla="*/ 1295400 w 4120749"/>
                <a:gd name="connsiteY31" fmla="*/ 1220281 h 1267906"/>
                <a:gd name="connsiteX32" fmla="*/ 1509712 w 4120749"/>
                <a:gd name="connsiteY32" fmla="*/ 1225043 h 1267906"/>
                <a:gd name="connsiteX33" fmla="*/ 1552575 w 4120749"/>
                <a:gd name="connsiteY33" fmla="*/ 1239331 h 1267906"/>
                <a:gd name="connsiteX34" fmla="*/ 1566862 w 4120749"/>
                <a:gd name="connsiteY34" fmla="*/ 1244093 h 1267906"/>
                <a:gd name="connsiteX35" fmla="*/ 1600200 w 4120749"/>
                <a:gd name="connsiteY35" fmla="*/ 1239331 h 1267906"/>
                <a:gd name="connsiteX36" fmla="*/ 1614487 w 4120749"/>
                <a:gd name="connsiteY36" fmla="*/ 1234568 h 1267906"/>
                <a:gd name="connsiteX37" fmla="*/ 1638300 w 4120749"/>
                <a:gd name="connsiteY37" fmla="*/ 1229806 h 1267906"/>
                <a:gd name="connsiteX38" fmla="*/ 1809750 w 4120749"/>
                <a:gd name="connsiteY38" fmla="*/ 1234568 h 1267906"/>
                <a:gd name="connsiteX39" fmla="*/ 1866900 w 4120749"/>
                <a:gd name="connsiteY39" fmla="*/ 1239331 h 1267906"/>
                <a:gd name="connsiteX40" fmla="*/ 1914525 w 4120749"/>
                <a:gd name="connsiteY40" fmla="*/ 1253618 h 1267906"/>
                <a:gd name="connsiteX41" fmla="*/ 1928812 w 4120749"/>
                <a:gd name="connsiteY41" fmla="*/ 1258381 h 1267906"/>
                <a:gd name="connsiteX42" fmla="*/ 1943100 w 4120749"/>
                <a:gd name="connsiteY42" fmla="*/ 1267906 h 1267906"/>
                <a:gd name="connsiteX43" fmla="*/ 1995487 w 4120749"/>
                <a:gd name="connsiteY43" fmla="*/ 1258381 h 1267906"/>
                <a:gd name="connsiteX44" fmla="*/ 2009775 w 4120749"/>
                <a:gd name="connsiteY44" fmla="*/ 1248856 h 1267906"/>
                <a:gd name="connsiteX45" fmla="*/ 2024062 w 4120749"/>
                <a:gd name="connsiteY45" fmla="*/ 1244093 h 1267906"/>
                <a:gd name="connsiteX46" fmla="*/ 2052637 w 4120749"/>
                <a:gd name="connsiteY46" fmla="*/ 1225043 h 1267906"/>
                <a:gd name="connsiteX47" fmla="*/ 2100262 w 4120749"/>
                <a:gd name="connsiteY47" fmla="*/ 1215518 h 1267906"/>
                <a:gd name="connsiteX48" fmla="*/ 2157412 w 4120749"/>
                <a:gd name="connsiteY48" fmla="*/ 1220281 h 1267906"/>
                <a:gd name="connsiteX49" fmla="*/ 2243137 w 4120749"/>
                <a:gd name="connsiteY49" fmla="*/ 1225043 h 1267906"/>
                <a:gd name="connsiteX50" fmla="*/ 2266950 w 4120749"/>
                <a:gd name="connsiteY50" fmla="*/ 1229806 h 1267906"/>
                <a:gd name="connsiteX51" fmla="*/ 2300287 w 4120749"/>
                <a:gd name="connsiteY51" fmla="*/ 1234568 h 1267906"/>
                <a:gd name="connsiteX52" fmla="*/ 2381250 w 4120749"/>
                <a:gd name="connsiteY52" fmla="*/ 1234568 h 1267906"/>
                <a:gd name="connsiteX53" fmla="*/ 2443162 w 4120749"/>
                <a:gd name="connsiteY53" fmla="*/ 1239331 h 1267906"/>
                <a:gd name="connsiteX54" fmla="*/ 2581275 w 4120749"/>
                <a:gd name="connsiteY54" fmla="*/ 1239331 h 1267906"/>
                <a:gd name="connsiteX55" fmla="*/ 2624137 w 4120749"/>
                <a:gd name="connsiteY55" fmla="*/ 1225043 h 1267906"/>
                <a:gd name="connsiteX56" fmla="*/ 2638425 w 4120749"/>
                <a:gd name="connsiteY56" fmla="*/ 1220281 h 1267906"/>
                <a:gd name="connsiteX57" fmla="*/ 2652712 w 4120749"/>
                <a:gd name="connsiteY57" fmla="*/ 1215518 h 1267906"/>
                <a:gd name="connsiteX58" fmla="*/ 2995612 w 4120749"/>
                <a:gd name="connsiteY58" fmla="*/ 1225043 h 1267906"/>
                <a:gd name="connsiteX59" fmla="*/ 3090862 w 4120749"/>
                <a:gd name="connsiteY59" fmla="*/ 1220281 h 1267906"/>
                <a:gd name="connsiteX60" fmla="*/ 3248025 w 4120749"/>
                <a:gd name="connsiteY60" fmla="*/ 1225043 h 1267906"/>
                <a:gd name="connsiteX61" fmla="*/ 3262312 w 4120749"/>
                <a:gd name="connsiteY61" fmla="*/ 1229806 h 1267906"/>
                <a:gd name="connsiteX62" fmla="*/ 3305175 w 4120749"/>
                <a:gd name="connsiteY62" fmla="*/ 1239331 h 1267906"/>
                <a:gd name="connsiteX63" fmla="*/ 3319462 w 4120749"/>
                <a:gd name="connsiteY63" fmla="*/ 1244093 h 1267906"/>
                <a:gd name="connsiteX64" fmla="*/ 3409950 w 4120749"/>
                <a:gd name="connsiteY64" fmla="*/ 1248856 h 1267906"/>
                <a:gd name="connsiteX65" fmla="*/ 3443287 w 4120749"/>
                <a:gd name="connsiteY65" fmla="*/ 1244093 h 1267906"/>
                <a:gd name="connsiteX66" fmla="*/ 3471862 w 4120749"/>
                <a:gd name="connsiteY66" fmla="*/ 1234568 h 1267906"/>
                <a:gd name="connsiteX67" fmla="*/ 3514725 w 4120749"/>
                <a:gd name="connsiteY67" fmla="*/ 1220281 h 1267906"/>
                <a:gd name="connsiteX68" fmla="*/ 3552825 w 4120749"/>
                <a:gd name="connsiteY68" fmla="*/ 1215518 h 1267906"/>
                <a:gd name="connsiteX69" fmla="*/ 3709987 w 4120749"/>
                <a:gd name="connsiteY69" fmla="*/ 1220281 h 1267906"/>
                <a:gd name="connsiteX70" fmla="*/ 3738562 w 4120749"/>
                <a:gd name="connsiteY70" fmla="*/ 1229806 h 1267906"/>
                <a:gd name="connsiteX71" fmla="*/ 3762375 w 4120749"/>
                <a:gd name="connsiteY71" fmla="*/ 1234568 h 1267906"/>
                <a:gd name="connsiteX72" fmla="*/ 3829050 w 4120749"/>
                <a:gd name="connsiteY72" fmla="*/ 1220281 h 1267906"/>
                <a:gd name="connsiteX73" fmla="*/ 3948112 w 4120749"/>
                <a:gd name="connsiteY73" fmla="*/ 1215518 h 1267906"/>
                <a:gd name="connsiteX74" fmla="*/ 3976687 w 4120749"/>
                <a:gd name="connsiteY74" fmla="*/ 1201231 h 1267906"/>
                <a:gd name="connsiteX75" fmla="*/ 4000500 w 4120749"/>
                <a:gd name="connsiteY75" fmla="*/ 1182181 h 1267906"/>
                <a:gd name="connsiteX76" fmla="*/ 4014787 w 4120749"/>
                <a:gd name="connsiteY76" fmla="*/ 1172656 h 1267906"/>
                <a:gd name="connsiteX77" fmla="*/ 4029075 w 4120749"/>
                <a:gd name="connsiteY77" fmla="*/ 1167893 h 1267906"/>
                <a:gd name="connsiteX78" fmla="*/ 4033837 w 4120749"/>
                <a:gd name="connsiteY78" fmla="*/ 1115506 h 1267906"/>
                <a:gd name="connsiteX79" fmla="*/ 4038600 w 4120749"/>
                <a:gd name="connsiteY79" fmla="*/ 1101218 h 1267906"/>
                <a:gd name="connsiteX80" fmla="*/ 4052887 w 4120749"/>
                <a:gd name="connsiteY80" fmla="*/ 1091693 h 1267906"/>
                <a:gd name="connsiteX81" fmla="*/ 4067175 w 4120749"/>
                <a:gd name="connsiteY81" fmla="*/ 1086931 h 1267906"/>
                <a:gd name="connsiteX82" fmla="*/ 4100512 w 4120749"/>
                <a:gd name="connsiteY82" fmla="*/ 1039306 h 1267906"/>
                <a:gd name="connsiteX83" fmla="*/ 4095750 w 4120749"/>
                <a:gd name="connsiteY83" fmla="*/ 996443 h 1267906"/>
                <a:gd name="connsiteX84" fmla="*/ 4090987 w 4120749"/>
                <a:gd name="connsiteY84" fmla="*/ 982156 h 1267906"/>
                <a:gd name="connsiteX85" fmla="*/ 4086225 w 4120749"/>
                <a:gd name="connsiteY85" fmla="*/ 963106 h 1267906"/>
                <a:gd name="connsiteX86" fmla="*/ 4081462 w 4120749"/>
                <a:gd name="connsiteY86" fmla="*/ 925006 h 1267906"/>
                <a:gd name="connsiteX87" fmla="*/ 4095750 w 4120749"/>
                <a:gd name="connsiteY87" fmla="*/ 863093 h 1267906"/>
                <a:gd name="connsiteX88" fmla="*/ 4100512 w 4120749"/>
                <a:gd name="connsiteY88" fmla="*/ 848806 h 1267906"/>
                <a:gd name="connsiteX89" fmla="*/ 4086225 w 4120749"/>
                <a:gd name="connsiteY89" fmla="*/ 815468 h 1267906"/>
                <a:gd name="connsiteX90" fmla="*/ 4071937 w 4120749"/>
                <a:gd name="connsiteY90" fmla="*/ 786893 h 1267906"/>
                <a:gd name="connsiteX91" fmla="*/ 4081462 w 4120749"/>
                <a:gd name="connsiteY91" fmla="*/ 639256 h 1267906"/>
                <a:gd name="connsiteX92" fmla="*/ 4090987 w 4120749"/>
                <a:gd name="connsiteY92" fmla="*/ 544006 h 1267906"/>
                <a:gd name="connsiteX93" fmla="*/ 4086225 w 4120749"/>
                <a:gd name="connsiteY93" fmla="*/ 486856 h 1267906"/>
                <a:gd name="connsiteX94" fmla="*/ 4086225 w 4120749"/>
                <a:gd name="connsiteY94" fmla="*/ 410656 h 1267906"/>
                <a:gd name="connsiteX95" fmla="*/ 4095750 w 4120749"/>
                <a:gd name="connsiteY95" fmla="*/ 396368 h 1267906"/>
                <a:gd name="connsiteX96" fmla="*/ 4100512 w 4120749"/>
                <a:gd name="connsiteY96" fmla="*/ 382081 h 1267906"/>
                <a:gd name="connsiteX97" fmla="*/ 4090987 w 4120749"/>
                <a:gd name="connsiteY97" fmla="*/ 329693 h 1267906"/>
                <a:gd name="connsiteX98" fmla="*/ 4071937 w 4120749"/>
                <a:gd name="connsiteY98" fmla="*/ 301118 h 1267906"/>
                <a:gd name="connsiteX99" fmla="*/ 4081462 w 4120749"/>
                <a:gd name="connsiteY99" fmla="*/ 258256 h 1267906"/>
                <a:gd name="connsiteX100" fmla="*/ 4100512 w 4120749"/>
                <a:gd name="connsiteY100" fmla="*/ 229681 h 1267906"/>
                <a:gd name="connsiteX101" fmla="*/ 4105275 w 4120749"/>
                <a:gd name="connsiteY101" fmla="*/ 215393 h 1267906"/>
                <a:gd name="connsiteX102" fmla="*/ 4114800 w 4120749"/>
                <a:gd name="connsiteY102" fmla="*/ 201106 h 1267906"/>
                <a:gd name="connsiteX103" fmla="*/ 4114800 w 4120749"/>
                <a:gd name="connsiteY103" fmla="*/ 110618 h 1267906"/>
                <a:gd name="connsiteX104" fmla="*/ 4100512 w 4120749"/>
                <a:gd name="connsiteY104" fmla="*/ 82043 h 1267906"/>
                <a:gd name="connsiteX105" fmla="*/ 4081462 w 4120749"/>
                <a:gd name="connsiteY105" fmla="*/ 67756 h 1267906"/>
                <a:gd name="connsiteX106" fmla="*/ 4052887 w 4120749"/>
                <a:gd name="connsiteY106" fmla="*/ 48706 h 1267906"/>
                <a:gd name="connsiteX107" fmla="*/ 4038600 w 4120749"/>
                <a:gd name="connsiteY107" fmla="*/ 39181 h 1267906"/>
                <a:gd name="connsiteX108" fmla="*/ 3971925 w 4120749"/>
                <a:gd name="connsiteY108" fmla="*/ 24893 h 1267906"/>
                <a:gd name="connsiteX109" fmla="*/ 3795712 w 4120749"/>
                <a:gd name="connsiteY109" fmla="*/ 29656 h 1267906"/>
                <a:gd name="connsiteX110" fmla="*/ 3781425 w 4120749"/>
                <a:gd name="connsiteY110" fmla="*/ 34418 h 1267906"/>
                <a:gd name="connsiteX111" fmla="*/ 3743325 w 4120749"/>
                <a:gd name="connsiteY111" fmla="*/ 43943 h 1267906"/>
                <a:gd name="connsiteX112" fmla="*/ 3667125 w 4120749"/>
                <a:gd name="connsiteY112" fmla="*/ 39181 h 1267906"/>
                <a:gd name="connsiteX113" fmla="*/ 3624262 w 4120749"/>
                <a:gd name="connsiteY113" fmla="*/ 24893 h 1267906"/>
                <a:gd name="connsiteX114" fmla="*/ 3581400 w 4120749"/>
                <a:gd name="connsiteY114" fmla="*/ 10606 h 1267906"/>
                <a:gd name="connsiteX115" fmla="*/ 3548062 w 4120749"/>
                <a:gd name="connsiteY115" fmla="*/ 5843 h 1267906"/>
                <a:gd name="connsiteX116" fmla="*/ 3500437 w 4120749"/>
                <a:gd name="connsiteY116" fmla="*/ 5843 h 1267906"/>
                <a:gd name="connsiteX117" fmla="*/ 3486150 w 4120749"/>
                <a:gd name="connsiteY117" fmla="*/ 15368 h 1267906"/>
                <a:gd name="connsiteX118" fmla="*/ 3409950 w 4120749"/>
                <a:gd name="connsiteY118" fmla="*/ 34418 h 1267906"/>
                <a:gd name="connsiteX119" fmla="*/ 3152775 w 4120749"/>
                <a:gd name="connsiteY119" fmla="*/ 39181 h 1267906"/>
                <a:gd name="connsiteX120" fmla="*/ 3028950 w 4120749"/>
                <a:gd name="connsiteY120" fmla="*/ 29656 h 1267906"/>
                <a:gd name="connsiteX121" fmla="*/ 3000375 w 4120749"/>
                <a:gd name="connsiteY121" fmla="*/ 20131 h 1267906"/>
                <a:gd name="connsiteX122" fmla="*/ 2986087 w 4120749"/>
                <a:gd name="connsiteY122" fmla="*/ 15368 h 1267906"/>
                <a:gd name="connsiteX123" fmla="*/ 2938462 w 4120749"/>
                <a:gd name="connsiteY123" fmla="*/ 24893 h 1267906"/>
                <a:gd name="connsiteX124" fmla="*/ 2914650 w 4120749"/>
                <a:gd name="connsiteY124" fmla="*/ 29656 h 1267906"/>
                <a:gd name="connsiteX125" fmla="*/ 2719387 w 4120749"/>
                <a:gd name="connsiteY125" fmla="*/ 34418 h 1267906"/>
                <a:gd name="connsiteX126" fmla="*/ 2605087 w 4120749"/>
                <a:gd name="connsiteY126" fmla="*/ 29656 h 1267906"/>
                <a:gd name="connsiteX127" fmla="*/ 2590800 w 4120749"/>
                <a:gd name="connsiteY127" fmla="*/ 24893 h 1267906"/>
                <a:gd name="connsiteX128" fmla="*/ 2462212 w 4120749"/>
                <a:gd name="connsiteY128" fmla="*/ 34418 h 1267906"/>
                <a:gd name="connsiteX129" fmla="*/ 2371725 w 4120749"/>
                <a:gd name="connsiteY129" fmla="*/ 39181 h 1267906"/>
                <a:gd name="connsiteX130" fmla="*/ 2247900 w 4120749"/>
                <a:gd name="connsiteY130" fmla="*/ 48706 h 1267906"/>
                <a:gd name="connsiteX131" fmla="*/ 2133600 w 4120749"/>
                <a:gd name="connsiteY131" fmla="*/ 43943 h 1267906"/>
                <a:gd name="connsiteX132" fmla="*/ 1924050 w 4120749"/>
                <a:gd name="connsiteY132" fmla="*/ 39181 h 1267906"/>
                <a:gd name="connsiteX133" fmla="*/ 1862137 w 4120749"/>
                <a:gd name="connsiteY133" fmla="*/ 34418 h 1267906"/>
                <a:gd name="connsiteX134" fmla="*/ 1833562 w 4120749"/>
                <a:gd name="connsiteY134" fmla="*/ 24893 h 1267906"/>
                <a:gd name="connsiteX135" fmla="*/ 1819275 w 4120749"/>
                <a:gd name="connsiteY135" fmla="*/ 20131 h 1267906"/>
                <a:gd name="connsiteX136" fmla="*/ 1738312 w 4120749"/>
                <a:gd name="connsiteY136" fmla="*/ 15368 h 1267906"/>
                <a:gd name="connsiteX137" fmla="*/ 1685925 w 4120749"/>
                <a:gd name="connsiteY137" fmla="*/ 10606 h 1267906"/>
                <a:gd name="connsiteX138" fmla="*/ 1624012 w 4120749"/>
                <a:gd name="connsiteY138" fmla="*/ 15368 h 1267906"/>
                <a:gd name="connsiteX139" fmla="*/ 1600200 w 4120749"/>
                <a:gd name="connsiteY139" fmla="*/ 20131 h 1267906"/>
                <a:gd name="connsiteX140" fmla="*/ 1552575 w 4120749"/>
                <a:gd name="connsiteY140" fmla="*/ 24893 h 1267906"/>
                <a:gd name="connsiteX141" fmla="*/ 1524000 w 4120749"/>
                <a:gd name="connsiteY141" fmla="*/ 29656 h 1267906"/>
                <a:gd name="connsiteX142" fmla="*/ 1495425 w 4120749"/>
                <a:gd name="connsiteY142" fmla="*/ 39181 h 1267906"/>
                <a:gd name="connsiteX143" fmla="*/ 1300162 w 4120749"/>
                <a:gd name="connsiteY143" fmla="*/ 34418 h 1267906"/>
                <a:gd name="connsiteX144" fmla="*/ 1271587 w 4120749"/>
                <a:gd name="connsiteY144" fmla="*/ 29656 h 1267906"/>
                <a:gd name="connsiteX145" fmla="*/ 1076325 w 4120749"/>
                <a:gd name="connsiteY145" fmla="*/ 34418 h 1267906"/>
                <a:gd name="connsiteX146" fmla="*/ 1052512 w 4120749"/>
                <a:gd name="connsiteY146" fmla="*/ 39181 h 1267906"/>
                <a:gd name="connsiteX147" fmla="*/ 1038225 w 4120749"/>
                <a:gd name="connsiteY147" fmla="*/ 43943 h 1267906"/>
                <a:gd name="connsiteX148" fmla="*/ 819150 w 4120749"/>
                <a:gd name="connsiteY148" fmla="*/ 39181 h 1267906"/>
                <a:gd name="connsiteX149" fmla="*/ 762000 w 4120749"/>
                <a:gd name="connsiteY149" fmla="*/ 34418 h 1267906"/>
                <a:gd name="connsiteX150" fmla="*/ 738187 w 4120749"/>
                <a:gd name="connsiteY150" fmla="*/ 29656 h 1267906"/>
                <a:gd name="connsiteX151" fmla="*/ 681037 w 4120749"/>
                <a:gd name="connsiteY151" fmla="*/ 24893 h 1267906"/>
                <a:gd name="connsiteX152" fmla="*/ 633412 w 4120749"/>
                <a:gd name="connsiteY152" fmla="*/ 15368 h 1267906"/>
                <a:gd name="connsiteX153" fmla="*/ 547687 w 4120749"/>
                <a:gd name="connsiteY153" fmla="*/ 20131 h 1267906"/>
                <a:gd name="connsiteX154" fmla="*/ 476250 w 4120749"/>
                <a:gd name="connsiteY154" fmla="*/ 29656 h 1267906"/>
                <a:gd name="connsiteX155" fmla="*/ 461962 w 4120749"/>
                <a:gd name="connsiteY155" fmla="*/ 34418 h 1267906"/>
                <a:gd name="connsiteX156" fmla="*/ 328612 w 4120749"/>
                <a:gd name="connsiteY156" fmla="*/ 29656 h 1267906"/>
                <a:gd name="connsiteX157" fmla="*/ 280987 w 4120749"/>
                <a:gd name="connsiteY157" fmla="*/ 24893 h 1267906"/>
                <a:gd name="connsiteX158" fmla="*/ 233362 w 4120749"/>
                <a:gd name="connsiteY158" fmla="*/ 15368 h 1267906"/>
                <a:gd name="connsiteX159" fmla="*/ 133350 w 4120749"/>
                <a:gd name="connsiteY159" fmla="*/ 10606 h 1267906"/>
                <a:gd name="connsiteX160" fmla="*/ 95250 w 4120749"/>
                <a:gd name="connsiteY160" fmla="*/ 15368 h 1267906"/>
                <a:gd name="connsiteX161" fmla="*/ 80962 w 4120749"/>
                <a:gd name="connsiteY161" fmla="*/ 24893 h 1267906"/>
                <a:gd name="connsiteX162" fmla="*/ 52387 w 4120749"/>
                <a:gd name="connsiteY162" fmla="*/ 34418 h 1267906"/>
                <a:gd name="connsiteX163" fmla="*/ 38100 w 4120749"/>
                <a:gd name="connsiteY163" fmla="*/ 39181 h 1267906"/>
                <a:gd name="connsiteX164" fmla="*/ 23812 w 4120749"/>
                <a:gd name="connsiteY164" fmla="*/ 43943 h 1267906"/>
                <a:gd name="connsiteX165" fmla="*/ 9525 w 4120749"/>
                <a:gd name="connsiteY165" fmla="*/ 53468 h 1267906"/>
                <a:gd name="connsiteX166" fmla="*/ 3810 w 4120749"/>
                <a:gd name="connsiteY166" fmla="*/ 342076 h 1267906"/>
                <a:gd name="connsiteX167" fmla="*/ 14287 w 4120749"/>
                <a:gd name="connsiteY167" fmla="*/ 377318 h 1267906"/>
                <a:gd name="connsiteX168" fmla="*/ 4762 w 4120749"/>
                <a:gd name="connsiteY168" fmla="*/ 424943 h 1267906"/>
                <a:gd name="connsiteX169" fmla="*/ 0 w 4120749"/>
                <a:gd name="connsiteY169" fmla="*/ 482093 h 1267906"/>
                <a:gd name="connsiteX170" fmla="*/ 9525 w 4120749"/>
                <a:gd name="connsiteY170" fmla="*/ 624968 h 1267906"/>
                <a:gd name="connsiteX171" fmla="*/ 14287 w 4120749"/>
                <a:gd name="connsiteY171" fmla="*/ 763081 h 1267906"/>
                <a:gd name="connsiteX172" fmla="*/ 19050 w 4120749"/>
                <a:gd name="connsiteY172" fmla="*/ 805943 h 1267906"/>
                <a:gd name="connsiteX173" fmla="*/ 23812 w 4120749"/>
                <a:gd name="connsiteY173" fmla="*/ 1139318 h 1267906"/>
                <a:gd name="connsiteX174" fmla="*/ 33337 w 4120749"/>
                <a:gd name="connsiteY174" fmla="*/ 1172656 h 1267906"/>
                <a:gd name="connsiteX175" fmla="*/ 28575 w 4120749"/>
                <a:gd name="connsiteY175" fmla="*/ 1205993 h 1267906"/>
                <a:gd name="connsiteX0" fmla="*/ 28575 w 4120749"/>
                <a:gd name="connsiteY0" fmla="*/ 1205993 h 1267906"/>
                <a:gd name="connsiteX1" fmla="*/ 71437 w 4120749"/>
                <a:gd name="connsiteY1" fmla="*/ 1215518 h 1267906"/>
                <a:gd name="connsiteX2" fmla="*/ 85725 w 4120749"/>
                <a:gd name="connsiteY2" fmla="*/ 1225043 h 1267906"/>
                <a:gd name="connsiteX3" fmla="*/ 100012 w 4120749"/>
                <a:gd name="connsiteY3" fmla="*/ 1229806 h 1267906"/>
                <a:gd name="connsiteX4" fmla="*/ 214312 w 4120749"/>
                <a:gd name="connsiteY4" fmla="*/ 1225043 h 1267906"/>
                <a:gd name="connsiteX5" fmla="*/ 242887 w 4120749"/>
                <a:gd name="connsiteY5" fmla="*/ 1215518 h 1267906"/>
                <a:gd name="connsiteX6" fmla="*/ 257175 w 4120749"/>
                <a:gd name="connsiteY6" fmla="*/ 1210756 h 1267906"/>
                <a:gd name="connsiteX7" fmla="*/ 271462 w 4120749"/>
                <a:gd name="connsiteY7" fmla="*/ 1205993 h 1267906"/>
                <a:gd name="connsiteX8" fmla="*/ 304800 w 4120749"/>
                <a:gd name="connsiteY8" fmla="*/ 1215518 h 1267906"/>
                <a:gd name="connsiteX9" fmla="*/ 319087 w 4120749"/>
                <a:gd name="connsiteY9" fmla="*/ 1225043 h 1267906"/>
                <a:gd name="connsiteX10" fmla="*/ 528637 w 4120749"/>
                <a:gd name="connsiteY10" fmla="*/ 1225043 h 1267906"/>
                <a:gd name="connsiteX11" fmla="*/ 561975 w 4120749"/>
                <a:gd name="connsiteY11" fmla="*/ 1239331 h 1267906"/>
                <a:gd name="connsiteX12" fmla="*/ 576262 w 4120749"/>
                <a:gd name="connsiteY12" fmla="*/ 1244093 h 1267906"/>
                <a:gd name="connsiteX13" fmla="*/ 585787 w 4120749"/>
                <a:gd name="connsiteY13" fmla="*/ 1229806 h 1267906"/>
                <a:gd name="connsiteX14" fmla="*/ 623887 w 4120749"/>
                <a:gd name="connsiteY14" fmla="*/ 1239331 h 1267906"/>
                <a:gd name="connsiteX15" fmla="*/ 638175 w 4120749"/>
                <a:gd name="connsiteY15" fmla="*/ 1253618 h 1267906"/>
                <a:gd name="connsiteX16" fmla="*/ 652462 w 4120749"/>
                <a:gd name="connsiteY16" fmla="*/ 1258381 h 1267906"/>
                <a:gd name="connsiteX17" fmla="*/ 666750 w 4120749"/>
                <a:gd name="connsiteY17" fmla="*/ 1267906 h 1267906"/>
                <a:gd name="connsiteX18" fmla="*/ 728662 w 4120749"/>
                <a:gd name="connsiteY18" fmla="*/ 1263143 h 1267906"/>
                <a:gd name="connsiteX19" fmla="*/ 742950 w 4120749"/>
                <a:gd name="connsiteY19" fmla="*/ 1258381 h 1267906"/>
                <a:gd name="connsiteX20" fmla="*/ 762000 w 4120749"/>
                <a:gd name="connsiteY20" fmla="*/ 1253618 h 1267906"/>
                <a:gd name="connsiteX21" fmla="*/ 776287 w 4120749"/>
                <a:gd name="connsiteY21" fmla="*/ 1248856 h 1267906"/>
                <a:gd name="connsiteX22" fmla="*/ 847725 w 4120749"/>
                <a:gd name="connsiteY22" fmla="*/ 1244093 h 1267906"/>
                <a:gd name="connsiteX23" fmla="*/ 885825 w 4120749"/>
                <a:gd name="connsiteY23" fmla="*/ 1239331 h 1267906"/>
                <a:gd name="connsiteX24" fmla="*/ 914400 w 4120749"/>
                <a:gd name="connsiteY24" fmla="*/ 1229806 h 1267906"/>
                <a:gd name="connsiteX25" fmla="*/ 928687 w 4120749"/>
                <a:gd name="connsiteY25" fmla="*/ 1225043 h 1267906"/>
                <a:gd name="connsiteX26" fmla="*/ 1090612 w 4120749"/>
                <a:gd name="connsiteY26" fmla="*/ 1234568 h 1267906"/>
                <a:gd name="connsiteX27" fmla="*/ 1104900 w 4120749"/>
                <a:gd name="connsiteY27" fmla="*/ 1239331 h 1267906"/>
                <a:gd name="connsiteX28" fmla="*/ 1119187 w 4120749"/>
                <a:gd name="connsiteY28" fmla="*/ 1248856 h 1267906"/>
                <a:gd name="connsiteX29" fmla="*/ 1223962 w 4120749"/>
                <a:gd name="connsiteY29" fmla="*/ 1244093 h 1267906"/>
                <a:gd name="connsiteX30" fmla="*/ 1266825 w 4120749"/>
                <a:gd name="connsiteY30" fmla="*/ 1225043 h 1267906"/>
                <a:gd name="connsiteX31" fmla="*/ 1295400 w 4120749"/>
                <a:gd name="connsiteY31" fmla="*/ 1220281 h 1267906"/>
                <a:gd name="connsiteX32" fmla="*/ 1509712 w 4120749"/>
                <a:gd name="connsiteY32" fmla="*/ 1225043 h 1267906"/>
                <a:gd name="connsiteX33" fmla="*/ 1552575 w 4120749"/>
                <a:gd name="connsiteY33" fmla="*/ 1239331 h 1267906"/>
                <a:gd name="connsiteX34" fmla="*/ 1566862 w 4120749"/>
                <a:gd name="connsiteY34" fmla="*/ 1244093 h 1267906"/>
                <a:gd name="connsiteX35" fmla="*/ 1600200 w 4120749"/>
                <a:gd name="connsiteY35" fmla="*/ 1239331 h 1267906"/>
                <a:gd name="connsiteX36" fmla="*/ 1614487 w 4120749"/>
                <a:gd name="connsiteY36" fmla="*/ 1234568 h 1267906"/>
                <a:gd name="connsiteX37" fmla="*/ 1638300 w 4120749"/>
                <a:gd name="connsiteY37" fmla="*/ 1229806 h 1267906"/>
                <a:gd name="connsiteX38" fmla="*/ 1809750 w 4120749"/>
                <a:gd name="connsiteY38" fmla="*/ 1234568 h 1267906"/>
                <a:gd name="connsiteX39" fmla="*/ 1866900 w 4120749"/>
                <a:gd name="connsiteY39" fmla="*/ 1239331 h 1267906"/>
                <a:gd name="connsiteX40" fmla="*/ 1914525 w 4120749"/>
                <a:gd name="connsiteY40" fmla="*/ 1253618 h 1267906"/>
                <a:gd name="connsiteX41" fmla="*/ 1928812 w 4120749"/>
                <a:gd name="connsiteY41" fmla="*/ 1258381 h 1267906"/>
                <a:gd name="connsiteX42" fmla="*/ 1943100 w 4120749"/>
                <a:gd name="connsiteY42" fmla="*/ 1267906 h 1267906"/>
                <a:gd name="connsiteX43" fmla="*/ 1995487 w 4120749"/>
                <a:gd name="connsiteY43" fmla="*/ 1258381 h 1267906"/>
                <a:gd name="connsiteX44" fmla="*/ 2009775 w 4120749"/>
                <a:gd name="connsiteY44" fmla="*/ 1248856 h 1267906"/>
                <a:gd name="connsiteX45" fmla="*/ 2024062 w 4120749"/>
                <a:gd name="connsiteY45" fmla="*/ 1244093 h 1267906"/>
                <a:gd name="connsiteX46" fmla="*/ 2052637 w 4120749"/>
                <a:gd name="connsiteY46" fmla="*/ 1225043 h 1267906"/>
                <a:gd name="connsiteX47" fmla="*/ 2100262 w 4120749"/>
                <a:gd name="connsiteY47" fmla="*/ 1215518 h 1267906"/>
                <a:gd name="connsiteX48" fmla="*/ 2157412 w 4120749"/>
                <a:gd name="connsiteY48" fmla="*/ 1220281 h 1267906"/>
                <a:gd name="connsiteX49" fmla="*/ 2243137 w 4120749"/>
                <a:gd name="connsiteY49" fmla="*/ 1225043 h 1267906"/>
                <a:gd name="connsiteX50" fmla="*/ 2266950 w 4120749"/>
                <a:gd name="connsiteY50" fmla="*/ 1229806 h 1267906"/>
                <a:gd name="connsiteX51" fmla="*/ 2300287 w 4120749"/>
                <a:gd name="connsiteY51" fmla="*/ 1234568 h 1267906"/>
                <a:gd name="connsiteX52" fmla="*/ 2381250 w 4120749"/>
                <a:gd name="connsiteY52" fmla="*/ 1234568 h 1267906"/>
                <a:gd name="connsiteX53" fmla="*/ 2443162 w 4120749"/>
                <a:gd name="connsiteY53" fmla="*/ 1239331 h 1267906"/>
                <a:gd name="connsiteX54" fmla="*/ 2581275 w 4120749"/>
                <a:gd name="connsiteY54" fmla="*/ 1239331 h 1267906"/>
                <a:gd name="connsiteX55" fmla="*/ 2624137 w 4120749"/>
                <a:gd name="connsiteY55" fmla="*/ 1225043 h 1267906"/>
                <a:gd name="connsiteX56" fmla="*/ 2638425 w 4120749"/>
                <a:gd name="connsiteY56" fmla="*/ 1220281 h 1267906"/>
                <a:gd name="connsiteX57" fmla="*/ 2652712 w 4120749"/>
                <a:gd name="connsiteY57" fmla="*/ 1215518 h 1267906"/>
                <a:gd name="connsiteX58" fmla="*/ 2995612 w 4120749"/>
                <a:gd name="connsiteY58" fmla="*/ 1225043 h 1267906"/>
                <a:gd name="connsiteX59" fmla="*/ 3090862 w 4120749"/>
                <a:gd name="connsiteY59" fmla="*/ 1220281 h 1267906"/>
                <a:gd name="connsiteX60" fmla="*/ 3248025 w 4120749"/>
                <a:gd name="connsiteY60" fmla="*/ 1225043 h 1267906"/>
                <a:gd name="connsiteX61" fmla="*/ 3262312 w 4120749"/>
                <a:gd name="connsiteY61" fmla="*/ 1229806 h 1267906"/>
                <a:gd name="connsiteX62" fmla="*/ 3305175 w 4120749"/>
                <a:gd name="connsiteY62" fmla="*/ 1239331 h 1267906"/>
                <a:gd name="connsiteX63" fmla="*/ 3319462 w 4120749"/>
                <a:gd name="connsiteY63" fmla="*/ 1244093 h 1267906"/>
                <a:gd name="connsiteX64" fmla="*/ 3409950 w 4120749"/>
                <a:gd name="connsiteY64" fmla="*/ 1248856 h 1267906"/>
                <a:gd name="connsiteX65" fmla="*/ 3443287 w 4120749"/>
                <a:gd name="connsiteY65" fmla="*/ 1244093 h 1267906"/>
                <a:gd name="connsiteX66" fmla="*/ 3471862 w 4120749"/>
                <a:gd name="connsiteY66" fmla="*/ 1234568 h 1267906"/>
                <a:gd name="connsiteX67" fmla="*/ 3514725 w 4120749"/>
                <a:gd name="connsiteY67" fmla="*/ 1220281 h 1267906"/>
                <a:gd name="connsiteX68" fmla="*/ 3552825 w 4120749"/>
                <a:gd name="connsiteY68" fmla="*/ 1215518 h 1267906"/>
                <a:gd name="connsiteX69" fmla="*/ 3709987 w 4120749"/>
                <a:gd name="connsiteY69" fmla="*/ 1220281 h 1267906"/>
                <a:gd name="connsiteX70" fmla="*/ 3738562 w 4120749"/>
                <a:gd name="connsiteY70" fmla="*/ 1229806 h 1267906"/>
                <a:gd name="connsiteX71" fmla="*/ 3762375 w 4120749"/>
                <a:gd name="connsiteY71" fmla="*/ 1234568 h 1267906"/>
                <a:gd name="connsiteX72" fmla="*/ 3829050 w 4120749"/>
                <a:gd name="connsiteY72" fmla="*/ 1220281 h 1267906"/>
                <a:gd name="connsiteX73" fmla="*/ 3948112 w 4120749"/>
                <a:gd name="connsiteY73" fmla="*/ 1215518 h 1267906"/>
                <a:gd name="connsiteX74" fmla="*/ 3976687 w 4120749"/>
                <a:gd name="connsiteY74" fmla="*/ 1201231 h 1267906"/>
                <a:gd name="connsiteX75" fmla="*/ 4000500 w 4120749"/>
                <a:gd name="connsiteY75" fmla="*/ 1182181 h 1267906"/>
                <a:gd name="connsiteX76" fmla="*/ 4014787 w 4120749"/>
                <a:gd name="connsiteY76" fmla="*/ 1172656 h 1267906"/>
                <a:gd name="connsiteX77" fmla="*/ 4029075 w 4120749"/>
                <a:gd name="connsiteY77" fmla="*/ 1167893 h 1267906"/>
                <a:gd name="connsiteX78" fmla="*/ 4033837 w 4120749"/>
                <a:gd name="connsiteY78" fmla="*/ 1115506 h 1267906"/>
                <a:gd name="connsiteX79" fmla="*/ 4038600 w 4120749"/>
                <a:gd name="connsiteY79" fmla="*/ 1101218 h 1267906"/>
                <a:gd name="connsiteX80" fmla="*/ 4052887 w 4120749"/>
                <a:gd name="connsiteY80" fmla="*/ 1091693 h 1267906"/>
                <a:gd name="connsiteX81" fmla="*/ 4067175 w 4120749"/>
                <a:gd name="connsiteY81" fmla="*/ 1086931 h 1267906"/>
                <a:gd name="connsiteX82" fmla="*/ 4100512 w 4120749"/>
                <a:gd name="connsiteY82" fmla="*/ 1039306 h 1267906"/>
                <a:gd name="connsiteX83" fmla="*/ 4095750 w 4120749"/>
                <a:gd name="connsiteY83" fmla="*/ 996443 h 1267906"/>
                <a:gd name="connsiteX84" fmla="*/ 4090987 w 4120749"/>
                <a:gd name="connsiteY84" fmla="*/ 982156 h 1267906"/>
                <a:gd name="connsiteX85" fmla="*/ 4086225 w 4120749"/>
                <a:gd name="connsiteY85" fmla="*/ 963106 h 1267906"/>
                <a:gd name="connsiteX86" fmla="*/ 4081462 w 4120749"/>
                <a:gd name="connsiteY86" fmla="*/ 925006 h 1267906"/>
                <a:gd name="connsiteX87" fmla="*/ 4095750 w 4120749"/>
                <a:gd name="connsiteY87" fmla="*/ 863093 h 1267906"/>
                <a:gd name="connsiteX88" fmla="*/ 4100512 w 4120749"/>
                <a:gd name="connsiteY88" fmla="*/ 848806 h 1267906"/>
                <a:gd name="connsiteX89" fmla="*/ 4086225 w 4120749"/>
                <a:gd name="connsiteY89" fmla="*/ 815468 h 1267906"/>
                <a:gd name="connsiteX90" fmla="*/ 4071937 w 4120749"/>
                <a:gd name="connsiteY90" fmla="*/ 786893 h 1267906"/>
                <a:gd name="connsiteX91" fmla="*/ 4081462 w 4120749"/>
                <a:gd name="connsiteY91" fmla="*/ 639256 h 1267906"/>
                <a:gd name="connsiteX92" fmla="*/ 4090987 w 4120749"/>
                <a:gd name="connsiteY92" fmla="*/ 544006 h 1267906"/>
                <a:gd name="connsiteX93" fmla="*/ 4086225 w 4120749"/>
                <a:gd name="connsiteY93" fmla="*/ 486856 h 1267906"/>
                <a:gd name="connsiteX94" fmla="*/ 4086225 w 4120749"/>
                <a:gd name="connsiteY94" fmla="*/ 410656 h 1267906"/>
                <a:gd name="connsiteX95" fmla="*/ 4095750 w 4120749"/>
                <a:gd name="connsiteY95" fmla="*/ 396368 h 1267906"/>
                <a:gd name="connsiteX96" fmla="*/ 4100512 w 4120749"/>
                <a:gd name="connsiteY96" fmla="*/ 382081 h 1267906"/>
                <a:gd name="connsiteX97" fmla="*/ 4090987 w 4120749"/>
                <a:gd name="connsiteY97" fmla="*/ 329693 h 1267906"/>
                <a:gd name="connsiteX98" fmla="*/ 4071937 w 4120749"/>
                <a:gd name="connsiteY98" fmla="*/ 301118 h 1267906"/>
                <a:gd name="connsiteX99" fmla="*/ 4081462 w 4120749"/>
                <a:gd name="connsiteY99" fmla="*/ 258256 h 1267906"/>
                <a:gd name="connsiteX100" fmla="*/ 4100512 w 4120749"/>
                <a:gd name="connsiteY100" fmla="*/ 229681 h 1267906"/>
                <a:gd name="connsiteX101" fmla="*/ 4105275 w 4120749"/>
                <a:gd name="connsiteY101" fmla="*/ 215393 h 1267906"/>
                <a:gd name="connsiteX102" fmla="*/ 4114800 w 4120749"/>
                <a:gd name="connsiteY102" fmla="*/ 201106 h 1267906"/>
                <a:gd name="connsiteX103" fmla="*/ 4114800 w 4120749"/>
                <a:gd name="connsiteY103" fmla="*/ 110618 h 1267906"/>
                <a:gd name="connsiteX104" fmla="*/ 4100512 w 4120749"/>
                <a:gd name="connsiteY104" fmla="*/ 82043 h 1267906"/>
                <a:gd name="connsiteX105" fmla="*/ 4081462 w 4120749"/>
                <a:gd name="connsiteY105" fmla="*/ 67756 h 1267906"/>
                <a:gd name="connsiteX106" fmla="*/ 4052887 w 4120749"/>
                <a:gd name="connsiteY106" fmla="*/ 48706 h 1267906"/>
                <a:gd name="connsiteX107" fmla="*/ 4038600 w 4120749"/>
                <a:gd name="connsiteY107" fmla="*/ 39181 h 1267906"/>
                <a:gd name="connsiteX108" fmla="*/ 3971925 w 4120749"/>
                <a:gd name="connsiteY108" fmla="*/ 24893 h 1267906"/>
                <a:gd name="connsiteX109" fmla="*/ 3795712 w 4120749"/>
                <a:gd name="connsiteY109" fmla="*/ 29656 h 1267906"/>
                <a:gd name="connsiteX110" fmla="*/ 3781425 w 4120749"/>
                <a:gd name="connsiteY110" fmla="*/ 34418 h 1267906"/>
                <a:gd name="connsiteX111" fmla="*/ 3743325 w 4120749"/>
                <a:gd name="connsiteY111" fmla="*/ 43943 h 1267906"/>
                <a:gd name="connsiteX112" fmla="*/ 3667125 w 4120749"/>
                <a:gd name="connsiteY112" fmla="*/ 39181 h 1267906"/>
                <a:gd name="connsiteX113" fmla="*/ 3624262 w 4120749"/>
                <a:gd name="connsiteY113" fmla="*/ 24893 h 1267906"/>
                <a:gd name="connsiteX114" fmla="*/ 3581400 w 4120749"/>
                <a:gd name="connsiteY114" fmla="*/ 10606 h 1267906"/>
                <a:gd name="connsiteX115" fmla="*/ 3548062 w 4120749"/>
                <a:gd name="connsiteY115" fmla="*/ 5843 h 1267906"/>
                <a:gd name="connsiteX116" fmla="*/ 3500437 w 4120749"/>
                <a:gd name="connsiteY116" fmla="*/ 5843 h 1267906"/>
                <a:gd name="connsiteX117" fmla="*/ 3486150 w 4120749"/>
                <a:gd name="connsiteY117" fmla="*/ 15368 h 1267906"/>
                <a:gd name="connsiteX118" fmla="*/ 3409950 w 4120749"/>
                <a:gd name="connsiteY118" fmla="*/ 34418 h 1267906"/>
                <a:gd name="connsiteX119" fmla="*/ 3152775 w 4120749"/>
                <a:gd name="connsiteY119" fmla="*/ 39181 h 1267906"/>
                <a:gd name="connsiteX120" fmla="*/ 3028950 w 4120749"/>
                <a:gd name="connsiteY120" fmla="*/ 29656 h 1267906"/>
                <a:gd name="connsiteX121" fmla="*/ 3000375 w 4120749"/>
                <a:gd name="connsiteY121" fmla="*/ 20131 h 1267906"/>
                <a:gd name="connsiteX122" fmla="*/ 2986087 w 4120749"/>
                <a:gd name="connsiteY122" fmla="*/ 15368 h 1267906"/>
                <a:gd name="connsiteX123" fmla="*/ 2938462 w 4120749"/>
                <a:gd name="connsiteY123" fmla="*/ 24893 h 1267906"/>
                <a:gd name="connsiteX124" fmla="*/ 2914650 w 4120749"/>
                <a:gd name="connsiteY124" fmla="*/ 29656 h 1267906"/>
                <a:gd name="connsiteX125" fmla="*/ 2719387 w 4120749"/>
                <a:gd name="connsiteY125" fmla="*/ 34418 h 1267906"/>
                <a:gd name="connsiteX126" fmla="*/ 2605087 w 4120749"/>
                <a:gd name="connsiteY126" fmla="*/ 29656 h 1267906"/>
                <a:gd name="connsiteX127" fmla="*/ 2590800 w 4120749"/>
                <a:gd name="connsiteY127" fmla="*/ 24893 h 1267906"/>
                <a:gd name="connsiteX128" fmla="*/ 2462212 w 4120749"/>
                <a:gd name="connsiteY128" fmla="*/ 34418 h 1267906"/>
                <a:gd name="connsiteX129" fmla="*/ 2371725 w 4120749"/>
                <a:gd name="connsiteY129" fmla="*/ 39181 h 1267906"/>
                <a:gd name="connsiteX130" fmla="*/ 2247900 w 4120749"/>
                <a:gd name="connsiteY130" fmla="*/ 48706 h 1267906"/>
                <a:gd name="connsiteX131" fmla="*/ 2133600 w 4120749"/>
                <a:gd name="connsiteY131" fmla="*/ 43943 h 1267906"/>
                <a:gd name="connsiteX132" fmla="*/ 1924050 w 4120749"/>
                <a:gd name="connsiteY132" fmla="*/ 39181 h 1267906"/>
                <a:gd name="connsiteX133" fmla="*/ 1862137 w 4120749"/>
                <a:gd name="connsiteY133" fmla="*/ 34418 h 1267906"/>
                <a:gd name="connsiteX134" fmla="*/ 1833562 w 4120749"/>
                <a:gd name="connsiteY134" fmla="*/ 24893 h 1267906"/>
                <a:gd name="connsiteX135" fmla="*/ 1819275 w 4120749"/>
                <a:gd name="connsiteY135" fmla="*/ 20131 h 1267906"/>
                <a:gd name="connsiteX136" fmla="*/ 1738312 w 4120749"/>
                <a:gd name="connsiteY136" fmla="*/ 15368 h 1267906"/>
                <a:gd name="connsiteX137" fmla="*/ 1685925 w 4120749"/>
                <a:gd name="connsiteY137" fmla="*/ 10606 h 1267906"/>
                <a:gd name="connsiteX138" fmla="*/ 1624012 w 4120749"/>
                <a:gd name="connsiteY138" fmla="*/ 15368 h 1267906"/>
                <a:gd name="connsiteX139" fmla="*/ 1600200 w 4120749"/>
                <a:gd name="connsiteY139" fmla="*/ 20131 h 1267906"/>
                <a:gd name="connsiteX140" fmla="*/ 1552575 w 4120749"/>
                <a:gd name="connsiteY140" fmla="*/ 24893 h 1267906"/>
                <a:gd name="connsiteX141" fmla="*/ 1524000 w 4120749"/>
                <a:gd name="connsiteY141" fmla="*/ 29656 h 1267906"/>
                <a:gd name="connsiteX142" fmla="*/ 1495425 w 4120749"/>
                <a:gd name="connsiteY142" fmla="*/ 39181 h 1267906"/>
                <a:gd name="connsiteX143" fmla="*/ 1300162 w 4120749"/>
                <a:gd name="connsiteY143" fmla="*/ 34418 h 1267906"/>
                <a:gd name="connsiteX144" fmla="*/ 1271587 w 4120749"/>
                <a:gd name="connsiteY144" fmla="*/ 29656 h 1267906"/>
                <a:gd name="connsiteX145" fmla="*/ 1076325 w 4120749"/>
                <a:gd name="connsiteY145" fmla="*/ 34418 h 1267906"/>
                <a:gd name="connsiteX146" fmla="*/ 1052512 w 4120749"/>
                <a:gd name="connsiteY146" fmla="*/ 39181 h 1267906"/>
                <a:gd name="connsiteX147" fmla="*/ 1038225 w 4120749"/>
                <a:gd name="connsiteY147" fmla="*/ 43943 h 1267906"/>
                <a:gd name="connsiteX148" fmla="*/ 819150 w 4120749"/>
                <a:gd name="connsiteY148" fmla="*/ 39181 h 1267906"/>
                <a:gd name="connsiteX149" fmla="*/ 762000 w 4120749"/>
                <a:gd name="connsiteY149" fmla="*/ 34418 h 1267906"/>
                <a:gd name="connsiteX150" fmla="*/ 738187 w 4120749"/>
                <a:gd name="connsiteY150" fmla="*/ 29656 h 1267906"/>
                <a:gd name="connsiteX151" fmla="*/ 681037 w 4120749"/>
                <a:gd name="connsiteY151" fmla="*/ 24893 h 1267906"/>
                <a:gd name="connsiteX152" fmla="*/ 633412 w 4120749"/>
                <a:gd name="connsiteY152" fmla="*/ 15368 h 1267906"/>
                <a:gd name="connsiteX153" fmla="*/ 547687 w 4120749"/>
                <a:gd name="connsiteY153" fmla="*/ 20131 h 1267906"/>
                <a:gd name="connsiteX154" fmla="*/ 476250 w 4120749"/>
                <a:gd name="connsiteY154" fmla="*/ 29656 h 1267906"/>
                <a:gd name="connsiteX155" fmla="*/ 461962 w 4120749"/>
                <a:gd name="connsiteY155" fmla="*/ 34418 h 1267906"/>
                <a:gd name="connsiteX156" fmla="*/ 328612 w 4120749"/>
                <a:gd name="connsiteY156" fmla="*/ 29656 h 1267906"/>
                <a:gd name="connsiteX157" fmla="*/ 280987 w 4120749"/>
                <a:gd name="connsiteY157" fmla="*/ 24893 h 1267906"/>
                <a:gd name="connsiteX158" fmla="*/ 233362 w 4120749"/>
                <a:gd name="connsiteY158" fmla="*/ 15368 h 1267906"/>
                <a:gd name="connsiteX159" fmla="*/ 133350 w 4120749"/>
                <a:gd name="connsiteY159" fmla="*/ 10606 h 1267906"/>
                <a:gd name="connsiteX160" fmla="*/ 95250 w 4120749"/>
                <a:gd name="connsiteY160" fmla="*/ 15368 h 1267906"/>
                <a:gd name="connsiteX161" fmla="*/ 80962 w 4120749"/>
                <a:gd name="connsiteY161" fmla="*/ 24893 h 1267906"/>
                <a:gd name="connsiteX162" fmla="*/ 52387 w 4120749"/>
                <a:gd name="connsiteY162" fmla="*/ 34418 h 1267906"/>
                <a:gd name="connsiteX163" fmla="*/ 38100 w 4120749"/>
                <a:gd name="connsiteY163" fmla="*/ 39181 h 1267906"/>
                <a:gd name="connsiteX164" fmla="*/ 23812 w 4120749"/>
                <a:gd name="connsiteY164" fmla="*/ 43943 h 1267906"/>
                <a:gd name="connsiteX165" fmla="*/ 9525 w 4120749"/>
                <a:gd name="connsiteY165" fmla="*/ 53468 h 1267906"/>
                <a:gd name="connsiteX166" fmla="*/ 14287 w 4120749"/>
                <a:gd name="connsiteY166" fmla="*/ 377318 h 1267906"/>
                <a:gd name="connsiteX167" fmla="*/ 4762 w 4120749"/>
                <a:gd name="connsiteY167" fmla="*/ 424943 h 1267906"/>
                <a:gd name="connsiteX168" fmla="*/ 0 w 4120749"/>
                <a:gd name="connsiteY168" fmla="*/ 482093 h 1267906"/>
                <a:gd name="connsiteX169" fmla="*/ 9525 w 4120749"/>
                <a:gd name="connsiteY169" fmla="*/ 624968 h 1267906"/>
                <a:gd name="connsiteX170" fmla="*/ 14287 w 4120749"/>
                <a:gd name="connsiteY170" fmla="*/ 763081 h 1267906"/>
                <a:gd name="connsiteX171" fmla="*/ 19050 w 4120749"/>
                <a:gd name="connsiteY171" fmla="*/ 805943 h 1267906"/>
                <a:gd name="connsiteX172" fmla="*/ 23812 w 4120749"/>
                <a:gd name="connsiteY172" fmla="*/ 1139318 h 1267906"/>
                <a:gd name="connsiteX173" fmla="*/ 33337 w 4120749"/>
                <a:gd name="connsiteY173" fmla="*/ 1172656 h 1267906"/>
                <a:gd name="connsiteX174" fmla="*/ 28575 w 4120749"/>
                <a:gd name="connsiteY174" fmla="*/ 1205993 h 1267906"/>
                <a:gd name="connsiteX0" fmla="*/ 28575 w 4120749"/>
                <a:gd name="connsiteY0" fmla="*/ 1205993 h 1267906"/>
                <a:gd name="connsiteX1" fmla="*/ 71437 w 4120749"/>
                <a:gd name="connsiteY1" fmla="*/ 1215518 h 1267906"/>
                <a:gd name="connsiteX2" fmla="*/ 85725 w 4120749"/>
                <a:gd name="connsiteY2" fmla="*/ 1225043 h 1267906"/>
                <a:gd name="connsiteX3" fmla="*/ 100012 w 4120749"/>
                <a:gd name="connsiteY3" fmla="*/ 1229806 h 1267906"/>
                <a:gd name="connsiteX4" fmla="*/ 214312 w 4120749"/>
                <a:gd name="connsiteY4" fmla="*/ 1225043 h 1267906"/>
                <a:gd name="connsiteX5" fmla="*/ 242887 w 4120749"/>
                <a:gd name="connsiteY5" fmla="*/ 1215518 h 1267906"/>
                <a:gd name="connsiteX6" fmla="*/ 257175 w 4120749"/>
                <a:gd name="connsiteY6" fmla="*/ 1210756 h 1267906"/>
                <a:gd name="connsiteX7" fmla="*/ 271462 w 4120749"/>
                <a:gd name="connsiteY7" fmla="*/ 1205993 h 1267906"/>
                <a:gd name="connsiteX8" fmla="*/ 304800 w 4120749"/>
                <a:gd name="connsiteY8" fmla="*/ 1215518 h 1267906"/>
                <a:gd name="connsiteX9" fmla="*/ 319087 w 4120749"/>
                <a:gd name="connsiteY9" fmla="*/ 1225043 h 1267906"/>
                <a:gd name="connsiteX10" fmla="*/ 528637 w 4120749"/>
                <a:gd name="connsiteY10" fmla="*/ 1225043 h 1267906"/>
                <a:gd name="connsiteX11" fmla="*/ 561975 w 4120749"/>
                <a:gd name="connsiteY11" fmla="*/ 1239331 h 1267906"/>
                <a:gd name="connsiteX12" fmla="*/ 576262 w 4120749"/>
                <a:gd name="connsiteY12" fmla="*/ 1244093 h 1267906"/>
                <a:gd name="connsiteX13" fmla="*/ 585787 w 4120749"/>
                <a:gd name="connsiteY13" fmla="*/ 1229806 h 1267906"/>
                <a:gd name="connsiteX14" fmla="*/ 623887 w 4120749"/>
                <a:gd name="connsiteY14" fmla="*/ 1239331 h 1267906"/>
                <a:gd name="connsiteX15" fmla="*/ 638175 w 4120749"/>
                <a:gd name="connsiteY15" fmla="*/ 1253618 h 1267906"/>
                <a:gd name="connsiteX16" fmla="*/ 652462 w 4120749"/>
                <a:gd name="connsiteY16" fmla="*/ 1258381 h 1267906"/>
                <a:gd name="connsiteX17" fmla="*/ 666750 w 4120749"/>
                <a:gd name="connsiteY17" fmla="*/ 1267906 h 1267906"/>
                <a:gd name="connsiteX18" fmla="*/ 728662 w 4120749"/>
                <a:gd name="connsiteY18" fmla="*/ 1263143 h 1267906"/>
                <a:gd name="connsiteX19" fmla="*/ 742950 w 4120749"/>
                <a:gd name="connsiteY19" fmla="*/ 1258381 h 1267906"/>
                <a:gd name="connsiteX20" fmla="*/ 762000 w 4120749"/>
                <a:gd name="connsiteY20" fmla="*/ 1253618 h 1267906"/>
                <a:gd name="connsiteX21" fmla="*/ 776287 w 4120749"/>
                <a:gd name="connsiteY21" fmla="*/ 1248856 h 1267906"/>
                <a:gd name="connsiteX22" fmla="*/ 847725 w 4120749"/>
                <a:gd name="connsiteY22" fmla="*/ 1244093 h 1267906"/>
                <a:gd name="connsiteX23" fmla="*/ 885825 w 4120749"/>
                <a:gd name="connsiteY23" fmla="*/ 1239331 h 1267906"/>
                <a:gd name="connsiteX24" fmla="*/ 914400 w 4120749"/>
                <a:gd name="connsiteY24" fmla="*/ 1229806 h 1267906"/>
                <a:gd name="connsiteX25" fmla="*/ 928687 w 4120749"/>
                <a:gd name="connsiteY25" fmla="*/ 1225043 h 1267906"/>
                <a:gd name="connsiteX26" fmla="*/ 1090612 w 4120749"/>
                <a:gd name="connsiteY26" fmla="*/ 1234568 h 1267906"/>
                <a:gd name="connsiteX27" fmla="*/ 1104900 w 4120749"/>
                <a:gd name="connsiteY27" fmla="*/ 1239331 h 1267906"/>
                <a:gd name="connsiteX28" fmla="*/ 1119187 w 4120749"/>
                <a:gd name="connsiteY28" fmla="*/ 1248856 h 1267906"/>
                <a:gd name="connsiteX29" fmla="*/ 1223962 w 4120749"/>
                <a:gd name="connsiteY29" fmla="*/ 1244093 h 1267906"/>
                <a:gd name="connsiteX30" fmla="*/ 1266825 w 4120749"/>
                <a:gd name="connsiteY30" fmla="*/ 1225043 h 1267906"/>
                <a:gd name="connsiteX31" fmla="*/ 1295400 w 4120749"/>
                <a:gd name="connsiteY31" fmla="*/ 1220281 h 1267906"/>
                <a:gd name="connsiteX32" fmla="*/ 1509712 w 4120749"/>
                <a:gd name="connsiteY32" fmla="*/ 1225043 h 1267906"/>
                <a:gd name="connsiteX33" fmla="*/ 1552575 w 4120749"/>
                <a:gd name="connsiteY33" fmla="*/ 1239331 h 1267906"/>
                <a:gd name="connsiteX34" fmla="*/ 1566862 w 4120749"/>
                <a:gd name="connsiteY34" fmla="*/ 1244093 h 1267906"/>
                <a:gd name="connsiteX35" fmla="*/ 1600200 w 4120749"/>
                <a:gd name="connsiteY35" fmla="*/ 1239331 h 1267906"/>
                <a:gd name="connsiteX36" fmla="*/ 1614487 w 4120749"/>
                <a:gd name="connsiteY36" fmla="*/ 1234568 h 1267906"/>
                <a:gd name="connsiteX37" fmla="*/ 1638300 w 4120749"/>
                <a:gd name="connsiteY37" fmla="*/ 1229806 h 1267906"/>
                <a:gd name="connsiteX38" fmla="*/ 1809750 w 4120749"/>
                <a:gd name="connsiteY38" fmla="*/ 1234568 h 1267906"/>
                <a:gd name="connsiteX39" fmla="*/ 1866900 w 4120749"/>
                <a:gd name="connsiteY39" fmla="*/ 1239331 h 1267906"/>
                <a:gd name="connsiteX40" fmla="*/ 1914525 w 4120749"/>
                <a:gd name="connsiteY40" fmla="*/ 1253618 h 1267906"/>
                <a:gd name="connsiteX41" fmla="*/ 1928812 w 4120749"/>
                <a:gd name="connsiteY41" fmla="*/ 1258381 h 1267906"/>
                <a:gd name="connsiteX42" fmla="*/ 1943100 w 4120749"/>
                <a:gd name="connsiteY42" fmla="*/ 1267906 h 1267906"/>
                <a:gd name="connsiteX43" fmla="*/ 1995487 w 4120749"/>
                <a:gd name="connsiteY43" fmla="*/ 1258381 h 1267906"/>
                <a:gd name="connsiteX44" fmla="*/ 2009775 w 4120749"/>
                <a:gd name="connsiteY44" fmla="*/ 1248856 h 1267906"/>
                <a:gd name="connsiteX45" fmla="*/ 2024062 w 4120749"/>
                <a:gd name="connsiteY45" fmla="*/ 1244093 h 1267906"/>
                <a:gd name="connsiteX46" fmla="*/ 2052637 w 4120749"/>
                <a:gd name="connsiteY46" fmla="*/ 1225043 h 1267906"/>
                <a:gd name="connsiteX47" fmla="*/ 2100262 w 4120749"/>
                <a:gd name="connsiteY47" fmla="*/ 1215518 h 1267906"/>
                <a:gd name="connsiteX48" fmla="*/ 2157412 w 4120749"/>
                <a:gd name="connsiteY48" fmla="*/ 1220281 h 1267906"/>
                <a:gd name="connsiteX49" fmla="*/ 2243137 w 4120749"/>
                <a:gd name="connsiteY49" fmla="*/ 1225043 h 1267906"/>
                <a:gd name="connsiteX50" fmla="*/ 2266950 w 4120749"/>
                <a:gd name="connsiteY50" fmla="*/ 1229806 h 1267906"/>
                <a:gd name="connsiteX51" fmla="*/ 2300287 w 4120749"/>
                <a:gd name="connsiteY51" fmla="*/ 1234568 h 1267906"/>
                <a:gd name="connsiteX52" fmla="*/ 2381250 w 4120749"/>
                <a:gd name="connsiteY52" fmla="*/ 1234568 h 1267906"/>
                <a:gd name="connsiteX53" fmla="*/ 2443162 w 4120749"/>
                <a:gd name="connsiteY53" fmla="*/ 1239331 h 1267906"/>
                <a:gd name="connsiteX54" fmla="*/ 2581275 w 4120749"/>
                <a:gd name="connsiteY54" fmla="*/ 1239331 h 1267906"/>
                <a:gd name="connsiteX55" fmla="*/ 2624137 w 4120749"/>
                <a:gd name="connsiteY55" fmla="*/ 1225043 h 1267906"/>
                <a:gd name="connsiteX56" fmla="*/ 2638425 w 4120749"/>
                <a:gd name="connsiteY56" fmla="*/ 1220281 h 1267906"/>
                <a:gd name="connsiteX57" fmla="*/ 2652712 w 4120749"/>
                <a:gd name="connsiteY57" fmla="*/ 1215518 h 1267906"/>
                <a:gd name="connsiteX58" fmla="*/ 2995612 w 4120749"/>
                <a:gd name="connsiteY58" fmla="*/ 1225043 h 1267906"/>
                <a:gd name="connsiteX59" fmla="*/ 3090862 w 4120749"/>
                <a:gd name="connsiteY59" fmla="*/ 1220281 h 1267906"/>
                <a:gd name="connsiteX60" fmla="*/ 3248025 w 4120749"/>
                <a:gd name="connsiteY60" fmla="*/ 1225043 h 1267906"/>
                <a:gd name="connsiteX61" fmla="*/ 3262312 w 4120749"/>
                <a:gd name="connsiteY61" fmla="*/ 1229806 h 1267906"/>
                <a:gd name="connsiteX62" fmla="*/ 3305175 w 4120749"/>
                <a:gd name="connsiteY62" fmla="*/ 1239331 h 1267906"/>
                <a:gd name="connsiteX63" fmla="*/ 3319462 w 4120749"/>
                <a:gd name="connsiteY63" fmla="*/ 1244093 h 1267906"/>
                <a:gd name="connsiteX64" fmla="*/ 3409950 w 4120749"/>
                <a:gd name="connsiteY64" fmla="*/ 1248856 h 1267906"/>
                <a:gd name="connsiteX65" fmla="*/ 3443287 w 4120749"/>
                <a:gd name="connsiteY65" fmla="*/ 1244093 h 1267906"/>
                <a:gd name="connsiteX66" fmla="*/ 3471862 w 4120749"/>
                <a:gd name="connsiteY66" fmla="*/ 1234568 h 1267906"/>
                <a:gd name="connsiteX67" fmla="*/ 3514725 w 4120749"/>
                <a:gd name="connsiteY67" fmla="*/ 1220281 h 1267906"/>
                <a:gd name="connsiteX68" fmla="*/ 3552825 w 4120749"/>
                <a:gd name="connsiteY68" fmla="*/ 1215518 h 1267906"/>
                <a:gd name="connsiteX69" fmla="*/ 3709987 w 4120749"/>
                <a:gd name="connsiteY69" fmla="*/ 1220281 h 1267906"/>
                <a:gd name="connsiteX70" fmla="*/ 3738562 w 4120749"/>
                <a:gd name="connsiteY70" fmla="*/ 1229806 h 1267906"/>
                <a:gd name="connsiteX71" fmla="*/ 3762375 w 4120749"/>
                <a:gd name="connsiteY71" fmla="*/ 1234568 h 1267906"/>
                <a:gd name="connsiteX72" fmla="*/ 3829050 w 4120749"/>
                <a:gd name="connsiteY72" fmla="*/ 1220281 h 1267906"/>
                <a:gd name="connsiteX73" fmla="*/ 3948112 w 4120749"/>
                <a:gd name="connsiteY73" fmla="*/ 1215518 h 1267906"/>
                <a:gd name="connsiteX74" fmla="*/ 3976687 w 4120749"/>
                <a:gd name="connsiteY74" fmla="*/ 1201231 h 1267906"/>
                <a:gd name="connsiteX75" fmla="*/ 4000500 w 4120749"/>
                <a:gd name="connsiteY75" fmla="*/ 1182181 h 1267906"/>
                <a:gd name="connsiteX76" fmla="*/ 4014787 w 4120749"/>
                <a:gd name="connsiteY76" fmla="*/ 1172656 h 1267906"/>
                <a:gd name="connsiteX77" fmla="*/ 4029075 w 4120749"/>
                <a:gd name="connsiteY77" fmla="*/ 1167893 h 1267906"/>
                <a:gd name="connsiteX78" fmla="*/ 4033837 w 4120749"/>
                <a:gd name="connsiteY78" fmla="*/ 1115506 h 1267906"/>
                <a:gd name="connsiteX79" fmla="*/ 4038600 w 4120749"/>
                <a:gd name="connsiteY79" fmla="*/ 1101218 h 1267906"/>
                <a:gd name="connsiteX80" fmla="*/ 4052887 w 4120749"/>
                <a:gd name="connsiteY80" fmla="*/ 1091693 h 1267906"/>
                <a:gd name="connsiteX81" fmla="*/ 4067175 w 4120749"/>
                <a:gd name="connsiteY81" fmla="*/ 1086931 h 1267906"/>
                <a:gd name="connsiteX82" fmla="*/ 4100512 w 4120749"/>
                <a:gd name="connsiteY82" fmla="*/ 1039306 h 1267906"/>
                <a:gd name="connsiteX83" fmla="*/ 4095750 w 4120749"/>
                <a:gd name="connsiteY83" fmla="*/ 996443 h 1267906"/>
                <a:gd name="connsiteX84" fmla="*/ 4090987 w 4120749"/>
                <a:gd name="connsiteY84" fmla="*/ 982156 h 1267906"/>
                <a:gd name="connsiteX85" fmla="*/ 4086225 w 4120749"/>
                <a:gd name="connsiteY85" fmla="*/ 963106 h 1267906"/>
                <a:gd name="connsiteX86" fmla="*/ 4081462 w 4120749"/>
                <a:gd name="connsiteY86" fmla="*/ 925006 h 1267906"/>
                <a:gd name="connsiteX87" fmla="*/ 4095750 w 4120749"/>
                <a:gd name="connsiteY87" fmla="*/ 863093 h 1267906"/>
                <a:gd name="connsiteX88" fmla="*/ 4100512 w 4120749"/>
                <a:gd name="connsiteY88" fmla="*/ 848806 h 1267906"/>
                <a:gd name="connsiteX89" fmla="*/ 4086225 w 4120749"/>
                <a:gd name="connsiteY89" fmla="*/ 815468 h 1267906"/>
                <a:gd name="connsiteX90" fmla="*/ 4071937 w 4120749"/>
                <a:gd name="connsiteY90" fmla="*/ 786893 h 1267906"/>
                <a:gd name="connsiteX91" fmla="*/ 4081462 w 4120749"/>
                <a:gd name="connsiteY91" fmla="*/ 639256 h 1267906"/>
                <a:gd name="connsiteX92" fmla="*/ 4090987 w 4120749"/>
                <a:gd name="connsiteY92" fmla="*/ 544006 h 1267906"/>
                <a:gd name="connsiteX93" fmla="*/ 4086225 w 4120749"/>
                <a:gd name="connsiteY93" fmla="*/ 486856 h 1267906"/>
                <a:gd name="connsiteX94" fmla="*/ 4086225 w 4120749"/>
                <a:gd name="connsiteY94" fmla="*/ 410656 h 1267906"/>
                <a:gd name="connsiteX95" fmla="*/ 4095750 w 4120749"/>
                <a:gd name="connsiteY95" fmla="*/ 396368 h 1267906"/>
                <a:gd name="connsiteX96" fmla="*/ 4100512 w 4120749"/>
                <a:gd name="connsiteY96" fmla="*/ 382081 h 1267906"/>
                <a:gd name="connsiteX97" fmla="*/ 4090987 w 4120749"/>
                <a:gd name="connsiteY97" fmla="*/ 329693 h 1267906"/>
                <a:gd name="connsiteX98" fmla="*/ 4071937 w 4120749"/>
                <a:gd name="connsiteY98" fmla="*/ 301118 h 1267906"/>
                <a:gd name="connsiteX99" fmla="*/ 4081462 w 4120749"/>
                <a:gd name="connsiteY99" fmla="*/ 258256 h 1267906"/>
                <a:gd name="connsiteX100" fmla="*/ 4100512 w 4120749"/>
                <a:gd name="connsiteY100" fmla="*/ 229681 h 1267906"/>
                <a:gd name="connsiteX101" fmla="*/ 4105275 w 4120749"/>
                <a:gd name="connsiteY101" fmla="*/ 215393 h 1267906"/>
                <a:gd name="connsiteX102" fmla="*/ 4114800 w 4120749"/>
                <a:gd name="connsiteY102" fmla="*/ 201106 h 1267906"/>
                <a:gd name="connsiteX103" fmla="*/ 4114800 w 4120749"/>
                <a:gd name="connsiteY103" fmla="*/ 110618 h 1267906"/>
                <a:gd name="connsiteX104" fmla="*/ 4100512 w 4120749"/>
                <a:gd name="connsiteY104" fmla="*/ 82043 h 1267906"/>
                <a:gd name="connsiteX105" fmla="*/ 4081462 w 4120749"/>
                <a:gd name="connsiteY105" fmla="*/ 67756 h 1267906"/>
                <a:gd name="connsiteX106" fmla="*/ 4052887 w 4120749"/>
                <a:gd name="connsiteY106" fmla="*/ 48706 h 1267906"/>
                <a:gd name="connsiteX107" fmla="*/ 4038600 w 4120749"/>
                <a:gd name="connsiteY107" fmla="*/ 39181 h 1267906"/>
                <a:gd name="connsiteX108" fmla="*/ 3971925 w 4120749"/>
                <a:gd name="connsiteY108" fmla="*/ 24893 h 1267906"/>
                <a:gd name="connsiteX109" fmla="*/ 3795712 w 4120749"/>
                <a:gd name="connsiteY109" fmla="*/ 29656 h 1267906"/>
                <a:gd name="connsiteX110" fmla="*/ 3781425 w 4120749"/>
                <a:gd name="connsiteY110" fmla="*/ 34418 h 1267906"/>
                <a:gd name="connsiteX111" fmla="*/ 3743325 w 4120749"/>
                <a:gd name="connsiteY111" fmla="*/ 43943 h 1267906"/>
                <a:gd name="connsiteX112" fmla="*/ 3667125 w 4120749"/>
                <a:gd name="connsiteY112" fmla="*/ 39181 h 1267906"/>
                <a:gd name="connsiteX113" fmla="*/ 3624262 w 4120749"/>
                <a:gd name="connsiteY113" fmla="*/ 24893 h 1267906"/>
                <a:gd name="connsiteX114" fmla="*/ 3581400 w 4120749"/>
                <a:gd name="connsiteY114" fmla="*/ 10606 h 1267906"/>
                <a:gd name="connsiteX115" fmla="*/ 3548062 w 4120749"/>
                <a:gd name="connsiteY115" fmla="*/ 5843 h 1267906"/>
                <a:gd name="connsiteX116" fmla="*/ 3500437 w 4120749"/>
                <a:gd name="connsiteY116" fmla="*/ 5843 h 1267906"/>
                <a:gd name="connsiteX117" fmla="*/ 3486150 w 4120749"/>
                <a:gd name="connsiteY117" fmla="*/ 15368 h 1267906"/>
                <a:gd name="connsiteX118" fmla="*/ 3409950 w 4120749"/>
                <a:gd name="connsiteY118" fmla="*/ 34418 h 1267906"/>
                <a:gd name="connsiteX119" fmla="*/ 3152775 w 4120749"/>
                <a:gd name="connsiteY119" fmla="*/ 39181 h 1267906"/>
                <a:gd name="connsiteX120" fmla="*/ 3028950 w 4120749"/>
                <a:gd name="connsiteY120" fmla="*/ 29656 h 1267906"/>
                <a:gd name="connsiteX121" fmla="*/ 3000375 w 4120749"/>
                <a:gd name="connsiteY121" fmla="*/ 20131 h 1267906"/>
                <a:gd name="connsiteX122" fmla="*/ 2986087 w 4120749"/>
                <a:gd name="connsiteY122" fmla="*/ 15368 h 1267906"/>
                <a:gd name="connsiteX123" fmla="*/ 2938462 w 4120749"/>
                <a:gd name="connsiteY123" fmla="*/ 24893 h 1267906"/>
                <a:gd name="connsiteX124" fmla="*/ 2914650 w 4120749"/>
                <a:gd name="connsiteY124" fmla="*/ 29656 h 1267906"/>
                <a:gd name="connsiteX125" fmla="*/ 2719387 w 4120749"/>
                <a:gd name="connsiteY125" fmla="*/ 34418 h 1267906"/>
                <a:gd name="connsiteX126" fmla="*/ 2605087 w 4120749"/>
                <a:gd name="connsiteY126" fmla="*/ 29656 h 1267906"/>
                <a:gd name="connsiteX127" fmla="*/ 2590800 w 4120749"/>
                <a:gd name="connsiteY127" fmla="*/ 24893 h 1267906"/>
                <a:gd name="connsiteX128" fmla="*/ 2462212 w 4120749"/>
                <a:gd name="connsiteY128" fmla="*/ 34418 h 1267906"/>
                <a:gd name="connsiteX129" fmla="*/ 2371725 w 4120749"/>
                <a:gd name="connsiteY129" fmla="*/ 39181 h 1267906"/>
                <a:gd name="connsiteX130" fmla="*/ 2247900 w 4120749"/>
                <a:gd name="connsiteY130" fmla="*/ 48706 h 1267906"/>
                <a:gd name="connsiteX131" fmla="*/ 2133600 w 4120749"/>
                <a:gd name="connsiteY131" fmla="*/ 43943 h 1267906"/>
                <a:gd name="connsiteX132" fmla="*/ 1924050 w 4120749"/>
                <a:gd name="connsiteY132" fmla="*/ 39181 h 1267906"/>
                <a:gd name="connsiteX133" fmla="*/ 1862137 w 4120749"/>
                <a:gd name="connsiteY133" fmla="*/ 34418 h 1267906"/>
                <a:gd name="connsiteX134" fmla="*/ 1833562 w 4120749"/>
                <a:gd name="connsiteY134" fmla="*/ 24893 h 1267906"/>
                <a:gd name="connsiteX135" fmla="*/ 1819275 w 4120749"/>
                <a:gd name="connsiteY135" fmla="*/ 20131 h 1267906"/>
                <a:gd name="connsiteX136" fmla="*/ 1738312 w 4120749"/>
                <a:gd name="connsiteY136" fmla="*/ 15368 h 1267906"/>
                <a:gd name="connsiteX137" fmla="*/ 1685925 w 4120749"/>
                <a:gd name="connsiteY137" fmla="*/ 10606 h 1267906"/>
                <a:gd name="connsiteX138" fmla="*/ 1624012 w 4120749"/>
                <a:gd name="connsiteY138" fmla="*/ 15368 h 1267906"/>
                <a:gd name="connsiteX139" fmla="*/ 1600200 w 4120749"/>
                <a:gd name="connsiteY139" fmla="*/ 20131 h 1267906"/>
                <a:gd name="connsiteX140" fmla="*/ 1552575 w 4120749"/>
                <a:gd name="connsiteY140" fmla="*/ 24893 h 1267906"/>
                <a:gd name="connsiteX141" fmla="*/ 1524000 w 4120749"/>
                <a:gd name="connsiteY141" fmla="*/ 29656 h 1267906"/>
                <a:gd name="connsiteX142" fmla="*/ 1495425 w 4120749"/>
                <a:gd name="connsiteY142" fmla="*/ 39181 h 1267906"/>
                <a:gd name="connsiteX143" fmla="*/ 1300162 w 4120749"/>
                <a:gd name="connsiteY143" fmla="*/ 34418 h 1267906"/>
                <a:gd name="connsiteX144" fmla="*/ 1271587 w 4120749"/>
                <a:gd name="connsiteY144" fmla="*/ 29656 h 1267906"/>
                <a:gd name="connsiteX145" fmla="*/ 1076325 w 4120749"/>
                <a:gd name="connsiteY145" fmla="*/ 34418 h 1267906"/>
                <a:gd name="connsiteX146" fmla="*/ 1052512 w 4120749"/>
                <a:gd name="connsiteY146" fmla="*/ 39181 h 1267906"/>
                <a:gd name="connsiteX147" fmla="*/ 1038225 w 4120749"/>
                <a:gd name="connsiteY147" fmla="*/ 43943 h 1267906"/>
                <a:gd name="connsiteX148" fmla="*/ 819150 w 4120749"/>
                <a:gd name="connsiteY148" fmla="*/ 39181 h 1267906"/>
                <a:gd name="connsiteX149" fmla="*/ 762000 w 4120749"/>
                <a:gd name="connsiteY149" fmla="*/ 34418 h 1267906"/>
                <a:gd name="connsiteX150" fmla="*/ 738187 w 4120749"/>
                <a:gd name="connsiteY150" fmla="*/ 29656 h 1267906"/>
                <a:gd name="connsiteX151" fmla="*/ 681037 w 4120749"/>
                <a:gd name="connsiteY151" fmla="*/ 24893 h 1267906"/>
                <a:gd name="connsiteX152" fmla="*/ 633412 w 4120749"/>
                <a:gd name="connsiteY152" fmla="*/ 15368 h 1267906"/>
                <a:gd name="connsiteX153" fmla="*/ 547687 w 4120749"/>
                <a:gd name="connsiteY153" fmla="*/ 20131 h 1267906"/>
                <a:gd name="connsiteX154" fmla="*/ 476250 w 4120749"/>
                <a:gd name="connsiteY154" fmla="*/ 29656 h 1267906"/>
                <a:gd name="connsiteX155" fmla="*/ 461962 w 4120749"/>
                <a:gd name="connsiteY155" fmla="*/ 34418 h 1267906"/>
                <a:gd name="connsiteX156" fmla="*/ 328612 w 4120749"/>
                <a:gd name="connsiteY156" fmla="*/ 29656 h 1267906"/>
                <a:gd name="connsiteX157" fmla="*/ 280987 w 4120749"/>
                <a:gd name="connsiteY157" fmla="*/ 24893 h 1267906"/>
                <a:gd name="connsiteX158" fmla="*/ 233362 w 4120749"/>
                <a:gd name="connsiteY158" fmla="*/ 15368 h 1267906"/>
                <a:gd name="connsiteX159" fmla="*/ 133350 w 4120749"/>
                <a:gd name="connsiteY159" fmla="*/ 10606 h 1267906"/>
                <a:gd name="connsiteX160" fmla="*/ 95250 w 4120749"/>
                <a:gd name="connsiteY160" fmla="*/ 15368 h 1267906"/>
                <a:gd name="connsiteX161" fmla="*/ 80962 w 4120749"/>
                <a:gd name="connsiteY161" fmla="*/ 24893 h 1267906"/>
                <a:gd name="connsiteX162" fmla="*/ 52387 w 4120749"/>
                <a:gd name="connsiteY162" fmla="*/ 34418 h 1267906"/>
                <a:gd name="connsiteX163" fmla="*/ 38100 w 4120749"/>
                <a:gd name="connsiteY163" fmla="*/ 39181 h 1267906"/>
                <a:gd name="connsiteX164" fmla="*/ 23812 w 4120749"/>
                <a:gd name="connsiteY164" fmla="*/ 43943 h 1267906"/>
                <a:gd name="connsiteX165" fmla="*/ 9525 w 4120749"/>
                <a:gd name="connsiteY165" fmla="*/ 53468 h 1267906"/>
                <a:gd name="connsiteX166" fmla="*/ 4762 w 4120749"/>
                <a:gd name="connsiteY166" fmla="*/ 424943 h 1267906"/>
                <a:gd name="connsiteX167" fmla="*/ 0 w 4120749"/>
                <a:gd name="connsiteY167" fmla="*/ 482093 h 1267906"/>
                <a:gd name="connsiteX168" fmla="*/ 9525 w 4120749"/>
                <a:gd name="connsiteY168" fmla="*/ 624968 h 1267906"/>
                <a:gd name="connsiteX169" fmla="*/ 14287 w 4120749"/>
                <a:gd name="connsiteY169" fmla="*/ 763081 h 1267906"/>
                <a:gd name="connsiteX170" fmla="*/ 19050 w 4120749"/>
                <a:gd name="connsiteY170" fmla="*/ 805943 h 1267906"/>
                <a:gd name="connsiteX171" fmla="*/ 23812 w 4120749"/>
                <a:gd name="connsiteY171" fmla="*/ 1139318 h 1267906"/>
                <a:gd name="connsiteX172" fmla="*/ 33337 w 4120749"/>
                <a:gd name="connsiteY172" fmla="*/ 1172656 h 1267906"/>
                <a:gd name="connsiteX173" fmla="*/ 28575 w 4120749"/>
                <a:gd name="connsiteY173" fmla="*/ 1205993 h 1267906"/>
                <a:gd name="connsiteX0" fmla="*/ 28575 w 4120749"/>
                <a:gd name="connsiteY0" fmla="*/ 1205993 h 1267906"/>
                <a:gd name="connsiteX1" fmla="*/ 71437 w 4120749"/>
                <a:gd name="connsiteY1" fmla="*/ 1215518 h 1267906"/>
                <a:gd name="connsiteX2" fmla="*/ 85725 w 4120749"/>
                <a:gd name="connsiteY2" fmla="*/ 1225043 h 1267906"/>
                <a:gd name="connsiteX3" fmla="*/ 100012 w 4120749"/>
                <a:gd name="connsiteY3" fmla="*/ 1229806 h 1267906"/>
                <a:gd name="connsiteX4" fmla="*/ 214312 w 4120749"/>
                <a:gd name="connsiteY4" fmla="*/ 1225043 h 1267906"/>
                <a:gd name="connsiteX5" fmla="*/ 242887 w 4120749"/>
                <a:gd name="connsiteY5" fmla="*/ 1215518 h 1267906"/>
                <a:gd name="connsiteX6" fmla="*/ 257175 w 4120749"/>
                <a:gd name="connsiteY6" fmla="*/ 1210756 h 1267906"/>
                <a:gd name="connsiteX7" fmla="*/ 271462 w 4120749"/>
                <a:gd name="connsiteY7" fmla="*/ 1205993 h 1267906"/>
                <a:gd name="connsiteX8" fmla="*/ 304800 w 4120749"/>
                <a:gd name="connsiteY8" fmla="*/ 1215518 h 1267906"/>
                <a:gd name="connsiteX9" fmla="*/ 319087 w 4120749"/>
                <a:gd name="connsiteY9" fmla="*/ 1225043 h 1267906"/>
                <a:gd name="connsiteX10" fmla="*/ 528637 w 4120749"/>
                <a:gd name="connsiteY10" fmla="*/ 1225043 h 1267906"/>
                <a:gd name="connsiteX11" fmla="*/ 561975 w 4120749"/>
                <a:gd name="connsiteY11" fmla="*/ 1239331 h 1267906"/>
                <a:gd name="connsiteX12" fmla="*/ 576262 w 4120749"/>
                <a:gd name="connsiteY12" fmla="*/ 1244093 h 1267906"/>
                <a:gd name="connsiteX13" fmla="*/ 585787 w 4120749"/>
                <a:gd name="connsiteY13" fmla="*/ 1229806 h 1267906"/>
                <a:gd name="connsiteX14" fmla="*/ 623887 w 4120749"/>
                <a:gd name="connsiteY14" fmla="*/ 1239331 h 1267906"/>
                <a:gd name="connsiteX15" fmla="*/ 638175 w 4120749"/>
                <a:gd name="connsiteY15" fmla="*/ 1253618 h 1267906"/>
                <a:gd name="connsiteX16" fmla="*/ 652462 w 4120749"/>
                <a:gd name="connsiteY16" fmla="*/ 1258381 h 1267906"/>
                <a:gd name="connsiteX17" fmla="*/ 666750 w 4120749"/>
                <a:gd name="connsiteY17" fmla="*/ 1267906 h 1267906"/>
                <a:gd name="connsiteX18" fmla="*/ 728662 w 4120749"/>
                <a:gd name="connsiteY18" fmla="*/ 1263143 h 1267906"/>
                <a:gd name="connsiteX19" fmla="*/ 742950 w 4120749"/>
                <a:gd name="connsiteY19" fmla="*/ 1258381 h 1267906"/>
                <a:gd name="connsiteX20" fmla="*/ 762000 w 4120749"/>
                <a:gd name="connsiteY20" fmla="*/ 1253618 h 1267906"/>
                <a:gd name="connsiteX21" fmla="*/ 776287 w 4120749"/>
                <a:gd name="connsiteY21" fmla="*/ 1248856 h 1267906"/>
                <a:gd name="connsiteX22" fmla="*/ 847725 w 4120749"/>
                <a:gd name="connsiteY22" fmla="*/ 1244093 h 1267906"/>
                <a:gd name="connsiteX23" fmla="*/ 885825 w 4120749"/>
                <a:gd name="connsiteY23" fmla="*/ 1239331 h 1267906"/>
                <a:gd name="connsiteX24" fmla="*/ 914400 w 4120749"/>
                <a:gd name="connsiteY24" fmla="*/ 1229806 h 1267906"/>
                <a:gd name="connsiteX25" fmla="*/ 928687 w 4120749"/>
                <a:gd name="connsiteY25" fmla="*/ 1225043 h 1267906"/>
                <a:gd name="connsiteX26" fmla="*/ 1090612 w 4120749"/>
                <a:gd name="connsiteY26" fmla="*/ 1234568 h 1267906"/>
                <a:gd name="connsiteX27" fmla="*/ 1104900 w 4120749"/>
                <a:gd name="connsiteY27" fmla="*/ 1239331 h 1267906"/>
                <a:gd name="connsiteX28" fmla="*/ 1119187 w 4120749"/>
                <a:gd name="connsiteY28" fmla="*/ 1248856 h 1267906"/>
                <a:gd name="connsiteX29" fmla="*/ 1223962 w 4120749"/>
                <a:gd name="connsiteY29" fmla="*/ 1244093 h 1267906"/>
                <a:gd name="connsiteX30" fmla="*/ 1266825 w 4120749"/>
                <a:gd name="connsiteY30" fmla="*/ 1225043 h 1267906"/>
                <a:gd name="connsiteX31" fmla="*/ 1295400 w 4120749"/>
                <a:gd name="connsiteY31" fmla="*/ 1220281 h 1267906"/>
                <a:gd name="connsiteX32" fmla="*/ 1509712 w 4120749"/>
                <a:gd name="connsiteY32" fmla="*/ 1225043 h 1267906"/>
                <a:gd name="connsiteX33" fmla="*/ 1552575 w 4120749"/>
                <a:gd name="connsiteY33" fmla="*/ 1239331 h 1267906"/>
                <a:gd name="connsiteX34" fmla="*/ 1566862 w 4120749"/>
                <a:gd name="connsiteY34" fmla="*/ 1244093 h 1267906"/>
                <a:gd name="connsiteX35" fmla="*/ 1600200 w 4120749"/>
                <a:gd name="connsiteY35" fmla="*/ 1239331 h 1267906"/>
                <a:gd name="connsiteX36" fmla="*/ 1614487 w 4120749"/>
                <a:gd name="connsiteY36" fmla="*/ 1234568 h 1267906"/>
                <a:gd name="connsiteX37" fmla="*/ 1638300 w 4120749"/>
                <a:gd name="connsiteY37" fmla="*/ 1229806 h 1267906"/>
                <a:gd name="connsiteX38" fmla="*/ 1809750 w 4120749"/>
                <a:gd name="connsiteY38" fmla="*/ 1234568 h 1267906"/>
                <a:gd name="connsiteX39" fmla="*/ 1866900 w 4120749"/>
                <a:gd name="connsiteY39" fmla="*/ 1239331 h 1267906"/>
                <a:gd name="connsiteX40" fmla="*/ 1914525 w 4120749"/>
                <a:gd name="connsiteY40" fmla="*/ 1253618 h 1267906"/>
                <a:gd name="connsiteX41" fmla="*/ 1928812 w 4120749"/>
                <a:gd name="connsiteY41" fmla="*/ 1258381 h 1267906"/>
                <a:gd name="connsiteX42" fmla="*/ 1943100 w 4120749"/>
                <a:gd name="connsiteY42" fmla="*/ 1267906 h 1267906"/>
                <a:gd name="connsiteX43" fmla="*/ 1995487 w 4120749"/>
                <a:gd name="connsiteY43" fmla="*/ 1258381 h 1267906"/>
                <a:gd name="connsiteX44" fmla="*/ 2009775 w 4120749"/>
                <a:gd name="connsiteY44" fmla="*/ 1248856 h 1267906"/>
                <a:gd name="connsiteX45" fmla="*/ 2024062 w 4120749"/>
                <a:gd name="connsiteY45" fmla="*/ 1244093 h 1267906"/>
                <a:gd name="connsiteX46" fmla="*/ 2052637 w 4120749"/>
                <a:gd name="connsiteY46" fmla="*/ 1225043 h 1267906"/>
                <a:gd name="connsiteX47" fmla="*/ 2100262 w 4120749"/>
                <a:gd name="connsiteY47" fmla="*/ 1215518 h 1267906"/>
                <a:gd name="connsiteX48" fmla="*/ 2157412 w 4120749"/>
                <a:gd name="connsiteY48" fmla="*/ 1220281 h 1267906"/>
                <a:gd name="connsiteX49" fmla="*/ 2243137 w 4120749"/>
                <a:gd name="connsiteY49" fmla="*/ 1225043 h 1267906"/>
                <a:gd name="connsiteX50" fmla="*/ 2266950 w 4120749"/>
                <a:gd name="connsiteY50" fmla="*/ 1229806 h 1267906"/>
                <a:gd name="connsiteX51" fmla="*/ 2300287 w 4120749"/>
                <a:gd name="connsiteY51" fmla="*/ 1234568 h 1267906"/>
                <a:gd name="connsiteX52" fmla="*/ 2381250 w 4120749"/>
                <a:gd name="connsiteY52" fmla="*/ 1234568 h 1267906"/>
                <a:gd name="connsiteX53" fmla="*/ 2443162 w 4120749"/>
                <a:gd name="connsiteY53" fmla="*/ 1239331 h 1267906"/>
                <a:gd name="connsiteX54" fmla="*/ 2581275 w 4120749"/>
                <a:gd name="connsiteY54" fmla="*/ 1239331 h 1267906"/>
                <a:gd name="connsiteX55" fmla="*/ 2624137 w 4120749"/>
                <a:gd name="connsiteY55" fmla="*/ 1225043 h 1267906"/>
                <a:gd name="connsiteX56" fmla="*/ 2638425 w 4120749"/>
                <a:gd name="connsiteY56" fmla="*/ 1220281 h 1267906"/>
                <a:gd name="connsiteX57" fmla="*/ 2652712 w 4120749"/>
                <a:gd name="connsiteY57" fmla="*/ 1215518 h 1267906"/>
                <a:gd name="connsiteX58" fmla="*/ 2995612 w 4120749"/>
                <a:gd name="connsiteY58" fmla="*/ 1225043 h 1267906"/>
                <a:gd name="connsiteX59" fmla="*/ 3090862 w 4120749"/>
                <a:gd name="connsiteY59" fmla="*/ 1220281 h 1267906"/>
                <a:gd name="connsiteX60" fmla="*/ 3248025 w 4120749"/>
                <a:gd name="connsiteY60" fmla="*/ 1225043 h 1267906"/>
                <a:gd name="connsiteX61" fmla="*/ 3262312 w 4120749"/>
                <a:gd name="connsiteY61" fmla="*/ 1229806 h 1267906"/>
                <a:gd name="connsiteX62" fmla="*/ 3305175 w 4120749"/>
                <a:gd name="connsiteY62" fmla="*/ 1239331 h 1267906"/>
                <a:gd name="connsiteX63" fmla="*/ 3319462 w 4120749"/>
                <a:gd name="connsiteY63" fmla="*/ 1244093 h 1267906"/>
                <a:gd name="connsiteX64" fmla="*/ 3409950 w 4120749"/>
                <a:gd name="connsiteY64" fmla="*/ 1248856 h 1267906"/>
                <a:gd name="connsiteX65" fmla="*/ 3443287 w 4120749"/>
                <a:gd name="connsiteY65" fmla="*/ 1244093 h 1267906"/>
                <a:gd name="connsiteX66" fmla="*/ 3471862 w 4120749"/>
                <a:gd name="connsiteY66" fmla="*/ 1234568 h 1267906"/>
                <a:gd name="connsiteX67" fmla="*/ 3514725 w 4120749"/>
                <a:gd name="connsiteY67" fmla="*/ 1220281 h 1267906"/>
                <a:gd name="connsiteX68" fmla="*/ 3552825 w 4120749"/>
                <a:gd name="connsiteY68" fmla="*/ 1215518 h 1267906"/>
                <a:gd name="connsiteX69" fmla="*/ 3709987 w 4120749"/>
                <a:gd name="connsiteY69" fmla="*/ 1220281 h 1267906"/>
                <a:gd name="connsiteX70" fmla="*/ 3738562 w 4120749"/>
                <a:gd name="connsiteY70" fmla="*/ 1229806 h 1267906"/>
                <a:gd name="connsiteX71" fmla="*/ 3762375 w 4120749"/>
                <a:gd name="connsiteY71" fmla="*/ 1234568 h 1267906"/>
                <a:gd name="connsiteX72" fmla="*/ 3829050 w 4120749"/>
                <a:gd name="connsiteY72" fmla="*/ 1220281 h 1267906"/>
                <a:gd name="connsiteX73" fmla="*/ 3948112 w 4120749"/>
                <a:gd name="connsiteY73" fmla="*/ 1215518 h 1267906"/>
                <a:gd name="connsiteX74" fmla="*/ 3976687 w 4120749"/>
                <a:gd name="connsiteY74" fmla="*/ 1201231 h 1267906"/>
                <a:gd name="connsiteX75" fmla="*/ 4000500 w 4120749"/>
                <a:gd name="connsiteY75" fmla="*/ 1182181 h 1267906"/>
                <a:gd name="connsiteX76" fmla="*/ 4014787 w 4120749"/>
                <a:gd name="connsiteY76" fmla="*/ 1172656 h 1267906"/>
                <a:gd name="connsiteX77" fmla="*/ 4029075 w 4120749"/>
                <a:gd name="connsiteY77" fmla="*/ 1167893 h 1267906"/>
                <a:gd name="connsiteX78" fmla="*/ 4033837 w 4120749"/>
                <a:gd name="connsiteY78" fmla="*/ 1115506 h 1267906"/>
                <a:gd name="connsiteX79" fmla="*/ 4038600 w 4120749"/>
                <a:gd name="connsiteY79" fmla="*/ 1101218 h 1267906"/>
                <a:gd name="connsiteX80" fmla="*/ 4052887 w 4120749"/>
                <a:gd name="connsiteY80" fmla="*/ 1091693 h 1267906"/>
                <a:gd name="connsiteX81" fmla="*/ 4067175 w 4120749"/>
                <a:gd name="connsiteY81" fmla="*/ 1086931 h 1267906"/>
                <a:gd name="connsiteX82" fmla="*/ 4100512 w 4120749"/>
                <a:gd name="connsiteY82" fmla="*/ 1039306 h 1267906"/>
                <a:gd name="connsiteX83" fmla="*/ 4095750 w 4120749"/>
                <a:gd name="connsiteY83" fmla="*/ 996443 h 1267906"/>
                <a:gd name="connsiteX84" fmla="*/ 4090987 w 4120749"/>
                <a:gd name="connsiteY84" fmla="*/ 982156 h 1267906"/>
                <a:gd name="connsiteX85" fmla="*/ 4086225 w 4120749"/>
                <a:gd name="connsiteY85" fmla="*/ 963106 h 1267906"/>
                <a:gd name="connsiteX86" fmla="*/ 4081462 w 4120749"/>
                <a:gd name="connsiteY86" fmla="*/ 925006 h 1267906"/>
                <a:gd name="connsiteX87" fmla="*/ 4095750 w 4120749"/>
                <a:gd name="connsiteY87" fmla="*/ 863093 h 1267906"/>
                <a:gd name="connsiteX88" fmla="*/ 4100512 w 4120749"/>
                <a:gd name="connsiteY88" fmla="*/ 848806 h 1267906"/>
                <a:gd name="connsiteX89" fmla="*/ 4086225 w 4120749"/>
                <a:gd name="connsiteY89" fmla="*/ 815468 h 1267906"/>
                <a:gd name="connsiteX90" fmla="*/ 4071937 w 4120749"/>
                <a:gd name="connsiteY90" fmla="*/ 786893 h 1267906"/>
                <a:gd name="connsiteX91" fmla="*/ 4081462 w 4120749"/>
                <a:gd name="connsiteY91" fmla="*/ 639256 h 1267906"/>
                <a:gd name="connsiteX92" fmla="*/ 4090987 w 4120749"/>
                <a:gd name="connsiteY92" fmla="*/ 544006 h 1267906"/>
                <a:gd name="connsiteX93" fmla="*/ 4086225 w 4120749"/>
                <a:gd name="connsiteY93" fmla="*/ 486856 h 1267906"/>
                <a:gd name="connsiteX94" fmla="*/ 4086225 w 4120749"/>
                <a:gd name="connsiteY94" fmla="*/ 410656 h 1267906"/>
                <a:gd name="connsiteX95" fmla="*/ 4095750 w 4120749"/>
                <a:gd name="connsiteY95" fmla="*/ 396368 h 1267906"/>
                <a:gd name="connsiteX96" fmla="*/ 4100512 w 4120749"/>
                <a:gd name="connsiteY96" fmla="*/ 382081 h 1267906"/>
                <a:gd name="connsiteX97" fmla="*/ 4090987 w 4120749"/>
                <a:gd name="connsiteY97" fmla="*/ 329693 h 1267906"/>
                <a:gd name="connsiteX98" fmla="*/ 4071937 w 4120749"/>
                <a:gd name="connsiteY98" fmla="*/ 301118 h 1267906"/>
                <a:gd name="connsiteX99" fmla="*/ 4081462 w 4120749"/>
                <a:gd name="connsiteY99" fmla="*/ 258256 h 1267906"/>
                <a:gd name="connsiteX100" fmla="*/ 4100512 w 4120749"/>
                <a:gd name="connsiteY100" fmla="*/ 229681 h 1267906"/>
                <a:gd name="connsiteX101" fmla="*/ 4105275 w 4120749"/>
                <a:gd name="connsiteY101" fmla="*/ 215393 h 1267906"/>
                <a:gd name="connsiteX102" fmla="*/ 4114800 w 4120749"/>
                <a:gd name="connsiteY102" fmla="*/ 201106 h 1267906"/>
                <a:gd name="connsiteX103" fmla="*/ 4114800 w 4120749"/>
                <a:gd name="connsiteY103" fmla="*/ 110618 h 1267906"/>
                <a:gd name="connsiteX104" fmla="*/ 4100512 w 4120749"/>
                <a:gd name="connsiteY104" fmla="*/ 82043 h 1267906"/>
                <a:gd name="connsiteX105" fmla="*/ 4081462 w 4120749"/>
                <a:gd name="connsiteY105" fmla="*/ 67756 h 1267906"/>
                <a:gd name="connsiteX106" fmla="*/ 4052887 w 4120749"/>
                <a:gd name="connsiteY106" fmla="*/ 48706 h 1267906"/>
                <a:gd name="connsiteX107" fmla="*/ 4038600 w 4120749"/>
                <a:gd name="connsiteY107" fmla="*/ 39181 h 1267906"/>
                <a:gd name="connsiteX108" fmla="*/ 3971925 w 4120749"/>
                <a:gd name="connsiteY108" fmla="*/ 24893 h 1267906"/>
                <a:gd name="connsiteX109" fmla="*/ 3795712 w 4120749"/>
                <a:gd name="connsiteY109" fmla="*/ 29656 h 1267906"/>
                <a:gd name="connsiteX110" fmla="*/ 3781425 w 4120749"/>
                <a:gd name="connsiteY110" fmla="*/ 34418 h 1267906"/>
                <a:gd name="connsiteX111" fmla="*/ 3743325 w 4120749"/>
                <a:gd name="connsiteY111" fmla="*/ 43943 h 1267906"/>
                <a:gd name="connsiteX112" fmla="*/ 3667125 w 4120749"/>
                <a:gd name="connsiteY112" fmla="*/ 39181 h 1267906"/>
                <a:gd name="connsiteX113" fmla="*/ 3624262 w 4120749"/>
                <a:gd name="connsiteY113" fmla="*/ 24893 h 1267906"/>
                <a:gd name="connsiteX114" fmla="*/ 3581400 w 4120749"/>
                <a:gd name="connsiteY114" fmla="*/ 10606 h 1267906"/>
                <a:gd name="connsiteX115" fmla="*/ 3548062 w 4120749"/>
                <a:gd name="connsiteY115" fmla="*/ 5843 h 1267906"/>
                <a:gd name="connsiteX116" fmla="*/ 3500437 w 4120749"/>
                <a:gd name="connsiteY116" fmla="*/ 5843 h 1267906"/>
                <a:gd name="connsiteX117" fmla="*/ 3486150 w 4120749"/>
                <a:gd name="connsiteY117" fmla="*/ 15368 h 1267906"/>
                <a:gd name="connsiteX118" fmla="*/ 3409950 w 4120749"/>
                <a:gd name="connsiteY118" fmla="*/ 34418 h 1267906"/>
                <a:gd name="connsiteX119" fmla="*/ 3152775 w 4120749"/>
                <a:gd name="connsiteY119" fmla="*/ 39181 h 1267906"/>
                <a:gd name="connsiteX120" fmla="*/ 3028950 w 4120749"/>
                <a:gd name="connsiteY120" fmla="*/ 29656 h 1267906"/>
                <a:gd name="connsiteX121" fmla="*/ 3000375 w 4120749"/>
                <a:gd name="connsiteY121" fmla="*/ 20131 h 1267906"/>
                <a:gd name="connsiteX122" fmla="*/ 2986087 w 4120749"/>
                <a:gd name="connsiteY122" fmla="*/ 15368 h 1267906"/>
                <a:gd name="connsiteX123" fmla="*/ 2938462 w 4120749"/>
                <a:gd name="connsiteY123" fmla="*/ 24893 h 1267906"/>
                <a:gd name="connsiteX124" fmla="*/ 2914650 w 4120749"/>
                <a:gd name="connsiteY124" fmla="*/ 29656 h 1267906"/>
                <a:gd name="connsiteX125" fmla="*/ 2719387 w 4120749"/>
                <a:gd name="connsiteY125" fmla="*/ 34418 h 1267906"/>
                <a:gd name="connsiteX126" fmla="*/ 2605087 w 4120749"/>
                <a:gd name="connsiteY126" fmla="*/ 29656 h 1267906"/>
                <a:gd name="connsiteX127" fmla="*/ 2590800 w 4120749"/>
                <a:gd name="connsiteY127" fmla="*/ 24893 h 1267906"/>
                <a:gd name="connsiteX128" fmla="*/ 2462212 w 4120749"/>
                <a:gd name="connsiteY128" fmla="*/ 34418 h 1267906"/>
                <a:gd name="connsiteX129" fmla="*/ 2371725 w 4120749"/>
                <a:gd name="connsiteY129" fmla="*/ 39181 h 1267906"/>
                <a:gd name="connsiteX130" fmla="*/ 2247900 w 4120749"/>
                <a:gd name="connsiteY130" fmla="*/ 48706 h 1267906"/>
                <a:gd name="connsiteX131" fmla="*/ 2133600 w 4120749"/>
                <a:gd name="connsiteY131" fmla="*/ 43943 h 1267906"/>
                <a:gd name="connsiteX132" fmla="*/ 1924050 w 4120749"/>
                <a:gd name="connsiteY132" fmla="*/ 39181 h 1267906"/>
                <a:gd name="connsiteX133" fmla="*/ 1862137 w 4120749"/>
                <a:gd name="connsiteY133" fmla="*/ 34418 h 1267906"/>
                <a:gd name="connsiteX134" fmla="*/ 1833562 w 4120749"/>
                <a:gd name="connsiteY134" fmla="*/ 24893 h 1267906"/>
                <a:gd name="connsiteX135" fmla="*/ 1819275 w 4120749"/>
                <a:gd name="connsiteY135" fmla="*/ 20131 h 1267906"/>
                <a:gd name="connsiteX136" fmla="*/ 1738312 w 4120749"/>
                <a:gd name="connsiteY136" fmla="*/ 15368 h 1267906"/>
                <a:gd name="connsiteX137" fmla="*/ 1685925 w 4120749"/>
                <a:gd name="connsiteY137" fmla="*/ 10606 h 1267906"/>
                <a:gd name="connsiteX138" fmla="*/ 1624012 w 4120749"/>
                <a:gd name="connsiteY138" fmla="*/ 15368 h 1267906"/>
                <a:gd name="connsiteX139" fmla="*/ 1600200 w 4120749"/>
                <a:gd name="connsiteY139" fmla="*/ 20131 h 1267906"/>
                <a:gd name="connsiteX140" fmla="*/ 1552575 w 4120749"/>
                <a:gd name="connsiteY140" fmla="*/ 24893 h 1267906"/>
                <a:gd name="connsiteX141" fmla="*/ 1524000 w 4120749"/>
                <a:gd name="connsiteY141" fmla="*/ 29656 h 1267906"/>
                <a:gd name="connsiteX142" fmla="*/ 1495425 w 4120749"/>
                <a:gd name="connsiteY142" fmla="*/ 39181 h 1267906"/>
                <a:gd name="connsiteX143" fmla="*/ 1300162 w 4120749"/>
                <a:gd name="connsiteY143" fmla="*/ 34418 h 1267906"/>
                <a:gd name="connsiteX144" fmla="*/ 1271587 w 4120749"/>
                <a:gd name="connsiteY144" fmla="*/ 29656 h 1267906"/>
                <a:gd name="connsiteX145" fmla="*/ 1076325 w 4120749"/>
                <a:gd name="connsiteY145" fmla="*/ 34418 h 1267906"/>
                <a:gd name="connsiteX146" fmla="*/ 1052512 w 4120749"/>
                <a:gd name="connsiteY146" fmla="*/ 39181 h 1267906"/>
                <a:gd name="connsiteX147" fmla="*/ 1038225 w 4120749"/>
                <a:gd name="connsiteY147" fmla="*/ 43943 h 1267906"/>
                <a:gd name="connsiteX148" fmla="*/ 819150 w 4120749"/>
                <a:gd name="connsiteY148" fmla="*/ 39181 h 1267906"/>
                <a:gd name="connsiteX149" fmla="*/ 762000 w 4120749"/>
                <a:gd name="connsiteY149" fmla="*/ 34418 h 1267906"/>
                <a:gd name="connsiteX150" fmla="*/ 738187 w 4120749"/>
                <a:gd name="connsiteY150" fmla="*/ 29656 h 1267906"/>
                <a:gd name="connsiteX151" fmla="*/ 681037 w 4120749"/>
                <a:gd name="connsiteY151" fmla="*/ 24893 h 1267906"/>
                <a:gd name="connsiteX152" fmla="*/ 633412 w 4120749"/>
                <a:gd name="connsiteY152" fmla="*/ 15368 h 1267906"/>
                <a:gd name="connsiteX153" fmla="*/ 547687 w 4120749"/>
                <a:gd name="connsiteY153" fmla="*/ 20131 h 1267906"/>
                <a:gd name="connsiteX154" fmla="*/ 476250 w 4120749"/>
                <a:gd name="connsiteY154" fmla="*/ 29656 h 1267906"/>
                <a:gd name="connsiteX155" fmla="*/ 461962 w 4120749"/>
                <a:gd name="connsiteY155" fmla="*/ 34418 h 1267906"/>
                <a:gd name="connsiteX156" fmla="*/ 328612 w 4120749"/>
                <a:gd name="connsiteY156" fmla="*/ 29656 h 1267906"/>
                <a:gd name="connsiteX157" fmla="*/ 280987 w 4120749"/>
                <a:gd name="connsiteY157" fmla="*/ 24893 h 1267906"/>
                <a:gd name="connsiteX158" fmla="*/ 233362 w 4120749"/>
                <a:gd name="connsiteY158" fmla="*/ 15368 h 1267906"/>
                <a:gd name="connsiteX159" fmla="*/ 133350 w 4120749"/>
                <a:gd name="connsiteY159" fmla="*/ 10606 h 1267906"/>
                <a:gd name="connsiteX160" fmla="*/ 95250 w 4120749"/>
                <a:gd name="connsiteY160" fmla="*/ 15368 h 1267906"/>
                <a:gd name="connsiteX161" fmla="*/ 80962 w 4120749"/>
                <a:gd name="connsiteY161" fmla="*/ 24893 h 1267906"/>
                <a:gd name="connsiteX162" fmla="*/ 52387 w 4120749"/>
                <a:gd name="connsiteY162" fmla="*/ 34418 h 1267906"/>
                <a:gd name="connsiteX163" fmla="*/ 38100 w 4120749"/>
                <a:gd name="connsiteY163" fmla="*/ 39181 h 1267906"/>
                <a:gd name="connsiteX164" fmla="*/ 23812 w 4120749"/>
                <a:gd name="connsiteY164" fmla="*/ 43943 h 1267906"/>
                <a:gd name="connsiteX165" fmla="*/ 9525 w 4120749"/>
                <a:gd name="connsiteY165" fmla="*/ 53468 h 1267906"/>
                <a:gd name="connsiteX166" fmla="*/ 0 w 4120749"/>
                <a:gd name="connsiteY166" fmla="*/ 482093 h 1267906"/>
                <a:gd name="connsiteX167" fmla="*/ 9525 w 4120749"/>
                <a:gd name="connsiteY167" fmla="*/ 624968 h 1267906"/>
                <a:gd name="connsiteX168" fmla="*/ 14287 w 4120749"/>
                <a:gd name="connsiteY168" fmla="*/ 763081 h 1267906"/>
                <a:gd name="connsiteX169" fmla="*/ 19050 w 4120749"/>
                <a:gd name="connsiteY169" fmla="*/ 805943 h 1267906"/>
                <a:gd name="connsiteX170" fmla="*/ 23812 w 4120749"/>
                <a:gd name="connsiteY170" fmla="*/ 1139318 h 1267906"/>
                <a:gd name="connsiteX171" fmla="*/ 33337 w 4120749"/>
                <a:gd name="connsiteY171" fmla="*/ 1172656 h 1267906"/>
                <a:gd name="connsiteX172" fmla="*/ 28575 w 4120749"/>
                <a:gd name="connsiteY172" fmla="*/ 1205993 h 1267906"/>
                <a:gd name="connsiteX0" fmla="*/ 20308 w 4112482"/>
                <a:gd name="connsiteY0" fmla="*/ 1205993 h 1267906"/>
                <a:gd name="connsiteX1" fmla="*/ 63170 w 4112482"/>
                <a:gd name="connsiteY1" fmla="*/ 1215518 h 1267906"/>
                <a:gd name="connsiteX2" fmla="*/ 77458 w 4112482"/>
                <a:gd name="connsiteY2" fmla="*/ 1225043 h 1267906"/>
                <a:gd name="connsiteX3" fmla="*/ 91745 w 4112482"/>
                <a:gd name="connsiteY3" fmla="*/ 1229806 h 1267906"/>
                <a:gd name="connsiteX4" fmla="*/ 206045 w 4112482"/>
                <a:gd name="connsiteY4" fmla="*/ 1225043 h 1267906"/>
                <a:gd name="connsiteX5" fmla="*/ 234620 w 4112482"/>
                <a:gd name="connsiteY5" fmla="*/ 1215518 h 1267906"/>
                <a:gd name="connsiteX6" fmla="*/ 248908 w 4112482"/>
                <a:gd name="connsiteY6" fmla="*/ 1210756 h 1267906"/>
                <a:gd name="connsiteX7" fmla="*/ 263195 w 4112482"/>
                <a:gd name="connsiteY7" fmla="*/ 1205993 h 1267906"/>
                <a:gd name="connsiteX8" fmla="*/ 296533 w 4112482"/>
                <a:gd name="connsiteY8" fmla="*/ 1215518 h 1267906"/>
                <a:gd name="connsiteX9" fmla="*/ 310820 w 4112482"/>
                <a:gd name="connsiteY9" fmla="*/ 1225043 h 1267906"/>
                <a:gd name="connsiteX10" fmla="*/ 520370 w 4112482"/>
                <a:gd name="connsiteY10" fmla="*/ 1225043 h 1267906"/>
                <a:gd name="connsiteX11" fmla="*/ 553708 w 4112482"/>
                <a:gd name="connsiteY11" fmla="*/ 1239331 h 1267906"/>
                <a:gd name="connsiteX12" fmla="*/ 567995 w 4112482"/>
                <a:gd name="connsiteY12" fmla="*/ 1244093 h 1267906"/>
                <a:gd name="connsiteX13" fmla="*/ 577520 w 4112482"/>
                <a:gd name="connsiteY13" fmla="*/ 1229806 h 1267906"/>
                <a:gd name="connsiteX14" fmla="*/ 615620 w 4112482"/>
                <a:gd name="connsiteY14" fmla="*/ 1239331 h 1267906"/>
                <a:gd name="connsiteX15" fmla="*/ 629908 w 4112482"/>
                <a:gd name="connsiteY15" fmla="*/ 1253618 h 1267906"/>
                <a:gd name="connsiteX16" fmla="*/ 644195 w 4112482"/>
                <a:gd name="connsiteY16" fmla="*/ 1258381 h 1267906"/>
                <a:gd name="connsiteX17" fmla="*/ 658483 w 4112482"/>
                <a:gd name="connsiteY17" fmla="*/ 1267906 h 1267906"/>
                <a:gd name="connsiteX18" fmla="*/ 720395 w 4112482"/>
                <a:gd name="connsiteY18" fmla="*/ 1263143 h 1267906"/>
                <a:gd name="connsiteX19" fmla="*/ 734683 w 4112482"/>
                <a:gd name="connsiteY19" fmla="*/ 1258381 h 1267906"/>
                <a:gd name="connsiteX20" fmla="*/ 753733 w 4112482"/>
                <a:gd name="connsiteY20" fmla="*/ 1253618 h 1267906"/>
                <a:gd name="connsiteX21" fmla="*/ 768020 w 4112482"/>
                <a:gd name="connsiteY21" fmla="*/ 1248856 h 1267906"/>
                <a:gd name="connsiteX22" fmla="*/ 839458 w 4112482"/>
                <a:gd name="connsiteY22" fmla="*/ 1244093 h 1267906"/>
                <a:gd name="connsiteX23" fmla="*/ 877558 w 4112482"/>
                <a:gd name="connsiteY23" fmla="*/ 1239331 h 1267906"/>
                <a:gd name="connsiteX24" fmla="*/ 906133 w 4112482"/>
                <a:gd name="connsiteY24" fmla="*/ 1229806 h 1267906"/>
                <a:gd name="connsiteX25" fmla="*/ 920420 w 4112482"/>
                <a:gd name="connsiteY25" fmla="*/ 1225043 h 1267906"/>
                <a:gd name="connsiteX26" fmla="*/ 1082345 w 4112482"/>
                <a:gd name="connsiteY26" fmla="*/ 1234568 h 1267906"/>
                <a:gd name="connsiteX27" fmla="*/ 1096633 w 4112482"/>
                <a:gd name="connsiteY27" fmla="*/ 1239331 h 1267906"/>
                <a:gd name="connsiteX28" fmla="*/ 1110920 w 4112482"/>
                <a:gd name="connsiteY28" fmla="*/ 1248856 h 1267906"/>
                <a:gd name="connsiteX29" fmla="*/ 1215695 w 4112482"/>
                <a:gd name="connsiteY29" fmla="*/ 1244093 h 1267906"/>
                <a:gd name="connsiteX30" fmla="*/ 1258558 w 4112482"/>
                <a:gd name="connsiteY30" fmla="*/ 1225043 h 1267906"/>
                <a:gd name="connsiteX31" fmla="*/ 1287133 w 4112482"/>
                <a:gd name="connsiteY31" fmla="*/ 1220281 h 1267906"/>
                <a:gd name="connsiteX32" fmla="*/ 1501445 w 4112482"/>
                <a:gd name="connsiteY32" fmla="*/ 1225043 h 1267906"/>
                <a:gd name="connsiteX33" fmla="*/ 1544308 w 4112482"/>
                <a:gd name="connsiteY33" fmla="*/ 1239331 h 1267906"/>
                <a:gd name="connsiteX34" fmla="*/ 1558595 w 4112482"/>
                <a:gd name="connsiteY34" fmla="*/ 1244093 h 1267906"/>
                <a:gd name="connsiteX35" fmla="*/ 1591933 w 4112482"/>
                <a:gd name="connsiteY35" fmla="*/ 1239331 h 1267906"/>
                <a:gd name="connsiteX36" fmla="*/ 1606220 w 4112482"/>
                <a:gd name="connsiteY36" fmla="*/ 1234568 h 1267906"/>
                <a:gd name="connsiteX37" fmla="*/ 1630033 w 4112482"/>
                <a:gd name="connsiteY37" fmla="*/ 1229806 h 1267906"/>
                <a:gd name="connsiteX38" fmla="*/ 1801483 w 4112482"/>
                <a:gd name="connsiteY38" fmla="*/ 1234568 h 1267906"/>
                <a:gd name="connsiteX39" fmla="*/ 1858633 w 4112482"/>
                <a:gd name="connsiteY39" fmla="*/ 1239331 h 1267906"/>
                <a:gd name="connsiteX40" fmla="*/ 1906258 w 4112482"/>
                <a:gd name="connsiteY40" fmla="*/ 1253618 h 1267906"/>
                <a:gd name="connsiteX41" fmla="*/ 1920545 w 4112482"/>
                <a:gd name="connsiteY41" fmla="*/ 1258381 h 1267906"/>
                <a:gd name="connsiteX42" fmla="*/ 1934833 w 4112482"/>
                <a:gd name="connsiteY42" fmla="*/ 1267906 h 1267906"/>
                <a:gd name="connsiteX43" fmla="*/ 1987220 w 4112482"/>
                <a:gd name="connsiteY43" fmla="*/ 1258381 h 1267906"/>
                <a:gd name="connsiteX44" fmla="*/ 2001508 w 4112482"/>
                <a:gd name="connsiteY44" fmla="*/ 1248856 h 1267906"/>
                <a:gd name="connsiteX45" fmla="*/ 2015795 w 4112482"/>
                <a:gd name="connsiteY45" fmla="*/ 1244093 h 1267906"/>
                <a:gd name="connsiteX46" fmla="*/ 2044370 w 4112482"/>
                <a:gd name="connsiteY46" fmla="*/ 1225043 h 1267906"/>
                <a:gd name="connsiteX47" fmla="*/ 2091995 w 4112482"/>
                <a:gd name="connsiteY47" fmla="*/ 1215518 h 1267906"/>
                <a:gd name="connsiteX48" fmla="*/ 2149145 w 4112482"/>
                <a:gd name="connsiteY48" fmla="*/ 1220281 h 1267906"/>
                <a:gd name="connsiteX49" fmla="*/ 2234870 w 4112482"/>
                <a:gd name="connsiteY49" fmla="*/ 1225043 h 1267906"/>
                <a:gd name="connsiteX50" fmla="*/ 2258683 w 4112482"/>
                <a:gd name="connsiteY50" fmla="*/ 1229806 h 1267906"/>
                <a:gd name="connsiteX51" fmla="*/ 2292020 w 4112482"/>
                <a:gd name="connsiteY51" fmla="*/ 1234568 h 1267906"/>
                <a:gd name="connsiteX52" fmla="*/ 2372983 w 4112482"/>
                <a:gd name="connsiteY52" fmla="*/ 1234568 h 1267906"/>
                <a:gd name="connsiteX53" fmla="*/ 2434895 w 4112482"/>
                <a:gd name="connsiteY53" fmla="*/ 1239331 h 1267906"/>
                <a:gd name="connsiteX54" fmla="*/ 2573008 w 4112482"/>
                <a:gd name="connsiteY54" fmla="*/ 1239331 h 1267906"/>
                <a:gd name="connsiteX55" fmla="*/ 2615870 w 4112482"/>
                <a:gd name="connsiteY55" fmla="*/ 1225043 h 1267906"/>
                <a:gd name="connsiteX56" fmla="*/ 2630158 w 4112482"/>
                <a:gd name="connsiteY56" fmla="*/ 1220281 h 1267906"/>
                <a:gd name="connsiteX57" fmla="*/ 2644445 w 4112482"/>
                <a:gd name="connsiteY57" fmla="*/ 1215518 h 1267906"/>
                <a:gd name="connsiteX58" fmla="*/ 2987345 w 4112482"/>
                <a:gd name="connsiteY58" fmla="*/ 1225043 h 1267906"/>
                <a:gd name="connsiteX59" fmla="*/ 3082595 w 4112482"/>
                <a:gd name="connsiteY59" fmla="*/ 1220281 h 1267906"/>
                <a:gd name="connsiteX60" fmla="*/ 3239758 w 4112482"/>
                <a:gd name="connsiteY60" fmla="*/ 1225043 h 1267906"/>
                <a:gd name="connsiteX61" fmla="*/ 3254045 w 4112482"/>
                <a:gd name="connsiteY61" fmla="*/ 1229806 h 1267906"/>
                <a:gd name="connsiteX62" fmla="*/ 3296908 w 4112482"/>
                <a:gd name="connsiteY62" fmla="*/ 1239331 h 1267906"/>
                <a:gd name="connsiteX63" fmla="*/ 3311195 w 4112482"/>
                <a:gd name="connsiteY63" fmla="*/ 1244093 h 1267906"/>
                <a:gd name="connsiteX64" fmla="*/ 3401683 w 4112482"/>
                <a:gd name="connsiteY64" fmla="*/ 1248856 h 1267906"/>
                <a:gd name="connsiteX65" fmla="*/ 3435020 w 4112482"/>
                <a:gd name="connsiteY65" fmla="*/ 1244093 h 1267906"/>
                <a:gd name="connsiteX66" fmla="*/ 3463595 w 4112482"/>
                <a:gd name="connsiteY66" fmla="*/ 1234568 h 1267906"/>
                <a:gd name="connsiteX67" fmla="*/ 3506458 w 4112482"/>
                <a:gd name="connsiteY67" fmla="*/ 1220281 h 1267906"/>
                <a:gd name="connsiteX68" fmla="*/ 3544558 w 4112482"/>
                <a:gd name="connsiteY68" fmla="*/ 1215518 h 1267906"/>
                <a:gd name="connsiteX69" fmla="*/ 3701720 w 4112482"/>
                <a:gd name="connsiteY69" fmla="*/ 1220281 h 1267906"/>
                <a:gd name="connsiteX70" fmla="*/ 3730295 w 4112482"/>
                <a:gd name="connsiteY70" fmla="*/ 1229806 h 1267906"/>
                <a:gd name="connsiteX71" fmla="*/ 3754108 w 4112482"/>
                <a:gd name="connsiteY71" fmla="*/ 1234568 h 1267906"/>
                <a:gd name="connsiteX72" fmla="*/ 3820783 w 4112482"/>
                <a:gd name="connsiteY72" fmla="*/ 1220281 h 1267906"/>
                <a:gd name="connsiteX73" fmla="*/ 3939845 w 4112482"/>
                <a:gd name="connsiteY73" fmla="*/ 1215518 h 1267906"/>
                <a:gd name="connsiteX74" fmla="*/ 3968420 w 4112482"/>
                <a:gd name="connsiteY74" fmla="*/ 1201231 h 1267906"/>
                <a:gd name="connsiteX75" fmla="*/ 3992233 w 4112482"/>
                <a:gd name="connsiteY75" fmla="*/ 1182181 h 1267906"/>
                <a:gd name="connsiteX76" fmla="*/ 4006520 w 4112482"/>
                <a:gd name="connsiteY76" fmla="*/ 1172656 h 1267906"/>
                <a:gd name="connsiteX77" fmla="*/ 4020808 w 4112482"/>
                <a:gd name="connsiteY77" fmla="*/ 1167893 h 1267906"/>
                <a:gd name="connsiteX78" fmla="*/ 4025570 w 4112482"/>
                <a:gd name="connsiteY78" fmla="*/ 1115506 h 1267906"/>
                <a:gd name="connsiteX79" fmla="*/ 4030333 w 4112482"/>
                <a:gd name="connsiteY79" fmla="*/ 1101218 h 1267906"/>
                <a:gd name="connsiteX80" fmla="*/ 4044620 w 4112482"/>
                <a:gd name="connsiteY80" fmla="*/ 1091693 h 1267906"/>
                <a:gd name="connsiteX81" fmla="*/ 4058908 w 4112482"/>
                <a:gd name="connsiteY81" fmla="*/ 1086931 h 1267906"/>
                <a:gd name="connsiteX82" fmla="*/ 4092245 w 4112482"/>
                <a:gd name="connsiteY82" fmla="*/ 1039306 h 1267906"/>
                <a:gd name="connsiteX83" fmla="*/ 4087483 w 4112482"/>
                <a:gd name="connsiteY83" fmla="*/ 996443 h 1267906"/>
                <a:gd name="connsiteX84" fmla="*/ 4082720 w 4112482"/>
                <a:gd name="connsiteY84" fmla="*/ 982156 h 1267906"/>
                <a:gd name="connsiteX85" fmla="*/ 4077958 w 4112482"/>
                <a:gd name="connsiteY85" fmla="*/ 963106 h 1267906"/>
                <a:gd name="connsiteX86" fmla="*/ 4073195 w 4112482"/>
                <a:gd name="connsiteY86" fmla="*/ 925006 h 1267906"/>
                <a:gd name="connsiteX87" fmla="*/ 4087483 w 4112482"/>
                <a:gd name="connsiteY87" fmla="*/ 863093 h 1267906"/>
                <a:gd name="connsiteX88" fmla="*/ 4092245 w 4112482"/>
                <a:gd name="connsiteY88" fmla="*/ 848806 h 1267906"/>
                <a:gd name="connsiteX89" fmla="*/ 4077958 w 4112482"/>
                <a:gd name="connsiteY89" fmla="*/ 815468 h 1267906"/>
                <a:gd name="connsiteX90" fmla="*/ 4063670 w 4112482"/>
                <a:gd name="connsiteY90" fmla="*/ 786893 h 1267906"/>
                <a:gd name="connsiteX91" fmla="*/ 4073195 w 4112482"/>
                <a:gd name="connsiteY91" fmla="*/ 639256 h 1267906"/>
                <a:gd name="connsiteX92" fmla="*/ 4082720 w 4112482"/>
                <a:gd name="connsiteY92" fmla="*/ 544006 h 1267906"/>
                <a:gd name="connsiteX93" fmla="*/ 4077958 w 4112482"/>
                <a:gd name="connsiteY93" fmla="*/ 486856 h 1267906"/>
                <a:gd name="connsiteX94" fmla="*/ 4077958 w 4112482"/>
                <a:gd name="connsiteY94" fmla="*/ 410656 h 1267906"/>
                <a:gd name="connsiteX95" fmla="*/ 4087483 w 4112482"/>
                <a:gd name="connsiteY95" fmla="*/ 396368 h 1267906"/>
                <a:gd name="connsiteX96" fmla="*/ 4092245 w 4112482"/>
                <a:gd name="connsiteY96" fmla="*/ 382081 h 1267906"/>
                <a:gd name="connsiteX97" fmla="*/ 4082720 w 4112482"/>
                <a:gd name="connsiteY97" fmla="*/ 329693 h 1267906"/>
                <a:gd name="connsiteX98" fmla="*/ 4063670 w 4112482"/>
                <a:gd name="connsiteY98" fmla="*/ 301118 h 1267906"/>
                <a:gd name="connsiteX99" fmla="*/ 4073195 w 4112482"/>
                <a:gd name="connsiteY99" fmla="*/ 258256 h 1267906"/>
                <a:gd name="connsiteX100" fmla="*/ 4092245 w 4112482"/>
                <a:gd name="connsiteY100" fmla="*/ 229681 h 1267906"/>
                <a:gd name="connsiteX101" fmla="*/ 4097008 w 4112482"/>
                <a:gd name="connsiteY101" fmla="*/ 215393 h 1267906"/>
                <a:gd name="connsiteX102" fmla="*/ 4106533 w 4112482"/>
                <a:gd name="connsiteY102" fmla="*/ 201106 h 1267906"/>
                <a:gd name="connsiteX103" fmla="*/ 4106533 w 4112482"/>
                <a:gd name="connsiteY103" fmla="*/ 110618 h 1267906"/>
                <a:gd name="connsiteX104" fmla="*/ 4092245 w 4112482"/>
                <a:gd name="connsiteY104" fmla="*/ 82043 h 1267906"/>
                <a:gd name="connsiteX105" fmla="*/ 4073195 w 4112482"/>
                <a:gd name="connsiteY105" fmla="*/ 67756 h 1267906"/>
                <a:gd name="connsiteX106" fmla="*/ 4044620 w 4112482"/>
                <a:gd name="connsiteY106" fmla="*/ 48706 h 1267906"/>
                <a:gd name="connsiteX107" fmla="*/ 4030333 w 4112482"/>
                <a:gd name="connsiteY107" fmla="*/ 39181 h 1267906"/>
                <a:gd name="connsiteX108" fmla="*/ 3963658 w 4112482"/>
                <a:gd name="connsiteY108" fmla="*/ 24893 h 1267906"/>
                <a:gd name="connsiteX109" fmla="*/ 3787445 w 4112482"/>
                <a:gd name="connsiteY109" fmla="*/ 29656 h 1267906"/>
                <a:gd name="connsiteX110" fmla="*/ 3773158 w 4112482"/>
                <a:gd name="connsiteY110" fmla="*/ 34418 h 1267906"/>
                <a:gd name="connsiteX111" fmla="*/ 3735058 w 4112482"/>
                <a:gd name="connsiteY111" fmla="*/ 43943 h 1267906"/>
                <a:gd name="connsiteX112" fmla="*/ 3658858 w 4112482"/>
                <a:gd name="connsiteY112" fmla="*/ 39181 h 1267906"/>
                <a:gd name="connsiteX113" fmla="*/ 3615995 w 4112482"/>
                <a:gd name="connsiteY113" fmla="*/ 24893 h 1267906"/>
                <a:gd name="connsiteX114" fmla="*/ 3573133 w 4112482"/>
                <a:gd name="connsiteY114" fmla="*/ 10606 h 1267906"/>
                <a:gd name="connsiteX115" fmla="*/ 3539795 w 4112482"/>
                <a:gd name="connsiteY115" fmla="*/ 5843 h 1267906"/>
                <a:gd name="connsiteX116" fmla="*/ 3492170 w 4112482"/>
                <a:gd name="connsiteY116" fmla="*/ 5843 h 1267906"/>
                <a:gd name="connsiteX117" fmla="*/ 3477883 w 4112482"/>
                <a:gd name="connsiteY117" fmla="*/ 15368 h 1267906"/>
                <a:gd name="connsiteX118" fmla="*/ 3401683 w 4112482"/>
                <a:gd name="connsiteY118" fmla="*/ 34418 h 1267906"/>
                <a:gd name="connsiteX119" fmla="*/ 3144508 w 4112482"/>
                <a:gd name="connsiteY119" fmla="*/ 39181 h 1267906"/>
                <a:gd name="connsiteX120" fmla="*/ 3020683 w 4112482"/>
                <a:gd name="connsiteY120" fmla="*/ 29656 h 1267906"/>
                <a:gd name="connsiteX121" fmla="*/ 2992108 w 4112482"/>
                <a:gd name="connsiteY121" fmla="*/ 20131 h 1267906"/>
                <a:gd name="connsiteX122" fmla="*/ 2977820 w 4112482"/>
                <a:gd name="connsiteY122" fmla="*/ 15368 h 1267906"/>
                <a:gd name="connsiteX123" fmla="*/ 2930195 w 4112482"/>
                <a:gd name="connsiteY123" fmla="*/ 24893 h 1267906"/>
                <a:gd name="connsiteX124" fmla="*/ 2906383 w 4112482"/>
                <a:gd name="connsiteY124" fmla="*/ 29656 h 1267906"/>
                <a:gd name="connsiteX125" fmla="*/ 2711120 w 4112482"/>
                <a:gd name="connsiteY125" fmla="*/ 34418 h 1267906"/>
                <a:gd name="connsiteX126" fmla="*/ 2596820 w 4112482"/>
                <a:gd name="connsiteY126" fmla="*/ 29656 h 1267906"/>
                <a:gd name="connsiteX127" fmla="*/ 2582533 w 4112482"/>
                <a:gd name="connsiteY127" fmla="*/ 24893 h 1267906"/>
                <a:gd name="connsiteX128" fmla="*/ 2453945 w 4112482"/>
                <a:gd name="connsiteY128" fmla="*/ 34418 h 1267906"/>
                <a:gd name="connsiteX129" fmla="*/ 2363458 w 4112482"/>
                <a:gd name="connsiteY129" fmla="*/ 39181 h 1267906"/>
                <a:gd name="connsiteX130" fmla="*/ 2239633 w 4112482"/>
                <a:gd name="connsiteY130" fmla="*/ 48706 h 1267906"/>
                <a:gd name="connsiteX131" fmla="*/ 2125333 w 4112482"/>
                <a:gd name="connsiteY131" fmla="*/ 43943 h 1267906"/>
                <a:gd name="connsiteX132" fmla="*/ 1915783 w 4112482"/>
                <a:gd name="connsiteY132" fmla="*/ 39181 h 1267906"/>
                <a:gd name="connsiteX133" fmla="*/ 1853870 w 4112482"/>
                <a:gd name="connsiteY133" fmla="*/ 34418 h 1267906"/>
                <a:gd name="connsiteX134" fmla="*/ 1825295 w 4112482"/>
                <a:gd name="connsiteY134" fmla="*/ 24893 h 1267906"/>
                <a:gd name="connsiteX135" fmla="*/ 1811008 w 4112482"/>
                <a:gd name="connsiteY135" fmla="*/ 20131 h 1267906"/>
                <a:gd name="connsiteX136" fmla="*/ 1730045 w 4112482"/>
                <a:gd name="connsiteY136" fmla="*/ 15368 h 1267906"/>
                <a:gd name="connsiteX137" fmla="*/ 1677658 w 4112482"/>
                <a:gd name="connsiteY137" fmla="*/ 10606 h 1267906"/>
                <a:gd name="connsiteX138" fmla="*/ 1615745 w 4112482"/>
                <a:gd name="connsiteY138" fmla="*/ 15368 h 1267906"/>
                <a:gd name="connsiteX139" fmla="*/ 1591933 w 4112482"/>
                <a:gd name="connsiteY139" fmla="*/ 20131 h 1267906"/>
                <a:gd name="connsiteX140" fmla="*/ 1544308 w 4112482"/>
                <a:gd name="connsiteY140" fmla="*/ 24893 h 1267906"/>
                <a:gd name="connsiteX141" fmla="*/ 1515733 w 4112482"/>
                <a:gd name="connsiteY141" fmla="*/ 29656 h 1267906"/>
                <a:gd name="connsiteX142" fmla="*/ 1487158 w 4112482"/>
                <a:gd name="connsiteY142" fmla="*/ 39181 h 1267906"/>
                <a:gd name="connsiteX143" fmla="*/ 1291895 w 4112482"/>
                <a:gd name="connsiteY143" fmla="*/ 34418 h 1267906"/>
                <a:gd name="connsiteX144" fmla="*/ 1263320 w 4112482"/>
                <a:gd name="connsiteY144" fmla="*/ 29656 h 1267906"/>
                <a:gd name="connsiteX145" fmla="*/ 1068058 w 4112482"/>
                <a:gd name="connsiteY145" fmla="*/ 34418 h 1267906"/>
                <a:gd name="connsiteX146" fmla="*/ 1044245 w 4112482"/>
                <a:gd name="connsiteY146" fmla="*/ 39181 h 1267906"/>
                <a:gd name="connsiteX147" fmla="*/ 1029958 w 4112482"/>
                <a:gd name="connsiteY147" fmla="*/ 43943 h 1267906"/>
                <a:gd name="connsiteX148" fmla="*/ 810883 w 4112482"/>
                <a:gd name="connsiteY148" fmla="*/ 39181 h 1267906"/>
                <a:gd name="connsiteX149" fmla="*/ 753733 w 4112482"/>
                <a:gd name="connsiteY149" fmla="*/ 34418 h 1267906"/>
                <a:gd name="connsiteX150" fmla="*/ 729920 w 4112482"/>
                <a:gd name="connsiteY150" fmla="*/ 29656 h 1267906"/>
                <a:gd name="connsiteX151" fmla="*/ 672770 w 4112482"/>
                <a:gd name="connsiteY151" fmla="*/ 24893 h 1267906"/>
                <a:gd name="connsiteX152" fmla="*/ 625145 w 4112482"/>
                <a:gd name="connsiteY152" fmla="*/ 15368 h 1267906"/>
                <a:gd name="connsiteX153" fmla="*/ 539420 w 4112482"/>
                <a:gd name="connsiteY153" fmla="*/ 20131 h 1267906"/>
                <a:gd name="connsiteX154" fmla="*/ 467983 w 4112482"/>
                <a:gd name="connsiteY154" fmla="*/ 29656 h 1267906"/>
                <a:gd name="connsiteX155" fmla="*/ 453695 w 4112482"/>
                <a:gd name="connsiteY155" fmla="*/ 34418 h 1267906"/>
                <a:gd name="connsiteX156" fmla="*/ 320345 w 4112482"/>
                <a:gd name="connsiteY156" fmla="*/ 29656 h 1267906"/>
                <a:gd name="connsiteX157" fmla="*/ 272720 w 4112482"/>
                <a:gd name="connsiteY157" fmla="*/ 24893 h 1267906"/>
                <a:gd name="connsiteX158" fmla="*/ 225095 w 4112482"/>
                <a:gd name="connsiteY158" fmla="*/ 15368 h 1267906"/>
                <a:gd name="connsiteX159" fmla="*/ 125083 w 4112482"/>
                <a:gd name="connsiteY159" fmla="*/ 10606 h 1267906"/>
                <a:gd name="connsiteX160" fmla="*/ 86983 w 4112482"/>
                <a:gd name="connsiteY160" fmla="*/ 15368 h 1267906"/>
                <a:gd name="connsiteX161" fmla="*/ 72695 w 4112482"/>
                <a:gd name="connsiteY161" fmla="*/ 24893 h 1267906"/>
                <a:gd name="connsiteX162" fmla="*/ 44120 w 4112482"/>
                <a:gd name="connsiteY162" fmla="*/ 34418 h 1267906"/>
                <a:gd name="connsiteX163" fmla="*/ 29833 w 4112482"/>
                <a:gd name="connsiteY163" fmla="*/ 39181 h 1267906"/>
                <a:gd name="connsiteX164" fmla="*/ 15545 w 4112482"/>
                <a:gd name="connsiteY164" fmla="*/ 43943 h 1267906"/>
                <a:gd name="connsiteX165" fmla="*/ 1258 w 4112482"/>
                <a:gd name="connsiteY165" fmla="*/ 53468 h 1267906"/>
                <a:gd name="connsiteX166" fmla="*/ 1258 w 4112482"/>
                <a:gd name="connsiteY166" fmla="*/ 624968 h 1267906"/>
                <a:gd name="connsiteX167" fmla="*/ 6020 w 4112482"/>
                <a:gd name="connsiteY167" fmla="*/ 763081 h 1267906"/>
                <a:gd name="connsiteX168" fmla="*/ 10783 w 4112482"/>
                <a:gd name="connsiteY168" fmla="*/ 805943 h 1267906"/>
                <a:gd name="connsiteX169" fmla="*/ 15545 w 4112482"/>
                <a:gd name="connsiteY169" fmla="*/ 1139318 h 1267906"/>
                <a:gd name="connsiteX170" fmla="*/ 25070 w 4112482"/>
                <a:gd name="connsiteY170" fmla="*/ 1172656 h 1267906"/>
                <a:gd name="connsiteX171" fmla="*/ 20308 w 4112482"/>
                <a:gd name="connsiteY171" fmla="*/ 1205993 h 1267906"/>
                <a:gd name="connsiteX0" fmla="*/ 19370 w 4111544"/>
                <a:gd name="connsiteY0" fmla="*/ 1207623 h 1269536"/>
                <a:gd name="connsiteX1" fmla="*/ 62232 w 4111544"/>
                <a:gd name="connsiteY1" fmla="*/ 1217148 h 1269536"/>
                <a:gd name="connsiteX2" fmla="*/ 76520 w 4111544"/>
                <a:gd name="connsiteY2" fmla="*/ 1226673 h 1269536"/>
                <a:gd name="connsiteX3" fmla="*/ 90807 w 4111544"/>
                <a:gd name="connsiteY3" fmla="*/ 1231436 h 1269536"/>
                <a:gd name="connsiteX4" fmla="*/ 205107 w 4111544"/>
                <a:gd name="connsiteY4" fmla="*/ 1226673 h 1269536"/>
                <a:gd name="connsiteX5" fmla="*/ 233682 w 4111544"/>
                <a:gd name="connsiteY5" fmla="*/ 1217148 h 1269536"/>
                <a:gd name="connsiteX6" fmla="*/ 247970 w 4111544"/>
                <a:gd name="connsiteY6" fmla="*/ 1212386 h 1269536"/>
                <a:gd name="connsiteX7" fmla="*/ 262257 w 4111544"/>
                <a:gd name="connsiteY7" fmla="*/ 1207623 h 1269536"/>
                <a:gd name="connsiteX8" fmla="*/ 295595 w 4111544"/>
                <a:gd name="connsiteY8" fmla="*/ 1217148 h 1269536"/>
                <a:gd name="connsiteX9" fmla="*/ 309882 w 4111544"/>
                <a:gd name="connsiteY9" fmla="*/ 1226673 h 1269536"/>
                <a:gd name="connsiteX10" fmla="*/ 519432 w 4111544"/>
                <a:gd name="connsiteY10" fmla="*/ 1226673 h 1269536"/>
                <a:gd name="connsiteX11" fmla="*/ 552770 w 4111544"/>
                <a:gd name="connsiteY11" fmla="*/ 1240961 h 1269536"/>
                <a:gd name="connsiteX12" fmla="*/ 567057 w 4111544"/>
                <a:gd name="connsiteY12" fmla="*/ 1245723 h 1269536"/>
                <a:gd name="connsiteX13" fmla="*/ 576582 w 4111544"/>
                <a:gd name="connsiteY13" fmla="*/ 1231436 h 1269536"/>
                <a:gd name="connsiteX14" fmla="*/ 614682 w 4111544"/>
                <a:gd name="connsiteY14" fmla="*/ 1240961 h 1269536"/>
                <a:gd name="connsiteX15" fmla="*/ 628970 w 4111544"/>
                <a:gd name="connsiteY15" fmla="*/ 1255248 h 1269536"/>
                <a:gd name="connsiteX16" fmla="*/ 643257 w 4111544"/>
                <a:gd name="connsiteY16" fmla="*/ 1260011 h 1269536"/>
                <a:gd name="connsiteX17" fmla="*/ 657545 w 4111544"/>
                <a:gd name="connsiteY17" fmla="*/ 1269536 h 1269536"/>
                <a:gd name="connsiteX18" fmla="*/ 719457 w 4111544"/>
                <a:gd name="connsiteY18" fmla="*/ 1264773 h 1269536"/>
                <a:gd name="connsiteX19" fmla="*/ 733745 w 4111544"/>
                <a:gd name="connsiteY19" fmla="*/ 1260011 h 1269536"/>
                <a:gd name="connsiteX20" fmla="*/ 752795 w 4111544"/>
                <a:gd name="connsiteY20" fmla="*/ 1255248 h 1269536"/>
                <a:gd name="connsiteX21" fmla="*/ 767082 w 4111544"/>
                <a:gd name="connsiteY21" fmla="*/ 1250486 h 1269536"/>
                <a:gd name="connsiteX22" fmla="*/ 838520 w 4111544"/>
                <a:gd name="connsiteY22" fmla="*/ 1245723 h 1269536"/>
                <a:gd name="connsiteX23" fmla="*/ 876620 w 4111544"/>
                <a:gd name="connsiteY23" fmla="*/ 1240961 h 1269536"/>
                <a:gd name="connsiteX24" fmla="*/ 905195 w 4111544"/>
                <a:gd name="connsiteY24" fmla="*/ 1231436 h 1269536"/>
                <a:gd name="connsiteX25" fmla="*/ 919482 w 4111544"/>
                <a:gd name="connsiteY25" fmla="*/ 1226673 h 1269536"/>
                <a:gd name="connsiteX26" fmla="*/ 1081407 w 4111544"/>
                <a:gd name="connsiteY26" fmla="*/ 1236198 h 1269536"/>
                <a:gd name="connsiteX27" fmla="*/ 1095695 w 4111544"/>
                <a:gd name="connsiteY27" fmla="*/ 1240961 h 1269536"/>
                <a:gd name="connsiteX28" fmla="*/ 1109982 w 4111544"/>
                <a:gd name="connsiteY28" fmla="*/ 1250486 h 1269536"/>
                <a:gd name="connsiteX29" fmla="*/ 1214757 w 4111544"/>
                <a:gd name="connsiteY29" fmla="*/ 1245723 h 1269536"/>
                <a:gd name="connsiteX30" fmla="*/ 1257620 w 4111544"/>
                <a:gd name="connsiteY30" fmla="*/ 1226673 h 1269536"/>
                <a:gd name="connsiteX31" fmla="*/ 1286195 w 4111544"/>
                <a:gd name="connsiteY31" fmla="*/ 1221911 h 1269536"/>
                <a:gd name="connsiteX32" fmla="*/ 1500507 w 4111544"/>
                <a:gd name="connsiteY32" fmla="*/ 1226673 h 1269536"/>
                <a:gd name="connsiteX33" fmla="*/ 1543370 w 4111544"/>
                <a:gd name="connsiteY33" fmla="*/ 1240961 h 1269536"/>
                <a:gd name="connsiteX34" fmla="*/ 1557657 w 4111544"/>
                <a:gd name="connsiteY34" fmla="*/ 1245723 h 1269536"/>
                <a:gd name="connsiteX35" fmla="*/ 1590995 w 4111544"/>
                <a:gd name="connsiteY35" fmla="*/ 1240961 h 1269536"/>
                <a:gd name="connsiteX36" fmla="*/ 1605282 w 4111544"/>
                <a:gd name="connsiteY36" fmla="*/ 1236198 h 1269536"/>
                <a:gd name="connsiteX37" fmla="*/ 1629095 w 4111544"/>
                <a:gd name="connsiteY37" fmla="*/ 1231436 h 1269536"/>
                <a:gd name="connsiteX38" fmla="*/ 1800545 w 4111544"/>
                <a:gd name="connsiteY38" fmla="*/ 1236198 h 1269536"/>
                <a:gd name="connsiteX39" fmla="*/ 1857695 w 4111544"/>
                <a:gd name="connsiteY39" fmla="*/ 1240961 h 1269536"/>
                <a:gd name="connsiteX40" fmla="*/ 1905320 w 4111544"/>
                <a:gd name="connsiteY40" fmla="*/ 1255248 h 1269536"/>
                <a:gd name="connsiteX41" fmla="*/ 1919607 w 4111544"/>
                <a:gd name="connsiteY41" fmla="*/ 1260011 h 1269536"/>
                <a:gd name="connsiteX42" fmla="*/ 1933895 w 4111544"/>
                <a:gd name="connsiteY42" fmla="*/ 1269536 h 1269536"/>
                <a:gd name="connsiteX43" fmla="*/ 1986282 w 4111544"/>
                <a:gd name="connsiteY43" fmla="*/ 1260011 h 1269536"/>
                <a:gd name="connsiteX44" fmla="*/ 2000570 w 4111544"/>
                <a:gd name="connsiteY44" fmla="*/ 1250486 h 1269536"/>
                <a:gd name="connsiteX45" fmla="*/ 2014857 w 4111544"/>
                <a:gd name="connsiteY45" fmla="*/ 1245723 h 1269536"/>
                <a:gd name="connsiteX46" fmla="*/ 2043432 w 4111544"/>
                <a:gd name="connsiteY46" fmla="*/ 1226673 h 1269536"/>
                <a:gd name="connsiteX47" fmla="*/ 2091057 w 4111544"/>
                <a:gd name="connsiteY47" fmla="*/ 1217148 h 1269536"/>
                <a:gd name="connsiteX48" fmla="*/ 2148207 w 4111544"/>
                <a:gd name="connsiteY48" fmla="*/ 1221911 h 1269536"/>
                <a:gd name="connsiteX49" fmla="*/ 2233932 w 4111544"/>
                <a:gd name="connsiteY49" fmla="*/ 1226673 h 1269536"/>
                <a:gd name="connsiteX50" fmla="*/ 2257745 w 4111544"/>
                <a:gd name="connsiteY50" fmla="*/ 1231436 h 1269536"/>
                <a:gd name="connsiteX51" fmla="*/ 2291082 w 4111544"/>
                <a:gd name="connsiteY51" fmla="*/ 1236198 h 1269536"/>
                <a:gd name="connsiteX52" fmla="*/ 2372045 w 4111544"/>
                <a:gd name="connsiteY52" fmla="*/ 1236198 h 1269536"/>
                <a:gd name="connsiteX53" fmla="*/ 2433957 w 4111544"/>
                <a:gd name="connsiteY53" fmla="*/ 1240961 h 1269536"/>
                <a:gd name="connsiteX54" fmla="*/ 2572070 w 4111544"/>
                <a:gd name="connsiteY54" fmla="*/ 1240961 h 1269536"/>
                <a:gd name="connsiteX55" fmla="*/ 2614932 w 4111544"/>
                <a:gd name="connsiteY55" fmla="*/ 1226673 h 1269536"/>
                <a:gd name="connsiteX56" fmla="*/ 2629220 w 4111544"/>
                <a:gd name="connsiteY56" fmla="*/ 1221911 h 1269536"/>
                <a:gd name="connsiteX57" fmla="*/ 2643507 w 4111544"/>
                <a:gd name="connsiteY57" fmla="*/ 1217148 h 1269536"/>
                <a:gd name="connsiteX58" fmla="*/ 2986407 w 4111544"/>
                <a:gd name="connsiteY58" fmla="*/ 1226673 h 1269536"/>
                <a:gd name="connsiteX59" fmla="*/ 3081657 w 4111544"/>
                <a:gd name="connsiteY59" fmla="*/ 1221911 h 1269536"/>
                <a:gd name="connsiteX60" fmla="*/ 3238820 w 4111544"/>
                <a:gd name="connsiteY60" fmla="*/ 1226673 h 1269536"/>
                <a:gd name="connsiteX61" fmla="*/ 3253107 w 4111544"/>
                <a:gd name="connsiteY61" fmla="*/ 1231436 h 1269536"/>
                <a:gd name="connsiteX62" fmla="*/ 3295970 w 4111544"/>
                <a:gd name="connsiteY62" fmla="*/ 1240961 h 1269536"/>
                <a:gd name="connsiteX63" fmla="*/ 3310257 w 4111544"/>
                <a:gd name="connsiteY63" fmla="*/ 1245723 h 1269536"/>
                <a:gd name="connsiteX64" fmla="*/ 3400745 w 4111544"/>
                <a:gd name="connsiteY64" fmla="*/ 1250486 h 1269536"/>
                <a:gd name="connsiteX65" fmla="*/ 3434082 w 4111544"/>
                <a:gd name="connsiteY65" fmla="*/ 1245723 h 1269536"/>
                <a:gd name="connsiteX66" fmla="*/ 3462657 w 4111544"/>
                <a:gd name="connsiteY66" fmla="*/ 1236198 h 1269536"/>
                <a:gd name="connsiteX67" fmla="*/ 3505520 w 4111544"/>
                <a:gd name="connsiteY67" fmla="*/ 1221911 h 1269536"/>
                <a:gd name="connsiteX68" fmla="*/ 3543620 w 4111544"/>
                <a:gd name="connsiteY68" fmla="*/ 1217148 h 1269536"/>
                <a:gd name="connsiteX69" fmla="*/ 3700782 w 4111544"/>
                <a:gd name="connsiteY69" fmla="*/ 1221911 h 1269536"/>
                <a:gd name="connsiteX70" fmla="*/ 3729357 w 4111544"/>
                <a:gd name="connsiteY70" fmla="*/ 1231436 h 1269536"/>
                <a:gd name="connsiteX71" fmla="*/ 3753170 w 4111544"/>
                <a:gd name="connsiteY71" fmla="*/ 1236198 h 1269536"/>
                <a:gd name="connsiteX72" fmla="*/ 3819845 w 4111544"/>
                <a:gd name="connsiteY72" fmla="*/ 1221911 h 1269536"/>
                <a:gd name="connsiteX73" fmla="*/ 3938907 w 4111544"/>
                <a:gd name="connsiteY73" fmla="*/ 1217148 h 1269536"/>
                <a:gd name="connsiteX74" fmla="*/ 3967482 w 4111544"/>
                <a:gd name="connsiteY74" fmla="*/ 1202861 h 1269536"/>
                <a:gd name="connsiteX75" fmla="*/ 3991295 w 4111544"/>
                <a:gd name="connsiteY75" fmla="*/ 1183811 h 1269536"/>
                <a:gd name="connsiteX76" fmla="*/ 4005582 w 4111544"/>
                <a:gd name="connsiteY76" fmla="*/ 1174286 h 1269536"/>
                <a:gd name="connsiteX77" fmla="*/ 4019870 w 4111544"/>
                <a:gd name="connsiteY77" fmla="*/ 1169523 h 1269536"/>
                <a:gd name="connsiteX78" fmla="*/ 4024632 w 4111544"/>
                <a:gd name="connsiteY78" fmla="*/ 1117136 h 1269536"/>
                <a:gd name="connsiteX79" fmla="*/ 4029395 w 4111544"/>
                <a:gd name="connsiteY79" fmla="*/ 1102848 h 1269536"/>
                <a:gd name="connsiteX80" fmla="*/ 4043682 w 4111544"/>
                <a:gd name="connsiteY80" fmla="*/ 1093323 h 1269536"/>
                <a:gd name="connsiteX81" fmla="*/ 4057970 w 4111544"/>
                <a:gd name="connsiteY81" fmla="*/ 1088561 h 1269536"/>
                <a:gd name="connsiteX82" fmla="*/ 4091307 w 4111544"/>
                <a:gd name="connsiteY82" fmla="*/ 1040936 h 1269536"/>
                <a:gd name="connsiteX83" fmla="*/ 4086545 w 4111544"/>
                <a:gd name="connsiteY83" fmla="*/ 998073 h 1269536"/>
                <a:gd name="connsiteX84" fmla="*/ 4081782 w 4111544"/>
                <a:gd name="connsiteY84" fmla="*/ 983786 h 1269536"/>
                <a:gd name="connsiteX85" fmla="*/ 4077020 w 4111544"/>
                <a:gd name="connsiteY85" fmla="*/ 964736 h 1269536"/>
                <a:gd name="connsiteX86" fmla="*/ 4072257 w 4111544"/>
                <a:gd name="connsiteY86" fmla="*/ 926636 h 1269536"/>
                <a:gd name="connsiteX87" fmla="*/ 4086545 w 4111544"/>
                <a:gd name="connsiteY87" fmla="*/ 864723 h 1269536"/>
                <a:gd name="connsiteX88" fmla="*/ 4091307 w 4111544"/>
                <a:gd name="connsiteY88" fmla="*/ 850436 h 1269536"/>
                <a:gd name="connsiteX89" fmla="*/ 4077020 w 4111544"/>
                <a:gd name="connsiteY89" fmla="*/ 817098 h 1269536"/>
                <a:gd name="connsiteX90" fmla="*/ 4062732 w 4111544"/>
                <a:gd name="connsiteY90" fmla="*/ 788523 h 1269536"/>
                <a:gd name="connsiteX91" fmla="*/ 4072257 w 4111544"/>
                <a:gd name="connsiteY91" fmla="*/ 640886 h 1269536"/>
                <a:gd name="connsiteX92" fmla="*/ 4081782 w 4111544"/>
                <a:gd name="connsiteY92" fmla="*/ 545636 h 1269536"/>
                <a:gd name="connsiteX93" fmla="*/ 4077020 w 4111544"/>
                <a:gd name="connsiteY93" fmla="*/ 488486 h 1269536"/>
                <a:gd name="connsiteX94" fmla="*/ 4077020 w 4111544"/>
                <a:gd name="connsiteY94" fmla="*/ 412286 h 1269536"/>
                <a:gd name="connsiteX95" fmla="*/ 4086545 w 4111544"/>
                <a:gd name="connsiteY95" fmla="*/ 397998 h 1269536"/>
                <a:gd name="connsiteX96" fmla="*/ 4091307 w 4111544"/>
                <a:gd name="connsiteY96" fmla="*/ 383711 h 1269536"/>
                <a:gd name="connsiteX97" fmla="*/ 4081782 w 4111544"/>
                <a:gd name="connsiteY97" fmla="*/ 331323 h 1269536"/>
                <a:gd name="connsiteX98" fmla="*/ 4062732 w 4111544"/>
                <a:gd name="connsiteY98" fmla="*/ 302748 h 1269536"/>
                <a:gd name="connsiteX99" fmla="*/ 4072257 w 4111544"/>
                <a:gd name="connsiteY99" fmla="*/ 259886 h 1269536"/>
                <a:gd name="connsiteX100" fmla="*/ 4091307 w 4111544"/>
                <a:gd name="connsiteY100" fmla="*/ 231311 h 1269536"/>
                <a:gd name="connsiteX101" fmla="*/ 4096070 w 4111544"/>
                <a:gd name="connsiteY101" fmla="*/ 217023 h 1269536"/>
                <a:gd name="connsiteX102" fmla="*/ 4105595 w 4111544"/>
                <a:gd name="connsiteY102" fmla="*/ 202736 h 1269536"/>
                <a:gd name="connsiteX103" fmla="*/ 4105595 w 4111544"/>
                <a:gd name="connsiteY103" fmla="*/ 112248 h 1269536"/>
                <a:gd name="connsiteX104" fmla="*/ 4091307 w 4111544"/>
                <a:gd name="connsiteY104" fmla="*/ 83673 h 1269536"/>
                <a:gd name="connsiteX105" fmla="*/ 4072257 w 4111544"/>
                <a:gd name="connsiteY105" fmla="*/ 69386 h 1269536"/>
                <a:gd name="connsiteX106" fmla="*/ 4043682 w 4111544"/>
                <a:gd name="connsiteY106" fmla="*/ 50336 h 1269536"/>
                <a:gd name="connsiteX107" fmla="*/ 4029395 w 4111544"/>
                <a:gd name="connsiteY107" fmla="*/ 40811 h 1269536"/>
                <a:gd name="connsiteX108" fmla="*/ 3962720 w 4111544"/>
                <a:gd name="connsiteY108" fmla="*/ 26523 h 1269536"/>
                <a:gd name="connsiteX109" fmla="*/ 3786507 w 4111544"/>
                <a:gd name="connsiteY109" fmla="*/ 31286 h 1269536"/>
                <a:gd name="connsiteX110" fmla="*/ 3772220 w 4111544"/>
                <a:gd name="connsiteY110" fmla="*/ 36048 h 1269536"/>
                <a:gd name="connsiteX111" fmla="*/ 3734120 w 4111544"/>
                <a:gd name="connsiteY111" fmla="*/ 45573 h 1269536"/>
                <a:gd name="connsiteX112" fmla="*/ 3657920 w 4111544"/>
                <a:gd name="connsiteY112" fmla="*/ 40811 h 1269536"/>
                <a:gd name="connsiteX113" fmla="*/ 3615057 w 4111544"/>
                <a:gd name="connsiteY113" fmla="*/ 26523 h 1269536"/>
                <a:gd name="connsiteX114" fmla="*/ 3572195 w 4111544"/>
                <a:gd name="connsiteY114" fmla="*/ 12236 h 1269536"/>
                <a:gd name="connsiteX115" fmla="*/ 3538857 w 4111544"/>
                <a:gd name="connsiteY115" fmla="*/ 7473 h 1269536"/>
                <a:gd name="connsiteX116" fmla="*/ 3491232 w 4111544"/>
                <a:gd name="connsiteY116" fmla="*/ 7473 h 1269536"/>
                <a:gd name="connsiteX117" fmla="*/ 3476945 w 4111544"/>
                <a:gd name="connsiteY117" fmla="*/ 16998 h 1269536"/>
                <a:gd name="connsiteX118" fmla="*/ 3400745 w 4111544"/>
                <a:gd name="connsiteY118" fmla="*/ 36048 h 1269536"/>
                <a:gd name="connsiteX119" fmla="*/ 3143570 w 4111544"/>
                <a:gd name="connsiteY119" fmla="*/ 40811 h 1269536"/>
                <a:gd name="connsiteX120" fmla="*/ 3019745 w 4111544"/>
                <a:gd name="connsiteY120" fmla="*/ 31286 h 1269536"/>
                <a:gd name="connsiteX121" fmla="*/ 2991170 w 4111544"/>
                <a:gd name="connsiteY121" fmla="*/ 21761 h 1269536"/>
                <a:gd name="connsiteX122" fmla="*/ 2976882 w 4111544"/>
                <a:gd name="connsiteY122" fmla="*/ 16998 h 1269536"/>
                <a:gd name="connsiteX123" fmla="*/ 2929257 w 4111544"/>
                <a:gd name="connsiteY123" fmla="*/ 26523 h 1269536"/>
                <a:gd name="connsiteX124" fmla="*/ 2905445 w 4111544"/>
                <a:gd name="connsiteY124" fmla="*/ 31286 h 1269536"/>
                <a:gd name="connsiteX125" fmla="*/ 2710182 w 4111544"/>
                <a:gd name="connsiteY125" fmla="*/ 36048 h 1269536"/>
                <a:gd name="connsiteX126" fmla="*/ 2595882 w 4111544"/>
                <a:gd name="connsiteY126" fmla="*/ 31286 h 1269536"/>
                <a:gd name="connsiteX127" fmla="*/ 2581595 w 4111544"/>
                <a:gd name="connsiteY127" fmla="*/ 26523 h 1269536"/>
                <a:gd name="connsiteX128" fmla="*/ 2453007 w 4111544"/>
                <a:gd name="connsiteY128" fmla="*/ 36048 h 1269536"/>
                <a:gd name="connsiteX129" fmla="*/ 2362520 w 4111544"/>
                <a:gd name="connsiteY129" fmla="*/ 40811 h 1269536"/>
                <a:gd name="connsiteX130" fmla="*/ 2238695 w 4111544"/>
                <a:gd name="connsiteY130" fmla="*/ 50336 h 1269536"/>
                <a:gd name="connsiteX131" fmla="*/ 2124395 w 4111544"/>
                <a:gd name="connsiteY131" fmla="*/ 45573 h 1269536"/>
                <a:gd name="connsiteX132" fmla="*/ 1914845 w 4111544"/>
                <a:gd name="connsiteY132" fmla="*/ 40811 h 1269536"/>
                <a:gd name="connsiteX133" fmla="*/ 1852932 w 4111544"/>
                <a:gd name="connsiteY133" fmla="*/ 36048 h 1269536"/>
                <a:gd name="connsiteX134" fmla="*/ 1824357 w 4111544"/>
                <a:gd name="connsiteY134" fmla="*/ 26523 h 1269536"/>
                <a:gd name="connsiteX135" fmla="*/ 1810070 w 4111544"/>
                <a:gd name="connsiteY135" fmla="*/ 21761 h 1269536"/>
                <a:gd name="connsiteX136" fmla="*/ 1729107 w 4111544"/>
                <a:gd name="connsiteY136" fmla="*/ 16998 h 1269536"/>
                <a:gd name="connsiteX137" fmla="*/ 1676720 w 4111544"/>
                <a:gd name="connsiteY137" fmla="*/ 12236 h 1269536"/>
                <a:gd name="connsiteX138" fmla="*/ 1614807 w 4111544"/>
                <a:gd name="connsiteY138" fmla="*/ 16998 h 1269536"/>
                <a:gd name="connsiteX139" fmla="*/ 1590995 w 4111544"/>
                <a:gd name="connsiteY139" fmla="*/ 21761 h 1269536"/>
                <a:gd name="connsiteX140" fmla="*/ 1543370 w 4111544"/>
                <a:gd name="connsiteY140" fmla="*/ 26523 h 1269536"/>
                <a:gd name="connsiteX141" fmla="*/ 1514795 w 4111544"/>
                <a:gd name="connsiteY141" fmla="*/ 31286 h 1269536"/>
                <a:gd name="connsiteX142" fmla="*/ 1486220 w 4111544"/>
                <a:gd name="connsiteY142" fmla="*/ 40811 h 1269536"/>
                <a:gd name="connsiteX143" fmla="*/ 1290957 w 4111544"/>
                <a:gd name="connsiteY143" fmla="*/ 36048 h 1269536"/>
                <a:gd name="connsiteX144" fmla="*/ 1262382 w 4111544"/>
                <a:gd name="connsiteY144" fmla="*/ 31286 h 1269536"/>
                <a:gd name="connsiteX145" fmla="*/ 1067120 w 4111544"/>
                <a:gd name="connsiteY145" fmla="*/ 36048 h 1269536"/>
                <a:gd name="connsiteX146" fmla="*/ 1043307 w 4111544"/>
                <a:gd name="connsiteY146" fmla="*/ 40811 h 1269536"/>
                <a:gd name="connsiteX147" fmla="*/ 1029020 w 4111544"/>
                <a:gd name="connsiteY147" fmla="*/ 45573 h 1269536"/>
                <a:gd name="connsiteX148" fmla="*/ 809945 w 4111544"/>
                <a:gd name="connsiteY148" fmla="*/ 40811 h 1269536"/>
                <a:gd name="connsiteX149" fmla="*/ 752795 w 4111544"/>
                <a:gd name="connsiteY149" fmla="*/ 36048 h 1269536"/>
                <a:gd name="connsiteX150" fmla="*/ 728982 w 4111544"/>
                <a:gd name="connsiteY150" fmla="*/ 31286 h 1269536"/>
                <a:gd name="connsiteX151" fmla="*/ 671832 w 4111544"/>
                <a:gd name="connsiteY151" fmla="*/ 26523 h 1269536"/>
                <a:gd name="connsiteX152" fmla="*/ 624207 w 4111544"/>
                <a:gd name="connsiteY152" fmla="*/ 16998 h 1269536"/>
                <a:gd name="connsiteX153" fmla="*/ 538482 w 4111544"/>
                <a:gd name="connsiteY153" fmla="*/ 21761 h 1269536"/>
                <a:gd name="connsiteX154" fmla="*/ 467045 w 4111544"/>
                <a:gd name="connsiteY154" fmla="*/ 31286 h 1269536"/>
                <a:gd name="connsiteX155" fmla="*/ 452757 w 4111544"/>
                <a:gd name="connsiteY155" fmla="*/ 36048 h 1269536"/>
                <a:gd name="connsiteX156" fmla="*/ 319407 w 4111544"/>
                <a:gd name="connsiteY156" fmla="*/ 31286 h 1269536"/>
                <a:gd name="connsiteX157" fmla="*/ 271782 w 4111544"/>
                <a:gd name="connsiteY157" fmla="*/ 26523 h 1269536"/>
                <a:gd name="connsiteX158" fmla="*/ 224157 w 4111544"/>
                <a:gd name="connsiteY158" fmla="*/ 16998 h 1269536"/>
                <a:gd name="connsiteX159" fmla="*/ 124145 w 4111544"/>
                <a:gd name="connsiteY159" fmla="*/ 12236 h 1269536"/>
                <a:gd name="connsiteX160" fmla="*/ 86045 w 4111544"/>
                <a:gd name="connsiteY160" fmla="*/ 16998 h 1269536"/>
                <a:gd name="connsiteX161" fmla="*/ 71757 w 4111544"/>
                <a:gd name="connsiteY161" fmla="*/ 26523 h 1269536"/>
                <a:gd name="connsiteX162" fmla="*/ 43182 w 4111544"/>
                <a:gd name="connsiteY162" fmla="*/ 36048 h 1269536"/>
                <a:gd name="connsiteX163" fmla="*/ 28895 w 4111544"/>
                <a:gd name="connsiteY163" fmla="*/ 40811 h 1269536"/>
                <a:gd name="connsiteX164" fmla="*/ 14607 w 4111544"/>
                <a:gd name="connsiteY164" fmla="*/ 45573 h 1269536"/>
                <a:gd name="connsiteX165" fmla="*/ 320 w 4111544"/>
                <a:gd name="connsiteY165" fmla="*/ 55098 h 1269536"/>
                <a:gd name="connsiteX166" fmla="*/ 5082 w 4111544"/>
                <a:gd name="connsiteY166" fmla="*/ 764711 h 1269536"/>
                <a:gd name="connsiteX167" fmla="*/ 9845 w 4111544"/>
                <a:gd name="connsiteY167" fmla="*/ 807573 h 1269536"/>
                <a:gd name="connsiteX168" fmla="*/ 14607 w 4111544"/>
                <a:gd name="connsiteY168" fmla="*/ 1140948 h 1269536"/>
                <a:gd name="connsiteX169" fmla="*/ 24132 w 4111544"/>
                <a:gd name="connsiteY169" fmla="*/ 1174286 h 1269536"/>
                <a:gd name="connsiteX170" fmla="*/ 19370 w 4111544"/>
                <a:gd name="connsiteY170" fmla="*/ 1207623 h 1269536"/>
                <a:gd name="connsiteX0" fmla="*/ 19106 w 4111280"/>
                <a:gd name="connsiteY0" fmla="*/ 1210795 h 1272708"/>
                <a:gd name="connsiteX1" fmla="*/ 61968 w 4111280"/>
                <a:gd name="connsiteY1" fmla="*/ 1220320 h 1272708"/>
                <a:gd name="connsiteX2" fmla="*/ 76256 w 4111280"/>
                <a:gd name="connsiteY2" fmla="*/ 1229845 h 1272708"/>
                <a:gd name="connsiteX3" fmla="*/ 90543 w 4111280"/>
                <a:gd name="connsiteY3" fmla="*/ 1234608 h 1272708"/>
                <a:gd name="connsiteX4" fmla="*/ 204843 w 4111280"/>
                <a:gd name="connsiteY4" fmla="*/ 1229845 h 1272708"/>
                <a:gd name="connsiteX5" fmla="*/ 233418 w 4111280"/>
                <a:gd name="connsiteY5" fmla="*/ 1220320 h 1272708"/>
                <a:gd name="connsiteX6" fmla="*/ 247706 w 4111280"/>
                <a:gd name="connsiteY6" fmla="*/ 1215558 h 1272708"/>
                <a:gd name="connsiteX7" fmla="*/ 261993 w 4111280"/>
                <a:gd name="connsiteY7" fmla="*/ 1210795 h 1272708"/>
                <a:gd name="connsiteX8" fmla="*/ 295331 w 4111280"/>
                <a:gd name="connsiteY8" fmla="*/ 1220320 h 1272708"/>
                <a:gd name="connsiteX9" fmla="*/ 309618 w 4111280"/>
                <a:gd name="connsiteY9" fmla="*/ 1229845 h 1272708"/>
                <a:gd name="connsiteX10" fmla="*/ 519168 w 4111280"/>
                <a:gd name="connsiteY10" fmla="*/ 1229845 h 1272708"/>
                <a:gd name="connsiteX11" fmla="*/ 552506 w 4111280"/>
                <a:gd name="connsiteY11" fmla="*/ 1244133 h 1272708"/>
                <a:gd name="connsiteX12" fmla="*/ 566793 w 4111280"/>
                <a:gd name="connsiteY12" fmla="*/ 1248895 h 1272708"/>
                <a:gd name="connsiteX13" fmla="*/ 576318 w 4111280"/>
                <a:gd name="connsiteY13" fmla="*/ 1234608 h 1272708"/>
                <a:gd name="connsiteX14" fmla="*/ 614418 w 4111280"/>
                <a:gd name="connsiteY14" fmla="*/ 1244133 h 1272708"/>
                <a:gd name="connsiteX15" fmla="*/ 628706 w 4111280"/>
                <a:gd name="connsiteY15" fmla="*/ 1258420 h 1272708"/>
                <a:gd name="connsiteX16" fmla="*/ 642993 w 4111280"/>
                <a:gd name="connsiteY16" fmla="*/ 1263183 h 1272708"/>
                <a:gd name="connsiteX17" fmla="*/ 657281 w 4111280"/>
                <a:gd name="connsiteY17" fmla="*/ 1272708 h 1272708"/>
                <a:gd name="connsiteX18" fmla="*/ 719193 w 4111280"/>
                <a:gd name="connsiteY18" fmla="*/ 1267945 h 1272708"/>
                <a:gd name="connsiteX19" fmla="*/ 733481 w 4111280"/>
                <a:gd name="connsiteY19" fmla="*/ 1263183 h 1272708"/>
                <a:gd name="connsiteX20" fmla="*/ 752531 w 4111280"/>
                <a:gd name="connsiteY20" fmla="*/ 1258420 h 1272708"/>
                <a:gd name="connsiteX21" fmla="*/ 766818 w 4111280"/>
                <a:gd name="connsiteY21" fmla="*/ 1253658 h 1272708"/>
                <a:gd name="connsiteX22" fmla="*/ 838256 w 4111280"/>
                <a:gd name="connsiteY22" fmla="*/ 1248895 h 1272708"/>
                <a:gd name="connsiteX23" fmla="*/ 876356 w 4111280"/>
                <a:gd name="connsiteY23" fmla="*/ 1244133 h 1272708"/>
                <a:gd name="connsiteX24" fmla="*/ 904931 w 4111280"/>
                <a:gd name="connsiteY24" fmla="*/ 1234608 h 1272708"/>
                <a:gd name="connsiteX25" fmla="*/ 919218 w 4111280"/>
                <a:gd name="connsiteY25" fmla="*/ 1229845 h 1272708"/>
                <a:gd name="connsiteX26" fmla="*/ 1081143 w 4111280"/>
                <a:gd name="connsiteY26" fmla="*/ 1239370 h 1272708"/>
                <a:gd name="connsiteX27" fmla="*/ 1095431 w 4111280"/>
                <a:gd name="connsiteY27" fmla="*/ 1244133 h 1272708"/>
                <a:gd name="connsiteX28" fmla="*/ 1109718 w 4111280"/>
                <a:gd name="connsiteY28" fmla="*/ 1253658 h 1272708"/>
                <a:gd name="connsiteX29" fmla="*/ 1214493 w 4111280"/>
                <a:gd name="connsiteY29" fmla="*/ 1248895 h 1272708"/>
                <a:gd name="connsiteX30" fmla="*/ 1257356 w 4111280"/>
                <a:gd name="connsiteY30" fmla="*/ 1229845 h 1272708"/>
                <a:gd name="connsiteX31" fmla="*/ 1285931 w 4111280"/>
                <a:gd name="connsiteY31" fmla="*/ 1225083 h 1272708"/>
                <a:gd name="connsiteX32" fmla="*/ 1500243 w 4111280"/>
                <a:gd name="connsiteY32" fmla="*/ 1229845 h 1272708"/>
                <a:gd name="connsiteX33" fmla="*/ 1543106 w 4111280"/>
                <a:gd name="connsiteY33" fmla="*/ 1244133 h 1272708"/>
                <a:gd name="connsiteX34" fmla="*/ 1557393 w 4111280"/>
                <a:gd name="connsiteY34" fmla="*/ 1248895 h 1272708"/>
                <a:gd name="connsiteX35" fmla="*/ 1590731 w 4111280"/>
                <a:gd name="connsiteY35" fmla="*/ 1244133 h 1272708"/>
                <a:gd name="connsiteX36" fmla="*/ 1605018 w 4111280"/>
                <a:gd name="connsiteY36" fmla="*/ 1239370 h 1272708"/>
                <a:gd name="connsiteX37" fmla="*/ 1628831 w 4111280"/>
                <a:gd name="connsiteY37" fmla="*/ 1234608 h 1272708"/>
                <a:gd name="connsiteX38" fmla="*/ 1800281 w 4111280"/>
                <a:gd name="connsiteY38" fmla="*/ 1239370 h 1272708"/>
                <a:gd name="connsiteX39" fmla="*/ 1857431 w 4111280"/>
                <a:gd name="connsiteY39" fmla="*/ 1244133 h 1272708"/>
                <a:gd name="connsiteX40" fmla="*/ 1905056 w 4111280"/>
                <a:gd name="connsiteY40" fmla="*/ 1258420 h 1272708"/>
                <a:gd name="connsiteX41" fmla="*/ 1919343 w 4111280"/>
                <a:gd name="connsiteY41" fmla="*/ 1263183 h 1272708"/>
                <a:gd name="connsiteX42" fmla="*/ 1933631 w 4111280"/>
                <a:gd name="connsiteY42" fmla="*/ 1272708 h 1272708"/>
                <a:gd name="connsiteX43" fmla="*/ 1986018 w 4111280"/>
                <a:gd name="connsiteY43" fmla="*/ 1263183 h 1272708"/>
                <a:gd name="connsiteX44" fmla="*/ 2000306 w 4111280"/>
                <a:gd name="connsiteY44" fmla="*/ 1253658 h 1272708"/>
                <a:gd name="connsiteX45" fmla="*/ 2014593 w 4111280"/>
                <a:gd name="connsiteY45" fmla="*/ 1248895 h 1272708"/>
                <a:gd name="connsiteX46" fmla="*/ 2043168 w 4111280"/>
                <a:gd name="connsiteY46" fmla="*/ 1229845 h 1272708"/>
                <a:gd name="connsiteX47" fmla="*/ 2090793 w 4111280"/>
                <a:gd name="connsiteY47" fmla="*/ 1220320 h 1272708"/>
                <a:gd name="connsiteX48" fmla="*/ 2147943 w 4111280"/>
                <a:gd name="connsiteY48" fmla="*/ 1225083 h 1272708"/>
                <a:gd name="connsiteX49" fmla="*/ 2233668 w 4111280"/>
                <a:gd name="connsiteY49" fmla="*/ 1229845 h 1272708"/>
                <a:gd name="connsiteX50" fmla="*/ 2257481 w 4111280"/>
                <a:gd name="connsiteY50" fmla="*/ 1234608 h 1272708"/>
                <a:gd name="connsiteX51" fmla="*/ 2290818 w 4111280"/>
                <a:gd name="connsiteY51" fmla="*/ 1239370 h 1272708"/>
                <a:gd name="connsiteX52" fmla="*/ 2371781 w 4111280"/>
                <a:gd name="connsiteY52" fmla="*/ 1239370 h 1272708"/>
                <a:gd name="connsiteX53" fmla="*/ 2433693 w 4111280"/>
                <a:gd name="connsiteY53" fmla="*/ 1244133 h 1272708"/>
                <a:gd name="connsiteX54" fmla="*/ 2571806 w 4111280"/>
                <a:gd name="connsiteY54" fmla="*/ 1244133 h 1272708"/>
                <a:gd name="connsiteX55" fmla="*/ 2614668 w 4111280"/>
                <a:gd name="connsiteY55" fmla="*/ 1229845 h 1272708"/>
                <a:gd name="connsiteX56" fmla="*/ 2628956 w 4111280"/>
                <a:gd name="connsiteY56" fmla="*/ 1225083 h 1272708"/>
                <a:gd name="connsiteX57" fmla="*/ 2643243 w 4111280"/>
                <a:gd name="connsiteY57" fmla="*/ 1220320 h 1272708"/>
                <a:gd name="connsiteX58" fmla="*/ 2986143 w 4111280"/>
                <a:gd name="connsiteY58" fmla="*/ 1229845 h 1272708"/>
                <a:gd name="connsiteX59" fmla="*/ 3081393 w 4111280"/>
                <a:gd name="connsiteY59" fmla="*/ 1225083 h 1272708"/>
                <a:gd name="connsiteX60" fmla="*/ 3238556 w 4111280"/>
                <a:gd name="connsiteY60" fmla="*/ 1229845 h 1272708"/>
                <a:gd name="connsiteX61" fmla="*/ 3252843 w 4111280"/>
                <a:gd name="connsiteY61" fmla="*/ 1234608 h 1272708"/>
                <a:gd name="connsiteX62" fmla="*/ 3295706 w 4111280"/>
                <a:gd name="connsiteY62" fmla="*/ 1244133 h 1272708"/>
                <a:gd name="connsiteX63" fmla="*/ 3309993 w 4111280"/>
                <a:gd name="connsiteY63" fmla="*/ 1248895 h 1272708"/>
                <a:gd name="connsiteX64" fmla="*/ 3400481 w 4111280"/>
                <a:gd name="connsiteY64" fmla="*/ 1253658 h 1272708"/>
                <a:gd name="connsiteX65" fmla="*/ 3433818 w 4111280"/>
                <a:gd name="connsiteY65" fmla="*/ 1248895 h 1272708"/>
                <a:gd name="connsiteX66" fmla="*/ 3462393 w 4111280"/>
                <a:gd name="connsiteY66" fmla="*/ 1239370 h 1272708"/>
                <a:gd name="connsiteX67" fmla="*/ 3505256 w 4111280"/>
                <a:gd name="connsiteY67" fmla="*/ 1225083 h 1272708"/>
                <a:gd name="connsiteX68" fmla="*/ 3543356 w 4111280"/>
                <a:gd name="connsiteY68" fmla="*/ 1220320 h 1272708"/>
                <a:gd name="connsiteX69" fmla="*/ 3700518 w 4111280"/>
                <a:gd name="connsiteY69" fmla="*/ 1225083 h 1272708"/>
                <a:gd name="connsiteX70" fmla="*/ 3729093 w 4111280"/>
                <a:gd name="connsiteY70" fmla="*/ 1234608 h 1272708"/>
                <a:gd name="connsiteX71" fmla="*/ 3752906 w 4111280"/>
                <a:gd name="connsiteY71" fmla="*/ 1239370 h 1272708"/>
                <a:gd name="connsiteX72" fmla="*/ 3819581 w 4111280"/>
                <a:gd name="connsiteY72" fmla="*/ 1225083 h 1272708"/>
                <a:gd name="connsiteX73" fmla="*/ 3938643 w 4111280"/>
                <a:gd name="connsiteY73" fmla="*/ 1220320 h 1272708"/>
                <a:gd name="connsiteX74" fmla="*/ 3967218 w 4111280"/>
                <a:gd name="connsiteY74" fmla="*/ 1206033 h 1272708"/>
                <a:gd name="connsiteX75" fmla="*/ 3991031 w 4111280"/>
                <a:gd name="connsiteY75" fmla="*/ 1186983 h 1272708"/>
                <a:gd name="connsiteX76" fmla="*/ 4005318 w 4111280"/>
                <a:gd name="connsiteY76" fmla="*/ 1177458 h 1272708"/>
                <a:gd name="connsiteX77" fmla="*/ 4019606 w 4111280"/>
                <a:gd name="connsiteY77" fmla="*/ 1172695 h 1272708"/>
                <a:gd name="connsiteX78" fmla="*/ 4024368 w 4111280"/>
                <a:gd name="connsiteY78" fmla="*/ 1120308 h 1272708"/>
                <a:gd name="connsiteX79" fmla="*/ 4029131 w 4111280"/>
                <a:gd name="connsiteY79" fmla="*/ 1106020 h 1272708"/>
                <a:gd name="connsiteX80" fmla="*/ 4043418 w 4111280"/>
                <a:gd name="connsiteY80" fmla="*/ 1096495 h 1272708"/>
                <a:gd name="connsiteX81" fmla="*/ 4057706 w 4111280"/>
                <a:gd name="connsiteY81" fmla="*/ 1091733 h 1272708"/>
                <a:gd name="connsiteX82" fmla="*/ 4091043 w 4111280"/>
                <a:gd name="connsiteY82" fmla="*/ 1044108 h 1272708"/>
                <a:gd name="connsiteX83" fmla="*/ 4086281 w 4111280"/>
                <a:gd name="connsiteY83" fmla="*/ 1001245 h 1272708"/>
                <a:gd name="connsiteX84" fmla="*/ 4081518 w 4111280"/>
                <a:gd name="connsiteY84" fmla="*/ 986958 h 1272708"/>
                <a:gd name="connsiteX85" fmla="*/ 4076756 w 4111280"/>
                <a:gd name="connsiteY85" fmla="*/ 967908 h 1272708"/>
                <a:gd name="connsiteX86" fmla="*/ 4071993 w 4111280"/>
                <a:gd name="connsiteY86" fmla="*/ 929808 h 1272708"/>
                <a:gd name="connsiteX87" fmla="*/ 4086281 w 4111280"/>
                <a:gd name="connsiteY87" fmla="*/ 867895 h 1272708"/>
                <a:gd name="connsiteX88" fmla="*/ 4091043 w 4111280"/>
                <a:gd name="connsiteY88" fmla="*/ 853608 h 1272708"/>
                <a:gd name="connsiteX89" fmla="*/ 4076756 w 4111280"/>
                <a:gd name="connsiteY89" fmla="*/ 820270 h 1272708"/>
                <a:gd name="connsiteX90" fmla="*/ 4062468 w 4111280"/>
                <a:gd name="connsiteY90" fmla="*/ 791695 h 1272708"/>
                <a:gd name="connsiteX91" fmla="*/ 4071993 w 4111280"/>
                <a:gd name="connsiteY91" fmla="*/ 644058 h 1272708"/>
                <a:gd name="connsiteX92" fmla="*/ 4081518 w 4111280"/>
                <a:gd name="connsiteY92" fmla="*/ 548808 h 1272708"/>
                <a:gd name="connsiteX93" fmla="*/ 4076756 w 4111280"/>
                <a:gd name="connsiteY93" fmla="*/ 491658 h 1272708"/>
                <a:gd name="connsiteX94" fmla="*/ 4076756 w 4111280"/>
                <a:gd name="connsiteY94" fmla="*/ 415458 h 1272708"/>
                <a:gd name="connsiteX95" fmla="*/ 4086281 w 4111280"/>
                <a:gd name="connsiteY95" fmla="*/ 401170 h 1272708"/>
                <a:gd name="connsiteX96" fmla="*/ 4091043 w 4111280"/>
                <a:gd name="connsiteY96" fmla="*/ 386883 h 1272708"/>
                <a:gd name="connsiteX97" fmla="*/ 4081518 w 4111280"/>
                <a:gd name="connsiteY97" fmla="*/ 334495 h 1272708"/>
                <a:gd name="connsiteX98" fmla="*/ 4062468 w 4111280"/>
                <a:gd name="connsiteY98" fmla="*/ 305920 h 1272708"/>
                <a:gd name="connsiteX99" fmla="*/ 4071993 w 4111280"/>
                <a:gd name="connsiteY99" fmla="*/ 263058 h 1272708"/>
                <a:gd name="connsiteX100" fmla="*/ 4091043 w 4111280"/>
                <a:gd name="connsiteY100" fmla="*/ 234483 h 1272708"/>
                <a:gd name="connsiteX101" fmla="*/ 4095806 w 4111280"/>
                <a:gd name="connsiteY101" fmla="*/ 220195 h 1272708"/>
                <a:gd name="connsiteX102" fmla="*/ 4105331 w 4111280"/>
                <a:gd name="connsiteY102" fmla="*/ 205908 h 1272708"/>
                <a:gd name="connsiteX103" fmla="*/ 4105331 w 4111280"/>
                <a:gd name="connsiteY103" fmla="*/ 115420 h 1272708"/>
                <a:gd name="connsiteX104" fmla="*/ 4091043 w 4111280"/>
                <a:gd name="connsiteY104" fmla="*/ 86845 h 1272708"/>
                <a:gd name="connsiteX105" fmla="*/ 4071993 w 4111280"/>
                <a:gd name="connsiteY105" fmla="*/ 72558 h 1272708"/>
                <a:gd name="connsiteX106" fmla="*/ 4043418 w 4111280"/>
                <a:gd name="connsiteY106" fmla="*/ 53508 h 1272708"/>
                <a:gd name="connsiteX107" fmla="*/ 4029131 w 4111280"/>
                <a:gd name="connsiteY107" fmla="*/ 43983 h 1272708"/>
                <a:gd name="connsiteX108" fmla="*/ 3962456 w 4111280"/>
                <a:gd name="connsiteY108" fmla="*/ 29695 h 1272708"/>
                <a:gd name="connsiteX109" fmla="*/ 3786243 w 4111280"/>
                <a:gd name="connsiteY109" fmla="*/ 34458 h 1272708"/>
                <a:gd name="connsiteX110" fmla="*/ 3771956 w 4111280"/>
                <a:gd name="connsiteY110" fmla="*/ 39220 h 1272708"/>
                <a:gd name="connsiteX111" fmla="*/ 3733856 w 4111280"/>
                <a:gd name="connsiteY111" fmla="*/ 48745 h 1272708"/>
                <a:gd name="connsiteX112" fmla="*/ 3657656 w 4111280"/>
                <a:gd name="connsiteY112" fmla="*/ 43983 h 1272708"/>
                <a:gd name="connsiteX113" fmla="*/ 3614793 w 4111280"/>
                <a:gd name="connsiteY113" fmla="*/ 29695 h 1272708"/>
                <a:gd name="connsiteX114" fmla="*/ 3571931 w 4111280"/>
                <a:gd name="connsiteY114" fmla="*/ 15408 h 1272708"/>
                <a:gd name="connsiteX115" fmla="*/ 3538593 w 4111280"/>
                <a:gd name="connsiteY115" fmla="*/ 10645 h 1272708"/>
                <a:gd name="connsiteX116" fmla="*/ 3490968 w 4111280"/>
                <a:gd name="connsiteY116" fmla="*/ 10645 h 1272708"/>
                <a:gd name="connsiteX117" fmla="*/ 3476681 w 4111280"/>
                <a:gd name="connsiteY117" fmla="*/ 20170 h 1272708"/>
                <a:gd name="connsiteX118" fmla="*/ 3400481 w 4111280"/>
                <a:gd name="connsiteY118" fmla="*/ 39220 h 1272708"/>
                <a:gd name="connsiteX119" fmla="*/ 3143306 w 4111280"/>
                <a:gd name="connsiteY119" fmla="*/ 43983 h 1272708"/>
                <a:gd name="connsiteX120" fmla="*/ 3019481 w 4111280"/>
                <a:gd name="connsiteY120" fmla="*/ 34458 h 1272708"/>
                <a:gd name="connsiteX121" fmla="*/ 2990906 w 4111280"/>
                <a:gd name="connsiteY121" fmla="*/ 24933 h 1272708"/>
                <a:gd name="connsiteX122" fmla="*/ 2976618 w 4111280"/>
                <a:gd name="connsiteY122" fmla="*/ 20170 h 1272708"/>
                <a:gd name="connsiteX123" fmla="*/ 2928993 w 4111280"/>
                <a:gd name="connsiteY123" fmla="*/ 29695 h 1272708"/>
                <a:gd name="connsiteX124" fmla="*/ 2905181 w 4111280"/>
                <a:gd name="connsiteY124" fmla="*/ 34458 h 1272708"/>
                <a:gd name="connsiteX125" fmla="*/ 2709918 w 4111280"/>
                <a:gd name="connsiteY125" fmla="*/ 39220 h 1272708"/>
                <a:gd name="connsiteX126" fmla="*/ 2595618 w 4111280"/>
                <a:gd name="connsiteY126" fmla="*/ 34458 h 1272708"/>
                <a:gd name="connsiteX127" fmla="*/ 2581331 w 4111280"/>
                <a:gd name="connsiteY127" fmla="*/ 29695 h 1272708"/>
                <a:gd name="connsiteX128" fmla="*/ 2452743 w 4111280"/>
                <a:gd name="connsiteY128" fmla="*/ 39220 h 1272708"/>
                <a:gd name="connsiteX129" fmla="*/ 2362256 w 4111280"/>
                <a:gd name="connsiteY129" fmla="*/ 43983 h 1272708"/>
                <a:gd name="connsiteX130" fmla="*/ 2238431 w 4111280"/>
                <a:gd name="connsiteY130" fmla="*/ 53508 h 1272708"/>
                <a:gd name="connsiteX131" fmla="*/ 2124131 w 4111280"/>
                <a:gd name="connsiteY131" fmla="*/ 48745 h 1272708"/>
                <a:gd name="connsiteX132" fmla="*/ 1914581 w 4111280"/>
                <a:gd name="connsiteY132" fmla="*/ 43983 h 1272708"/>
                <a:gd name="connsiteX133" fmla="*/ 1852668 w 4111280"/>
                <a:gd name="connsiteY133" fmla="*/ 39220 h 1272708"/>
                <a:gd name="connsiteX134" fmla="*/ 1824093 w 4111280"/>
                <a:gd name="connsiteY134" fmla="*/ 29695 h 1272708"/>
                <a:gd name="connsiteX135" fmla="*/ 1809806 w 4111280"/>
                <a:gd name="connsiteY135" fmla="*/ 24933 h 1272708"/>
                <a:gd name="connsiteX136" fmla="*/ 1728843 w 4111280"/>
                <a:gd name="connsiteY136" fmla="*/ 20170 h 1272708"/>
                <a:gd name="connsiteX137" fmla="*/ 1676456 w 4111280"/>
                <a:gd name="connsiteY137" fmla="*/ 15408 h 1272708"/>
                <a:gd name="connsiteX138" fmla="*/ 1614543 w 4111280"/>
                <a:gd name="connsiteY138" fmla="*/ 20170 h 1272708"/>
                <a:gd name="connsiteX139" fmla="*/ 1590731 w 4111280"/>
                <a:gd name="connsiteY139" fmla="*/ 24933 h 1272708"/>
                <a:gd name="connsiteX140" fmla="*/ 1543106 w 4111280"/>
                <a:gd name="connsiteY140" fmla="*/ 29695 h 1272708"/>
                <a:gd name="connsiteX141" fmla="*/ 1514531 w 4111280"/>
                <a:gd name="connsiteY141" fmla="*/ 34458 h 1272708"/>
                <a:gd name="connsiteX142" fmla="*/ 1485956 w 4111280"/>
                <a:gd name="connsiteY142" fmla="*/ 43983 h 1272708"/>
                <a:gd name="connsiteX143" fmla="*/ 1290693 w 4111280"/>
                <a:gd name="connsiteY143" fmla="*/ 39220 h 1272708"/>
                <a:gd name="connsiteX144" fmla="*/ 1262118 w 4111280"/>
                <a:gd name="connsiteY144" fmla="*/ 34458 h 1272708"/>
                <a:gd name="connsiteX145" fmla="*/ 1066856 w 4111280"/>
                <a:gd name="connsiteY145" fmla="*/ 39220 h 1272708"/>
                <a:gd name="connsiteX146" fmla="*/ 1043043 w 4111280"/>
                <a:gd name="connsiteY146" fmla="*/ 43983 h 1272708"/>
                <a:gd name="connsiteX147" fmla="*/ 1028756 w 4111280"/>
                <a:gd name="connsiteY147" fmla="*/ 48745 h 1272708"/>
                <a:gd name="connsiteX148" fmla="*/ 809681 w 4111280"/>
                <a:gd name="connsiteY148" fmla="*/ 43983 h 1272708"/>
                <a:gd name="connsiteX149" fmla="*/ 752531 w 4111280"/>
                <a:gd name="connsiteY149" fmla="*/ 39220 h 1272708"/>
                <a:gd name="connsiteX150" fmla="*/ 728718 w 4111280"/>
                <a:gd name="connsiteY150" fmla="*/ 34458 h 1272708"/>
                <a:gd name="connsiteX151" fmla="*/ 671568 w 4111280"/>
                <a:gd name="connsiteY151" fmla="*/ 29695 h 1272708"/>
                <a:gd name="connsiteX152" fmla="*/ 623943 w 4111280"/>
                <a:gd name="connsiteY152" fmla="*/ 20170 h 1272708"/>
                <a:gd name="connsiteX153" fmla="*/ 538218 w 4111280"/>
                <a:gd name="connsiteY153" fmla="*/ 24933 h 1272708"/>
                <a:gd name="connsiteX154" fmla="*/ 466781 w 4111280"/>
                <a:gd name="connsiteY154" fmla="*/ 34458 h 1272708"/>
                <a:gd name="connsiteX155" fmla="*/ 452493 w 4111280"/>
                <a:gd name="connsiteY155" fmla="*/ 39220 h 1272708"/>
                <a:gd name="connsiteX156" fmla="*/ 319143 w 4111280"/>
                <a:gd name="connsiteY156" fmla="*/ 34458 h 1272708"/>
                <a:gd name="connsiteX157" fmla="*/ 271518 w 4111280"/>
                <a:gd name="connsiteY157" fmla="*/ 29695 h 1272708"/>
                <a:gd name="connsiteX158" fmla="*/ 223893 w 4111280"/>
                <a:gd name="connsiteY158" fmla="*/ 20170 h 1272708"/>
                <a:gd name="connsiteX159" fmla="*/ 123881 w 4111280"/>
                <a:gd name="connsiteY159" fmla="*/ 15408 h 1272708"/>
                <a:gd name="connsiteX160" fmla="*/ 85781 w 4111280"/>
                <a:gd name="connsiteY160" fmla="*/ 20170 h 1272708"/>
                <a:gd name="connsiteX161" fmla="*/ 71493 w 4111280"/>
                <a:gd name="connsiteY161" fmla="*/ 29695 h 1272708"/>
                <a:gd name="connsiteX162" fmla="*/ 42918 w 4111280"/>
                <a:gd name="connsiteY162" fmla="*/ 39220 h 1272708"/>
                <a:gd name="connsiteX163" fmla="*/ 28631 w 4111280"/>
                <a:gd name="connsiteY163" fmla="*/ 43983 h 1272708"/>
                <a:gd name="connsiteX164" fmla="*/ 14343 w 4111280"/>
                <a:gd name="connsiteY164" fmla="*/ 48745 h 1272708"/>
                <a:gd name="connsiteX165" fmla="*/ 56 w 4111280"/>
                <a:gd name="connsiteY165" fmla="*/ 58270 h 1272708"/>
                <a:gd name="connsiteX166" fmla="*/ 9581 w 4111280"/>
                <a:gd name="connsiteY166" fmla="*/ 810745 h 1272708"/>
                <a:gd name="connsiteX167" fmla="*/ 14343 w 4111280"/>
                <a:gd name="connsiteY167" fmla="*/ 1144120 h 1272708"/>
                <a:gd name="connsiteX168" fmla="*/ 23868 w 4111280"/>
                <a:gd name="connsiteY168" fmla="*/ 1177458 h 1272708"/>
                <a:gd name="connsiteX169" fmla="*/ 19106 w 4111280"/>
                <a:gd name="connsiteY169" fmla="*/ 1210795 h 1272708"/>
                <a:gd name="connsiteX0" fmla="*/ 19050 w 4111224"/>
                <a:gd name="connsiteY0" fmla="*/ 1235470 h 1297383"/>
                <a:gd name="connsiteX1" fmla="*/ 61912 w 4111224"/>
                <a:gd name="connsiteY1" fmla="*/ 1244995 h 1297383"/>
                <a:gd name="connsiteX2" fmla="*/ 76200 w 4111224"/>
                <a:gd name="connsiteY2" fmla="*/ 1254520 h 1297383"/>
                <a:gd name="connsiteX3" fmla="*/ 90487 w 4111224"/>
                <a:gd name="connsiteY3" fmla="*/ 1259283 h 1297383"/>
                <a:gd name="connsiteX4" fmla="*/ 204787 w 4111224"/>
                <a:gd name="connsiteY4" fmla="*/ 1254520 h 1297383"/>
                <a:gd name="connsiteX5" fmla="*/ 233362 w 4111224"/>
                <a:gd name="connsiteY5" fmla="*/ 1244995 h 1297383"/>
                <a:gd name="connsiteX6" fmla="*/ 247650 w 4111224"/>
                <a:gd name="connsiteY6" fmla="*/ 1240233 h 1297383"/>
                <a:gd name="connsiteX7" fmla="*/ 261937 w 4111224"/>
                <a:gd name="connsiteY7" fmla="*/ 1235470 h 1297383"/>
                <a:gd name="connsiteX8" fmla="*/ 295275 w 4111224"/>
                <a:gd name="connsiteY8" fmla="*/ 1244995 h 1297383"/>
                <a:gd name="connsiteX9" fmla="*/ 309562 w 4111224"/>
                <a:gd name="connsiteY9" fmla="*/ 1254520 h 1297383"/>
                <a:gd name="connsiteX10" fmla="*/ 519112 w 4111224"/>
                <a:gd name="connsiteY10" fmla="*/ 1254520 h 1297383"/>
                <a:gd name="connsiteX11" fmla="*/ 552450 w 4111224"/>
                <a:gd name="connsiteY11" fmla="*/ 1268808 h 1297383"/>
                <a:gd name="connsiteX12" fmla="*/ 566737 w 4111224"/>
                <a:gd name="connsiteY12" fmla="*/ 1273570 h 1297383"/>
                <a:gd name="connsiteX13" fmla="*/ 576262 w 4111224"/>
                <a:gd name="connsiteY13" fmla="*/ 1259283 h 1297383"/>
                <a:gd name="connsiteX14" fmla="*/ 614362 w 4111224"/>
                <a:gd name="connsiteY14" fmla="*/ 1268808 h 1297383"/>
                <a:gd name="connsiteX15" fmla="*/ 628650 w 4111224"/>
                <a:gd name="connsiteY15" fmla="*/ 1283095 h 1297383"/>
                <a:gd name="connsiteX16" fmla="*/ 642937 w 4111224"/>
                <a:gd name="connsiteY16" fmla="*/ 1287858 h 1297383"/>
                <a:gd name="connsiteX17" fmla="*/ 657225 w 4111224"/>
                <a:gd name="connsiteY17" fmla="*/ 1297383 h 1297383"/>
                <a:gd name="connsiteX18" fmla="*/ 719137 w 4111224"/>
                <a:gd name="connsiteY18" fmla="*/ 1292620 h 1297383"/>
                <a:gd name="connsiteX19" fmla="*/ 733425 w 4111224"/>
                <a:gd name="connsiteY19" fmla="*/ 1287858 h 1297383"/>
                <a:gd name="connsiteX20" fmla="*/ 752475 w 4111224"/>
                <a:gd name="connsiteY20" fmla="*/ 1283095 h 1297383"/>
                <a:gd name="connsiteX21" fmla="*/ 766762 w 4111224"/>
                <a:gd name="connsiteY21" fmla="*/ 1278333 h 1297383"/>
                <a:gd name="connsiteX22" fmla="*/ 838200 w 4111224"/>
                <a:gd name="connsiteY22" fmla="*/ 1273570 h 1297383"/>
                <a:gd name="connsiteX23" fmla="*/ 876300 w 4111224"/>
                <a:gd name="connsiteY23" fmla="*/ 1268808 h 1297383"/>
                <a:gd name="connsiteX24" fmla="*/ 904875 w 4111224"/>
                <a:gd name="connsiteY24" fmla="*/ 1259283 h 1297383"/>
                <a:gd name="connsiteX25" fmla="*/ 919162 w 4111224"/>
                <a:gd name="connsiteY25" fmla="*/ 1254520 h 1297383"/>
                <a:gd name="connsiteX26" fmla="*/ 1081087 w 4111224"/>
                <a:gd name="connsiteY26" fmla="*/ 1264045 h 1297383"/>
                <a:gd name="connsiteX27" fmla="*/ 1095375 w 4111224"/>
                <a:gd name="connsiteY27" fmla="*/ 1268808 h 1297383"/>
                <a:gd name="connsiteX28" fmla="*/ 1109662 w 4111224"/>
                <a:gd name="connsiteY28" fmla="*/ 1278333 h 1297383"/>
                <a:gd name="connsiteX29" fmla="*/ 1214437 w 4111224"/>
                <a:gd name="connsiteY29" fmla="*/ 1273570 h 1297383"/>
                <a:gd name="connsiteX30" fmla="*/ 1257300 w 4111224"/>
                <a:gd name="connsiteY30" fmla="*/ 1254520 h 1297383"/>
                <a:gd name="connsiteX31" fmla="*/ 1285875 w 4111224"/>
                <a:gd name="connsiteY31" fmla="*/ 1249758 h 1297383"/>
                <a:gd name="connsiteX32" fmla="*/ 1500187 w 4111224"/>
                <a:gd name="connsiteY32" fmla="*/ 1254520 h 1297383"/>
                <a:gd name="connsiteX33" fmla="*/ 1543050 w 4111224"/>
                <a:gd name="connsiteY33" fmla="*/ 1268808 h 1297383"/>
                <a:gd name="connsiteX34" fmla="*/ 1557337 w 4111224"/>
                <a:gd name="connsiteY34" fmla="*/ 1273570 h 1297383"/>
                <a:gd name="connsiteX35" fmla="*/ 1590675 w 4111224"/>
                <a:gd name="connsiteY35" fmla="*/ 1268808 h 1297383"/>
                <a:gd name="connsiteX36" fmla="*/ 1604962 w 4111224"/>
                <a:gd name="connsiteY36" fmla="*/ 1264045 h 1297383"/>
                <a:gd name="connsiteX37" fmla="*/ 1628775 w 4111224"/>
                <a:gd name="connsiteY37" fmla="*/ 1259283 h 1297383"/>
                <a:gd name="connsiteX38" fmla="*/ 1800225 w 4111224"/>
                <a:gd name="connsiteY38" fmla="*/ 1264045 h 1297383"/>
                <a:gd name="connsiteX39" fmla="*/ 1857375 w 4111224"/>
                <a:gd name="connsiteY39" fmla="*/ 1268808 h 1297383"/>
                <a:gd name="connsiteX40" fmla="*/ 1905000 w 4111224"/>
                <a:gd name="connsiteY40" fmla="*/ 1283095 h 1297383"/>
                <a:gd name="connsiteX41" fmla="*/ 1919287 w 4111224"/>
                <a:gd name="connsiteY41" fmla="*/ 1287858 h 1297383"/>
                <a:gd name="connsiteX42" fmla="*/ 1933575 w 4111224"/>
                <a:gd name="connsiteY42" fmla="*/ 1297383 h 1297383"/>
                <a:gd name="connsiteX43" fmla="*/ 1985962 w 4111224"/>
                <a:gd name="connsiteY43" fmla="*/ 1287858 h 1297383"/>
                <a:gd name="connsiteX44" fmla="*/ 2000250 w 4111224"/>
                <a:gd name="connsiteY44" fmla="*/ 1278333 h 1297383"/>
                <a:gd name="connsiteX45" fmla="*/ 2014537 w 4111224"/>
                <a:gd name="connsiteY45" fmla="*/ 1273570 h 1297383"/>
                <a:gd name="connsiteX46" fmla="*/ 2043112 w 4111224"/>
                <a:gd name="connsiteY46" fmla="*/ 1254520 h 1297383"/>
                <a:gd name="connsiteX47" fmla="*/ 2090737 w 4111224"/>
                <a:gd name="connsiteY47" fmla="*/ 1244995 h 1297383"/>
                <a:gd name="connsiteX48" fmla="*/ 2147887 w 4111224"/>
                <a:gd name="connsiteY48" fmla="*/ 1249758 h 1297383"/>
                <a:gd name="connsiteX49" fmla="*/ 2233612 w 4111224"/>
                <a:gd name="connsiteY49" fmla="*/ 1254520 h 1297383"/>
                <a:gd name="connsiteX50" fmla="*/ 2257425 w 4111224"/>
                <a:gd name="connsiteY50" fmla="*/ 1259283 h 1297383"/>
                <a:gd name="connsiteX51" fmla="*/ 2290762 w 4111224"/>
                <a:gd name="connsiteY51" fmla="*/ 1264045 h 1297383"/>
                <a:gd name="connsiteX52" fmla="*/ 2371725 w 4111224"/>
                <a:gd name="connsiteY52" fmla="*/ 1264045 h 1297383"/>
                <a:gd name="connsiteX53" fmla="*/ 2433637 w 4111224"/>
                <a:gd name="connsiteY53" fmla="*/ 1268808 h 1297383"/>
                <a:gd name="connsiteX54" fmla="*/ 2571750 w 4111224"/>
                <a:gd name="connsiteY54" fmla="*/ 1268808 h 1297383"/>
                <a:gd name="connsiteX55" fmla="*/ 2614612 w 4111224"/>
                <a:gd name="connsiteY55" fmla="*/ 1254520 h 1297383"/>
                <a:gd name="connsiteX56" fmla="*/ 2628900 w 4111224"/>
                <a:gd name="connsiteY56" fmla="*/ 1249758 h 1297383"/>
                <a:gd name="connsiteX57" fmla="*/ 2643187 w 4111224"/>
                <a:gd name="connsiteY57" fmla="*/ 1244995 h 1297383"/>
                <a:gd name="connsiteX58" fmla="*/ 2986087 w 4111224"/>
                <a:gd name="connsiteY58" fmla="*/ 1254520 h 1297383"/>
                <a:gd name="connsiteX59" fmla="*/ 3081337 w 4111224"/>
                <a:gd name="connsiteY59" fmla="*/ 1249758 h 1297383"/>
                <a:gd name="connsiteX60" fmla="*/ 3238500 w 4111224"/>
                <a:gd name="connsiteY60" fmla="*/ 1254520 h 1297383"/>
                <a:gd name="connsiteX61" fmla="*/ 3252787 w 4111224"/>
                <a:gd name="connsiteY61" fmla="*/ 1259283 h 1297383"/>
                <a:gd name="connsiteX62" fmla="*/ 3295650 w 4111224"/>
                <a:gd name="connsiteY62" fmla="*/ 1268808 h 1297383"/>
                <a:gd name="connsiteX63" fmla="*/ 3309937 w 4111224"/>
                <a:gd name="connsiteY63" fmla="*/ 1273570 h 1297383"/>
                <a:gd name="connsiteX64" fmla="*/ 3400425 w 4111224"/>
                <a:gd name="connsiteY64" fmla="*/ 1278333 h 1297383"/>
                <a:gd name="connsiteX65" fmla="*/ 3433762 w 4111224"/>
                <a:gd name="connsiteY65" fmla="*/ 1273570 h 1297383"/>
                <a:gd name="connsiteX66" fmla="*/ 3462337 w 4111224"/>
                <a:gd name="connsiteY66" fmla="*/ 1264045 h 1297383"/>
                <a:gd name="connsiteX67" fmla="*/ 3505200 w 4111224"/>
                <a:gd name="connsiteY67" fmla="*/ 1249758 h 1297383"/>
                <a:gd name="connsiteX68" fmla="*/ 3543300 w 4111224"/>
                <a:gd name="connsiteY68" fmla="*/ 1244995 h 1297383"/>
                <a:gd name="connsiteX69" fmla="*/ 3700462 w 4111224"/>
                <a:gd name="connsiteY69" fmla="*/ 1249758 h 1297383"/>
                <a:gd name="connsiteX70" fmla="*/ 3729037 w 4111224"/>
                <a:gd name="connsiteY70" fmla="*/ 1259283 h 1297383"/>
                <a:gd name="connsiteX71" fmla="*/ 3752850 w 4111224"/>
                <a:gd name="connsiteY71" fmla="*/ 1264045 h 1297383"/>
                <a:gd name="connsiteX72" fmla="*/ 3819525 w 4111224"/>
                <a:gd name="connsiteY72" fmla="*/ 1249758 h 1297383"/>
                <a:gd name="connsiteX73" fmla="*/ 3938587 w 4111224"/>
                <a:gd name="connsiteY73" fmla="*/ 1244995 h 1297383"/>
                <a:gd name="connsiteX74" fmla="*/ 3967162 w 4111224"/>
                <a:gd name="connsiteY74" fmla="*/ 1230708 h 1297383"/>
                <a:gd name="connsiteX75" fmla="*/ 3990975 w 4111224"/>
                <a:gd name="connsiteY75" fmla="*/ 1211658 h 1297383"/>
                <a:gd name="connsiteX76" fmla="*/ 4005262 w 4111224"/>
                <a:gd name="connsiteY76" fmla="*/ 1202133 h 1297383"/>
                <a:gd name="connsiteX77" fmla="*/ 4019550 w 4111224"/>
                <a:gd name="connsiteY77" fmla="*/ 1197370 h 1297383"/>
                <a:gd name="connsiteX78" fmla="*/ 4024312 w 4111224"/>
                <a:gd name="connsiteY78" fmla="*/ 1144983 h 1297383"/>
                <a:gd name="connsiteX79" fmla="*/ 4029075 w 4111224"/>
                <a:gd name="connsiteY79" fmla="*/ 1130695 h 1297383"/>
                <a:gd name="connsiteX80" fmla="*/ 4043362 w 4111224"/>
                <a:gd name="connsiteY80" fmla="*/ 1121170 h 1297383"/>
                <a:gd name="connsiteX81" fmla="*/ 4057650 w 4111224"/>
                <a:gd name="connsiteY81" fmla="*/ 1116408 h 1297383"/>
                <a:gd name="connsiteX82" fmla="*/ 4090987 w 4111224"/>
                <a:gd name="connsiteY82" fmla="*/ 1068783 h 1297383"/>
                <a:gd name="connsiteX83" fmla="*/ 4086225 w 4111224"/>
                <a:gd name="connsiteY83" fmla="*/ 1025920 h 1297383"/>
                <a:gd name="connsiteX84" fmla="*/ 4081462 w 4111224"/>
                <a:gd name="connsiteY84" fmla="*/ 1011633 h 1297383"/>
                <a:gd name="connsiteX85" fmla="*/ 4076700 w 4111224"/>
                <a:gd name="connsiteY85" fmla="*/ 992583 h 1297383"/>
                <a:gd name="connsiteX86" fmla="*/ 4071937 w 4111224"/>
                <a:gd name="connsiteY86" fmla="*/ 954483 h 1297383"/>
                <a:gd name="connsiteX87" fmla="*/ 4086225 w 4111224"/>
                <a:gd name="connsiteY87" fmla="*/ 892570 h 1297383"/>
                <a:gd name="connsiteX88" fmla="*/ 4090987 w 4111224"/>
                <a:gd name="connsiteY88" fmla="*/ 878283 h 1297383"/>
                <a:gd name="connsiteX89" fmla="*/ 4076700 w 4111224"/>
                <a:gd name="connsiteY89" fmla="*/ 844945 h 1297383"/>
                <a:gd name="connsiteX90" fmla="*/ 4062412 w 4111224"/>
                <a:gd name="connsiteY90" fmla="*/ 816370 h 1297383"/>
                <a:gd name="connsiteX91" fmla="*/ 4071937 w 4111224"/>
                <a:gd name="connsiteY91" fmla="*/ 668733 h 1297383"/>
                <a:gd name="connsiteX92" fmla="*/ 4081462 w 4111224"/>
                <a:gd name="connsiteY92" fmla="*/ 573483 h 1297383"/>
                <a:gd name="connsiteX93" fmla="*/ 4076700 w 4111224"/>
                <a:gd name="connsiteY93" fmla="*/ 516333 h 1297383"/>
                <a:gd name="connsiteX94" fmla="*/ 4076700 w 4111224"/>
                <a:gd name="connsiteY94" fmla="*/ 440133 h 1297383"/>
                <a:gd name="connsiteX95" fmla="*/ 4086225 w 4111224"/>
                <a:gd name="connsiteY95" fmla="*/ 425845 h 1297383"/>
                <a:gd name="connsiteX96" fmla="*/ 4090987 w 4111224"/>
                <a:gd name="connsiteY96" fmla="*/ 411558 h 1297383"/>
                <a:gd name="connsiteX97" fmla="*/ 4081462 w 4111224"/>
                <a:gd name="connsiteY97" fmla="*/ 359170 h 1297383"/>
                <a:gd name="connsiteX98" fmla="*/ 4062412 w 4111224"/>
                <a:gd name="connsiteY98" fmla="*/ 330595 h 1297383"/>
                <a:gd name="connsiteX99" fmla="*/ 4071937 w 4111224"/>
                <a:gd name="connsiteY99" fmla="*/ 287733 h 1297383"/>
                <a:gd name="connsiteX100" fmla="*/ 4090987 w 4111224"/>
                <a:gd name="connsiteY100" fmla="*/ 259158 h 1297383"/>
                <a:gd name="connsiteX101" fmla="*/ 4095750 w 4111224"/>
                <a:gd name="connsiteY101" fmla="*/ 244870 h 1297383"/>
                <a:gd name="connsiteX102" fmla="*/ 4105275 w 4111224"/>
                <a:gd name="connsiteY102" fmla="*/ 230583 h 1297383"/>
                <a:gd name="connsiteX103" fmla="*/ 4105275 w 4111224"/>
                <a:gd name="connsiteY103" fmla="*/ 140095 h 1297383"/>
                <a:gd name="connsiteX104" fmla="*/ 4090987 w 4111224"/>
                <a:gd name="connsiteY104" fmla="*/ 111520 h 1297383"/>
                <a:gd name="connsiteX105" fmla="*/ 4071937 w 4111224"/>
                <a:gd name="connsiteY105" fmla="*/ 97233 h 1297383"/>
                <a:gd name="connsiteX106" fmla="*/ 4043362 w 4111224"/>
                <a:gd name="connsiteY106" fmla="*/ 78183 h 1297383"/>
                <a:gd name="connsiteX107" fmla="*/ 4029075 w 4111224"/>
                <a:gd name="connsiteY107" fmla="*/ 68658 h 1297383"/>
                <a:gd name="connsiteX108" fmla="*/ 3962400 w 4111224"/>
                <a:gd name="connsiteY108" fmla="*/ 54370 h 1297383"/>
                <a:gd name="connsiteX109" fmla="*/ 3786187 w 4111224"/>
                <a:gd name="connsiteY109" fmla="*/ 59133 h 1297383"/>
                <a:gd name="connsiteX110" fmla="*/ 3771900 w 4111224"/>
                <a:gd name="connsiteY110" fmla="*/ 63895 h 1297383"/>
                <a:gd name="connsiteX111" fmla="*/ 3733800 w 4111224"/>
                <a:gd name="connsiteY111" fmla="*/ 73420 h 1297383"/>
                <a:gd name="connsiteX112" fmla="*/ 3657600 w 4111224"/>
                <a:gd name="connsiteY112" fmla="*/ 68658 h 1297383"/>
                <a:gd name="connsiteX113" fmla="*/ 3614737 w 4111224"/>
                <a:gd name="connsiteY113" fmla="*/ 54370 h 1297383"/>
                <a:gd name="connsiteX114" fmla="*/ 3571875 w 4111224"/>
                <a:gd name="connsiteY114" fmla="*/ 40083 h 1297383"/>
                <a:gd name="connsiteX115" fmla="*/ 3538537 w 4111224"/>
                <a:gd name="connsiteY115" fmla="*/ 35320 h 1297383"/>
                <a:gd name="connsiteX116" fmla="*/ 3490912 w 4111224"/>
                <a:gd name="connsiteY116" fmla="*/ 35320 h 1297383"/>
                <a:gd name="connsiteX117" fmla="*/ 3476625 w 4111224"/>
                <a:gd name="connsiteY117" fmla="*/ 44845 h 1297383"/>
                <a:gd name="connsiteX118" fmla="*/ 3400425 w 4111224"/>
                <a:gd name="connsiteY118" fmla="*/ 63895 h 1297383"/>
                <a:gd name="connsiteX119" fmla="*/ 3143250 w 4111224"/>
                <a:gd name="connsiteY119" fmla="*/ 68658 h 1297383"/>
                <a:gd name="connsiteX120" fmla="*/ 3019425 w 4111224"/>
                <a:gd name="connsiteY120" fmla="*/ 59133 h 1297383"/>
                <a:gd name="connsiteX121" fmla="*/ 2990850 w 4111224"/>
                <a:gd name="connsiteY121" fmla="*/ 49608 h 1297383"/>
                <a:gd name="connsiteX122" fmla="*/ 2976562 w 4111224"/>
                <a:gd name="connsiteY122" fmla="*/ 44845 h 1297383"/>
                <a:gd name="connsiteX123" fmla="*/ 2928937 w 4111224"/>
                <a:gd name="connsiteY123" fmla="*/ 54370 h 1297383"/>
                <a:gd name="connsiteX124" fmla="*/ 2905125 w 4111224"/>
                <a:gd name="connsiteY124" fmla="*/ 59133 h 1297383"/>
                <a:gd name="connsiteX125" fmla="*/ 2709862 w 4111224"/>
                <a:gd name="connsiteY125" fmla="*/ 63895 h 1297383"/>
                <a:gd name="connsiteX126" fmla="*/ 2595562 w 4111224"/>
                <a:gd name="connsiteY126" fmla="*/ 59133 h 1297383"/>
                <a:gd name="connsiteX127" fmla="*/ 2581275 w 4111224"/>
                <a:gd name="connsiteY127" fmla="*/ 54370 h 1297383"/>
                <a:gd name="connsiteX128" fmla="*/ 2452687 w 4111224"/>
                <a:gd name="connsiteY128" fmla="*/ 63895 h 1297383"/>
                <a:gd name="connsiteX129" fmla="*/ 2362200 w 4111224"/>
                <a:gd name="connsiteY129" fmla="*/ 68658 h 1297383"/>
                <a:gd name="connsiteX130" fmla="*/ 2238375 w 4111224"/>
                <a:gd name="connsiteY130" fmla="*/ 78183 h 1297383"/>
                <a:gd name="connsiteX131" fmla="*/ 2124075 w 4111224"/>
                <a:gd name="connsiteY131" fmla="*/ 73420 h 1297383"/>
                <a:gd name="connsiteX132" fmla="*/ 1914525 w 4111224"/>
                <a:gd name="connsiteY132" fmla="*/ 68658 h 1297383"/>
                <a:gd name="connsiteX133" fmla="*/ 1852612 w 4111224"/>
                <a:gd name="connsiteY133" fmla="*/ 63895 h 1297383"/>
                <a:gd name="connsiteX134" fmla="*/ 1824037 w 4111224"/>
                <a:gd name="connsiteY134" fmla="*/ 54370 h 1297383"/>
                <a:gd name="connsiteX135" fmla="*/ 1809750 w 4111224"/>
                <a:gd name="connsiteY135" fmla="*/ 49608 h 1297383"/>
                <a:gd name="connsiteX136" fmla="*/ 1728787 w 4111224"/>
                <a:gd name="connsiteY136" fmla="*/ 44845 h 1297383"/>
                <a:gd name="connsiteX137" fmla="*/ 1676400 w 4111224"/>
                <a:gd name="connsiteY137" fmla="*/ 40083 h 1297383"/>
                <a:gd name="connsiteX138" fmla="*/ 1614487 w 4111224"/>
                <a:gd name="connsiteY138" fmla="*/ 44845 h 1297383"/>
                <a:gd name="connsiteX139" fmla="*/ 1590675 w 4111224"/>
                <a:gd name="connsiteY139" fmla="*/ 49608 h 1297383"/>
                <a:gd name="connsiteX140" fmla="*/ 1543050 w 4111224"/>
                <a:gd name="connsiteY140" fmla="*/ 54370 h 1297383"/>
                <a:gd name="connsiteX141" fmla="*/ 1514475 w 4111224"/>
                <a:gd name="connsiteY141" fmla="*/ 59133 h 1297383"/>
                <a:gd name="connsiteX142" fmla="*/ 1485900 w 4111224"/>
                <a:gd name="connsiteY142" fmla="*/ 68658 h 1297383"/>
                <a:gd name="connsiteX143" fmla="*/ 1290637 w 4111224"/>
                <a:gd name="connsiteY143" fmla="*/ 63895 h 1297383"/>
                <a:gd name="connsiteX144" fmla="*/ 1262062 w 4111224"/>
                <a:gd name="connsiteY144" fmla="*/ 59133 h 1297383"/>
                <a:gd name="connsiteX145" fmla="*/ 1066800 w 4111224"/>
                <a:gd name="connsiteY145" fmla="*/ 63895 h 1297383"/>
                <a:gd name="connsiteX146" fmla="*/ 1042987 w 4111224"/>
                <a:gd name="connsiteY146" fmla="*/ 68658 h 1297383"/>
                <a:gd name="connsiteX147" fmla="*/ 1028700 w 4111224"/>
                <a:gd name="connsiteY147" fmla="*/ 73420 h 1297383"/>
                <a:gd name="connsiteX148" fmla="*/ 809625 w 4111224"/>
                <a:gd name="connsiteY148" fmla="*/ 68658 h 1297383"/>
                <a:gd name="connsiteX149" fmla="*/ 752475 w 4111224"/>
                <a:gd name="connsiteY149" fmla="*/ 63895 h 1297383"/>
                <a:gd name="connsiteX150" fmla="*/ 728662 w 4111224"/>
                <a:gd name="connsiteY150" fmla="*/ 59133 h 1297383"/>
                <a:gd name="connsiteX151" fmla="*/ 671512 w 4111224"/>
                <a:gd name="connsiteY151" fmla="*/ 54370 h 1297383"/>
                <a:gd name="connsiteX152" fmla="*/ 623887 w 4111224"/>
                <a:gd name="connsiteY152" fmla="*/ 44845 h 1297383"/>
                <a:gd name="connsiteX153" fmla="*/ 538162 w 4111224"/>
                <a:gd name="connsiteY153" fmla="*/ 49608 h 1297383"/>
                <a:gd name="connsiteX154" fmla="*/ 466725 w 4111224"/>
                <a:gd name="connsiteY154" fmla="*/ 59133 h 1297383"/>
                <a:gd name="connsiteX155" fmla="*/ 452437 w 4111224"/>
                <a:gd name="connsiteY155" fmla="*/ 63895 h 1297383"/>
                <a:gd name="connsiteX156" fmla="*/ 319087 w 4111224"/>
                <a:gd name="connsiteY156" fmla="*/ 59133 h 1297383"/>
                <a:gd name="connsiteX157" fmla="*/ 271462 w 4111224"/>
                <a:gd name="connsiteY157" fmla="*/ 54370 h 1297383"/>
                <a:gd name="connsiteX158" fmla="*/ 223837 w 4111224"/>
                <a:gd name="connsiteY158" fmla="*/ 44845 h 1297383"/>
                <a:gd name="connsiteX159" fmla="*/ 123825 w 4111224"/>
                <a:gd name="connsiteY159" fmla="*/ 40083 h 1297383"/>
                <a:gd name="connsiteX160" fmla="*/ 85725 w 4111224"/>
                <a:gd name="connsiteY160" fmla="*/ 44845 h 1297383"/>
                <a:gd name="connsiteX161" fmla="*/ 71437 w 4111224"/>
                <a:gd name="connsiteY161" fmla="*/ 54370 h 1297383"/>
                <a:gd name="connsiteX162" fmla="*/ 42862 w 4111224"/>
                <a:gd name="connsiteY162" fmla="*/ 63895 h 1297383"/>
                <a:gd name="connsiteX163" fmla="*/ 28575 w 4111224"/>
                <a:gd name="connsiteY163" fmla="*/ 68658 h 1297383"/>
                <a:gd name="connsiteX164" fmla="*/ 14287 w 4111224"/>
                <a:gd name="connsiteY164" fmla="*/ 73420 h 1297383"/>
                <a:gd name="connsiteX165" fmla="*/ 0 w 4111224"/>
                <a:gd name="connsiteY165" fmla="*/ 82945 h 1297383"/>
                <a:gd name="connsiteX166" fmla="*/ 14287 w 4111224"/>
                <a:gd name="connsiteY166" fmla="*/ 1168795 h 1297383"/>
                <a:gd name="connsiteX167" fmla="*/ 23812 w 4111224"/>
                <a:gd name="connsiteY167" fmla="*/ 1202133 h 1297383"/>
                <a:gd name="connsiteX168" fmla="*/ 19050 w 4111224"/>
                <a:gd name="connsiteY168" fmla="*/ 1235470 h 1297383"/>
                <a:gd name="connsiteX0" fmla="*/ 19203 w 4111377"/>
                <a:gd name="connsiteY0" fmla="*/ 1237938 h 1299851"/>
                <a:gd name="connsiteX1" fmla="*/ 62065 w 4111377"/>
                <a:gd name="connsiteY1" fmla="*/ 1247463 h 1299851"/>
                <a:gd name="connsiteX2" fmla="*/ 76353 w 4111377"/>
                <a:gd name="connsiteY2" fmla="*/ 1256988 h 1299851"/>
                <a:gd name="connsiteX3" fmla="*/ 90640 w 4111377"/>
                <a:gd name="connsiteY3" fmla="*/ 1261751 h 1299851"/>
                <a:gd name="connsiteX4" fmla="*/ 204940 w 4111377"/>
                <a:gd name="connsiteY4" fmla="*/ 1256988 h 1299851"/>
                <a:gd name="connsiteX5" fmla="*/ 233515 w 4111377"/>
                <a:gd name="connsiteY5" fmla="*/ 1247463 h 1299851"/>
                <a:gd name="connsiteX6" fmla="*/ 247803 w 4111377"/>
                <a:gd name="connsiteY6" fmla="*/ 1242701 h 1299851"/>
                <a:gd name="connsiteX7" fmla="*/ 262090 w 4111377"/>
                <a:gd name="connsiteY7" fmla="*/ 1237938 h 1299851"/>
                <a:gd name="connsiteX8" fmla="*/ 295428 w 4111377"/>
                <a:gd name="connsiteY8" fmla="*/ 1247463 h 1299851"/>
                <a:gd name="connsiteX9" fmla="*/ 309715 w 4111377"/>
                <a:gd name="connsiteY9" fmla="*/ 1256988 h 1299851"/>
                <a:gd name="connsiteX10" fmla="*/ 519265 w 4111377"/>
                <a:gd name="connsiteY10" fmla="*/ 1256988 h 1299851"/>
                <a:gd name="connsiteX11" fmla="*/ 552603 w 4111377"/>
                <a:gd name="connsiteY11" fmla="*/ 1271276 h 1299851"/>
                <a:gd name="connsiteX12" fmla="*/ 566890 w 4111377"/>
                <a:gd name="connsiteY12" fmla="*/ 1276038 h 1299851"/>
                <a:gd name="connsiteX13" fmla="*/ 576415 w 4111377"/>
                <a:gd name="connsiteY13" fmla="*/ 1261751 h 1299851"/>
                <a:gd name="connsiteX14" fmla="*/ 614515 w 4111377"/>
                <a:gd name="connsiteY14" fmla="*/ 1271276 h 1299851"/>
                <a:gd name="connsiteX15" fmla="*/ 628803 w 4111377"/>
                <a:gd name="connsiteY15" fmla="*/ 1285563 h 1299851"/>
                <a:gd name="connsiteX16" fmla="*/ 643090 w 4111377"/>
                <a:gd name="connsiteY16" fmla="*/ 1290326 h 1299851"/>
                <a:gd name="connsiteX17" fmla="*/ 657378 w 4111377"/>
                <a:gd name="connsiteY17" fmla="*/ 1299851 h 1299851"/>
                <a:gd name="connsiteX18" fmla="*/ 719290 w 4111377"/>
                <a:gd name="connsiteY18" fmla="*/ 1295088 h 1299851"/>
                <a:gd name="connsiteX19" fmla="*/ 733578 w 4111377"/>
                <a:gd name="connsiteY19" fmla="*/ 1290326 h 1299851"/>
                <a:gd name="connsiteX20" fmla="*/ 752628 w 4111377"/>
                <a:gd name="connsiteY20" fmla="*/ 1285563 h 1299851"/>
                <a:gd name="connsiteX21" fmla="*/ 766915 w 4111377"/>
                <a:gd name="connsiteY21" fmla="*/ 1280801 h 1299851"/>
                <a:gd name="connsiteX22" fmla="*/ 838353 w 4111377"/>
                <a:gd name="connsiteY22" fmla="*/ 1276038 h 1299851"/>
                <a:gd name="connsiteX23" fmla="*/ 876453 w 4111377"/>
                <a:gd name="connsiteY23" fmla="*/ 1271276 h 1299851"/>
                <a:gd name="connsiteX24" fmla="*/ 905028 w 4111377"/>
                <a:gd name="connsiteY24" fmla="*/ 1261751 h 1299851"/>
                <a:gd name="connsiteX25" fmla="*/ 919315 w 4111377"/>
                <a:gd name="connsiteY25" fmla="*/ 1256988 h 1299851"/>
                <a:gd name="connsiteX26" fmla="*/ 1081240 w 4111377"/>
                <a:gd name="connsiteY26" fmla="*/ 1266513 h 1299851"/>
                <a:gd name="connsiteX27" fmla="*/ 1095528 w 4111377"/>
                <a:gd name="connsiteY27" fmla="*/ 1271276 h 1299851"/>
                <a:gd name="connsiteX28" fmla="*/ 1109815 w 4111377"/>
                <a:gd name="connsiteY28" fmla="*/ 1280801 h 1299851"/>
                <a:gd name="connsiteX29" fmla="*/ 1214590 w 4111377"/>
                <a:gd name="connsiteY29" fmla="*/ 1276038 h 1299851"/>
                <a:gd name="connsiteX30" fmla="*/ 1257453 w 4111377"/>
                <a:gd name="connsiteY30" fmla="*/ 1256988 h 1299851"/>
                <a:gd name="connsiteX31" fmla="*/ 1286028 w 4111377"/>
                <a:gd name="connsiteY31" fmla="*/ 1252226 h 1299851"/>
                <a:gd name="connsiteX32" fmla="*/ 1500340 w 4111377"/>
                <a:gd name="connsiteY32" fmla="*/ 1256988 h 1299851"/>
                <a:gd name="connsiteX33" fmla="*/ 1543203 w 4111377"/>
                <a:gd name="connsiteY33" fmla="*/ 1271276 h 1299851"/>
                <a:gd name="connsiteX34" fmla="*/ 1557490 w 4111377"/>
                <a:gd name="connsiteY34" fmla="*/ 1276038 h 1299851"/>
                <a:gd name="connsiteX35" fmla="*/ 1590828 w 4111377"/>
                <a:gd name="connsiteY35" fmla="*/ 1271276 h 1299851"/>
                <a:gd name="connsiteX36" fmla="*/ 1605115 w 4111377"/>
                <a:gd name="connsiteY36" fmla="*/ 1266513 h 1299851"/>
                <a:gd name="connsiteX37" fmla="*/ 1628928 w 4111377"/>
                <a:gd name="connsiteY37" fmla="*/ 1261751 h 1299851"/>
                <a:gd name="connsiteX38" fmla="*/ 1800378 w 4111377"/>
                <a:gd name="connsiteY38" fmla="*/ 1266513 h 1299851"/>
                <a:gd name="connsiteX39" fmla="*/ 1857528 w 4111377"/>
                <a:gd name="connsiteY39" fmla="*/ 1271276 h 1299851"/>
                <a:gd name="connsiteX40" fmla="*/ 1905153 w 4111377"/>
                <a:gd name="connsiteY40" fmla="*/ 1285563 h 1299851"/>
                <a:gd name="connsiteX41" fmla="*/ 1919440 w 4111377"/>
                <a:gd name="connsiteY41" fmla="*/ 1290326 h 1299851"/>
                <a:gd name="connsiteX42" fmla="*/ 1933728 w 4111377"/>
                <a:gd name="connsiteY42" fmla="*/ 1299851 h 1299851"/>
                <a:gd name="connsiteX43" fmla="*/ 1986115 w 4111377"/>
                <a:gd name="connsiteY43" fmla="*/ 1290326 h 1299851"/>
                <a:gd name="connsiteX44" fmla="*/ 2000403 w 4111377"/>
                <a:gd name="connsiteY44" fmla="*/ 1280801 h 1299851"/>
                <a:gd name="connsiteX45" fmla="*/ 2014690 w 4111377"/>
                <a:gd name="connsiteY45" fmla="*/ 1276038 h 1299851"/>
                <a:gd name="connsiteX46" fmla="*/ 2043265 w 4111377"/>
                <a:gd name="connsiteY46" fmla="*/ 1256988 h 1299851"/>
                <a:gd name="connsiteX47" fmla="*/ 2090890 w 4111377"/>
                <a:gd name="connsiteY47" fmla="*/ 1247463 h 1299851"/>
                <a:gd name="connsiteX48" fmla="*/ 2148040 w 4111377"/>
                <a:gd name="connsiteY48" fmla="*/ 1252226 h 1299851"/>
                <a:gd name="connsiteX49" fmla="*/ 2233765 w 4111377"/>
                <a:gd name="connsiteY49" fmla="*/ 1256988 h 1299851"/>
                <a:gd name="connsiteX50" fmla="*/ 2257578 w 4111377"/>
                <a:gd name="connsiteY50" fmla="*/ 1261751 h 1299851"/>
                <a:gd name="connsiteX51" fmla="*/ 2290915 w 4111377"/>
                <a:gd name="connsiteY51" fmla="*/ 1266513 h 1299851"/>
                <a:gd name="connsiteX52" fmla="*/ 2371878 w 4111377"/>
                <a:gd name="connsiteY52" fmla="*/ 1266513 h 1299851"/>
                <a:gd name="connsiteX53" fmla="*/ 2433790 w 4111377"/>
                <a:gd name="connsiteY53" fmla="*/ 1271276 h 1299851"/>
                <a:gd name="connsiteX54" fmla="*/ 2571903 w 4111377"/>
                <a:gd name="connsiteY54" fmla="*/ 1271276 h 1299851"/>
                <a:gd name="connsiteX55" fmla="*/ 2614765 w 4111377"/>
                <a:gd name="connsiteY55" fmla="*/ 1256988 h 1299851"/>
                <a:gd name="connsiteX56" fmla="*/ 2629053 w 4111377"/>
                <a:gd name="connsiteY56" fmla="*/ 1252226 h 1299851"/>
                <a:gd name="connsiteX57" fmla="*/ 2643340 w 4111377"/>
                <a:gd name="connsiteY57" fmla="*/ 1247463 h 1299851"/>
                <a:gd name="connsiteX58" fmla="*/ 2986240 w 4111377"/>
                <a:gd name="connsiteY58" fmla="*/ 1256988 h 1299851"/>
                <a:gd name="connsiteX59" fmla="*/ 3081490 w 4111377"/>
                <a:gd name="connsiteY59" fmla="*/ 1252226 h 1299851"/>
                <a:gd name="connsiteX60" fmla="*/ 3238653 w 4111377"/>
                <a:gd name="connsiteY60" fmla="*/ 1256988 h 1299851"/>
                <a:gd name="connsiteX61" fmla="*/ 3252940 w 4111377"/>
                <a:gd name="connsiteY61" fmla="*/ 1261751 h 1299851"/>
                <a:gd name="connsiteX62" fmla="*/ 3295803 w 4111377"/>
                <a:gd name="connsiteY62" fmla="*/ 1271276 h 1299851"/>
                <a:gd name="connsiteX63" fmla="*/ 3310090 w 4111377"/>
                <a:gd name="connsiteY63" fmla="*/ 1276038 h 1299851"/>
                <a:gd name="connsiteX64" fmla="*/ 3400578 w 4111377"/>
                <a:gd name="connsiteY64" fmla="*/ 1280801 h 1299851"/>
                <a:gd name="connsiteX65" fmla="*/ 3433915 w 4111377"/>
                <a:gd name="connsiteY65" fmla="*/ 1276038 h 1299851"/>
                <a:gd name="connsiteX66" fmla="*/ 3462490 w 4111377"/>
                <a:gd name="connsiteY66" fmla="*/ 1266513 h 1299851"/>
                <a:gd name="connsiteX67" fmla="*/ 3505353 w 4111377"/>
                <a:gd name="connsiteY67" fmla="*/ 1252226 h 1299851"/>
                <a:gd name="connsiteX68" fmla="*/ 3543453 w 4111377"/>
                <a:gd name="connsiteY68" fmla="*/ 1247463 h 1299851"/>
                <a:gd name="connsiteX69" fmla="*/ 3700615 w 4111377"/>
                <a:gd name="connsiteY69" fmla="*/ 1252226 h 1299851"/>
                <a:gd name="connsiteX70" fmla="*/ 3729190 w 4111377"/>
                <a:gd name="connsiteY70" fmla="*/ 1261751 h 1299851"/>
                <a:gd name="connsiteX71" fmla="*/ 3753003 w 4111377"/>
                <a:gd name="connsiteY71" fmla="*/ 1266513 h 1299851"/>
                <a:gd name="connsiteX72" fmla="*/ 3819678 w 4111377"/>
                <a:gd name="connsiteY72" fmla="*/ 1252226 h 1299851"/>
                <a:gd name="connsiteX73" fmla="*/ 3938740 w 4111377"/>
                <a:gd name="connsiteY73" fmla="*/ 1247463 h 1299851"/>
                <a:gd name="connsiteX74" fmla="*/ 3967315 w 4111377"/>
                <a:gd name="connsiteY74" fmla="*/ 1233176 h 1299851"/>
                <a:gd name="connsiteX75" fmla="*/ 3991128 w 4111377"/>
                <a:gd name="connsiteY75" fmla="*/ 1214126 h 1299851"/>
                <a:gd name="connsiteX76" fmla="*/ 4005415 w 4111377"/>
                <a:gd name="connsiteY76" fmla="*/ 1204601 h 1299851"/>
                <a:gd name="connsiteX77" fmla="*/ 4019703 w 4111377"/>
                <a:gd name="connsiteY77" fmla="*/ 1199838 h 1299851"/>
                <a:gd name="connsiteX78" fmla="*/ 4024465 w 4111377"/>
                <a:gd name="connsiteY78" fmla="*/ 1147451 h 1299851"/>
                <a:gd name="connsiteX79" fmla="*/ 4029228 w 4111377"/>
                <a:gd name="connsiteY79" fmla="*/ 1133163 h 1299851"/>
                <a:gd name="connsiteX80" fmla="*/ 4043515 w 4111377"/>
                <a:gd name="connsiteY80" fmla="*/ 1123638 h 1299851"/>
                <a:gd name="connsiteX81" fmla="*/ 4057803 w 4111377"/>
                <a:gd name="connsiteY81" fmla="*/ 1118876 h 1299851"/>
                <a:gd name="connsiteX82" fmla="*/ 4091140 w 4111377"/>
                <a:gd name="connsiteY82" fmla="*/ 1071251 h 1299851"/>
                <a:gd name="connsiteX83" fmla="*/ 4086378 w 4111377"/>
                <a:gd name="connsiteY83" fmla="*/ 1028388 h 1299851"/>
                <a:gd name="connsiteX84" fmla="*/ 4081615 w 4111377"/>
                <a:gd name="connsiteY84" fmla="*/ 1014101 h 1299851"/>
                <a:gd name="connsiteX85" fmla="*/ 4076853 w 4111377"/>
                <a:gd name="connsiteY85" fmla="*/ 995051 h 1299851"/>
                <a:gd name="connsiteX86" fmla="*/ 4072090 w 4111377"/>
                <a:gd name="connsiteY86" fmla="*/ 956951 h 1299851"/>
                <a:gd name="connsiteX87" fmla="*/ 4086378 w 4111377"/>
                <a:gd name="connsiteY87" fmla="*/ 895038 h 1299851"/>
                <a:gd name="connsiteX88" fmla="*/ 4091140 w 4111377"/>
                <a:gd name="connsiteY88" fmla="*/ 880751 h 1299851"/>
                <a:gd name="connsiteX89" fmla="*/ 4076853 w 4111377"/>
                <a:gd name="connsiteY89" fmla="*/ 847413 h 1299851"/>
                <a:gd name="connsiteX90" fmla="*/ 4062565 w 4111377"/>
                <a:gd name="connsiteY90" fmla="*/ 818838 h 1299851"/>
                <a:gd name="connsiteX91" fmla="*/ 4072090 w 4111377"/>
                <a:gd name="connsiteY91" fmla="*/ 671201 h 1299851"/>
                <a:gd name="connsiteX92" fmla="*/ 4081615 w 4111377"/>
                <a:gd name="connsiteY92" fmla="*/ 575951 h 1299851"/>
                <a:gd name="connsiteX93" fmla="*/ 4076853 w 4111377"/>
                <a:gd name="connsiteY93" fmla="*/ 518801 h 1299851"/>
                <a:gd name="connsiteX94" fmla="*/ 4076853 w 4111377"/>
                <a:gd name="connsiteY94" fmla="*/ 442601 h 1299851"/>
                <a:gd name="connsiteX95" fmla="*/ 4086378 w 4111377"/>
                <a:gd name="connsiteY95" fmla="*/ 428313 h 1299851"/>
                <a:gd name="connsiteX96" fmla="*/ 4091140 w 4111377"/>
                <a:gd name="connsiteY96" fmla="*/ 414026 h 1299851"/>
                <a:gd name="connsiteX97" fmla="*/ 4081615 w 4111377"/>
                <a:gd name="connsiteY97" fmla="*/ 361638 h 1299851"/>
                <a:gd name="connsiteX98" fmla="*/ 4062565 w 4111377"/>
                <a:gd name="connsiteY98" fmla="*/ 333063 h 1299851"/>
                <a:gd name="connsiteX99" fmla="*/ 4072090 w 4111377"/>
                <a:gd name="connsiteY99" fmla="*/ 290201 h 1299851"/>
                <a:gd name="connsiteX100" fmla="*/ 4091140 w 4111377"/>
                <a:gd name="connsiteY100" fmla="*/ 261626 h 1299851"/>
                <a:gd name="connsiteX101" fmla="*/ 4095903 w 4111377"/>
                <a:gd name="connsiteY101" fmla="*/ 247338 h 1299851"/>
                <a:gd name="connsiteX102" fmla="*/ 4105428 w 4111377"/>
                <a:gd name="connsiteY102" fmla="*/ 233051 h 1299851"/>
                <a:gd name="connsiteX103" fmla="*/ 4105428 w 4111377"/>
                <a:gd name="connsiteY103" fmla="*/ 142563 h 1299851"/>
                <a:gd name="connsiteX104" fmla="*/ 4091140 w 4111377"/>
                <a:gd name="connsiteY104" fmla="*/ 113988 h 1299851"/>
                <a:gd name="connsiteX105" fmla="*/ 4072090 w 4111377"/>
                <a:gd name="connsiteY105" fmla="*/ 99701 h 1299851"/>
                <a:gd name="connsiteX106" fmla="*/ 4043515 w 4111377"/>
                <a:gd name="connsiteY106" fmla="*/ 80651 h 1299851"/>
                <a:gd name="connsiteX107" fmla="*/ 4029228 w 4111377"/>
                <a:gd name="connsiteY107" fmla="*/ 71126 h 1299851"/>
                <a:gd name="connsiteX108" fmla="*/ 3962553 w 4111377"/>
                <a:gd name="connsiteY108" fmla="*/ 56838 h 1299851"/>
                <a:gd name="connsiteX109" fmla="*/ 3786340 w 4111377"/>
                <a:gd name="connsiteY109" fmla="*/ 61601 h 1299851"/>
                <a:gd name="connsiteX110" fmla="*/ 3772053 w 4111377"/>
                <a:gd name="connsiteY110" fmla="*/ 66363 h 1299851"/>
                <a:gd name="connsiteX111" fmla="*/ 3733953 w 4111377"/>
                <a:gd name="connsiteY111" fmla="*/ 75888 h 1299851"/>
                <a:gd name="connsiteX112" fmla="*/ 3657753 w 4111377"/>
                <a:gd name="connsiteY112" fmla="*/ 71126 h 1299851"/>
                <a:gd name="connsiteX113" fmla="*/ 3614890 w 4111377"/>
                <a:gd name="connsiteY113" fmla="*/ 56838 h 1299851"/>
                <a:gd name="connsiteX114" fmla="*/ 3572028 w 4111377"/>
                <a:gd name="connsiteY114" fmla="*/ 42551 h 1299851"/>
                <a:gd name="connsiteX115" fmla="*/ 3538690 w 4111377"/>
                <a:gd name="connsiteY115" fmla="*/ 37788 h 1299851"/>
                <a:gd name="connsiteX116" fmla="*/ 3491065 w 4111377"/>
                <a:gd name="connsiteY116" fmla="*/ 37788 h 1299851"/>
                <a:gd name="connsiteX117" fmla="*/ 3476778 w 4111377"/>
                <a:gd name="connsiteY117" fmla="*/ 47313 h 1299851"/>
                <a:gd name="connsiteX118" fmla="*/ 3400578 w 4111377"/>
                <a:gd name="connsiteY118" fmla="*/ 66363 h 1299851"/>
                <a:gd name="connsiteX119" fmla="*/ 3143403 w 4111377"/>
                <a:gd name="connsiteY119" fmla="*/ 71126 h 1299851"/>
                <a:gd name="connsiteX120" fmla="*/ 3019578 w 4111377"/>
                <a:gd name="connsiteY120" fmla="*/ 61601 h 1299851"/>
                <a:gd name="connsiteX121" fmla="*/ 2991003 w 4111377"/>
                <a:gd name="connsiteY121" fmla="*/ 52076 h 1299851"/>
                <a:gd name="connsiteX122" fmla="*/ 2976715 w 4111377"/>
                <a:gd name="connsiteY122" fmla="*/ 47313 h 1299851"/>
                <a:gd name="connsiteX123" fmla="*/ 2929090 w 4111377"/>
                <a:gd name="connsiteY123" fmla="*/ 56838 h 1299851"/>
                <a:gd name="connsiteX124" fmla="*/ 2905278 w 4111377"/>
                <a:gd name="connsiteY124" fmla="*/ 61601 h 1299851"/>
                <a:gd name="connsiteX125" fmla="*/ 2710015 w 4111377"/>
                <a:gd name="connsiteY125" fmla="*/ 66363 h 1299851"/>
                <a:gd name="connsiteX126" fmla="*/ 2595715 w 4111377"/>
                <a:gd name="connsiteY126" fmla="*/ 61601 h 1299851"/>
                <a:gd name="connsiteX127" fmla="*/ 2581428 w 4111377"/>
                <a:gd name="connsiteY127" fmla="*/ 56838 h 1299851"/>
                <a:gd name="connsiteX128" fmla="*/ 2452840 w 4111377"/>
                <a:gd name="connsiteY128" fmla="*/ 66363 h 1299851"/>
                <a:gd name="connsiteX129" fmla="*/ 2362353 w 4111377"/>
                <a:gd name="connsiteY129" fmla="*/ 71126 h 1299851"/>
                <a:gd name="connsiteX130" fmla="*/ 2238528 w 4111377"/>
                <a:gd name="connsiteY130" fmla="*/ 80651 h 1299851"/>
                <a:gd name="connsiteX131" fmla="*/ 2124228 w 4111377"/>
                <a:gd name="connsiteY131" fmla="*/ 75888 h 1299851"/>
                <a:gd name="connsiteX132" fmla="*/ 1914678 w 4111377"/>
                <a:gd name="connsiteY132" fmla="*/ 71126 h 1299851"/>
                <a:gd name="connsiteX133" fmla="*/ 1852765 w 4111377"/>
                <a:gd name="connsiteY133" fmla="*/ 66363 h 1299851"/>
                <a:gd name="connsiteX134" fmla="*/ 1824190 w 4111377"/>
                <a:gd name="connsiteY134" fmla="*/ 56838 h 1299851"/>
                <a:gd name="connsiteX135" fmla="*/ 1809903 w 4111377"/>
                <a:gd name="connsiteY135" fmla="*/ 52076 h 1299851"/>
                <a:gd name="connsiteX136" fmla="*/ 1728940 w 4111377"/>
                <a:gd name="connsiteY136" fmla="*/ 47313 h 1299851"/>
                <a:gd name="connsiteX137" fmla="*/ 1676553 w 4111377"/>
                <a:gd name="connsiteY137" fmla="*/ 42551 h 1299851"/>
                <a:gd name="connsiteX138" fmla="*/ 1614640 w 4111377"/>
                <a:gd name="connsiteY138" fmla="*/ 47313 h 1299851"/>
                <a:gd name="connsiteX139" fmla="*/ 1590828 w 4111377"/>
                <a:gd name="connsiteY139" fmla="*/ 52076 h 1299851"/>
                <a:gd name="connsiteX140" fmla="*/ 1543203 w 4111377"/>
                <a:gd name="connsiteY140" fmla="*/ 56838 h 1299851"/>
                <a:gd name="connsiteX141" fmla="*/ 1514628 w 4111377"/>
                <a:gd name="connsiteY141" fmla="*/ 61601 h 1299851"/>
                <a:gd name="connsiteX142" fmla="*/ 1486053 w 4111377"/>
                <a:gd name="connsiteY142" fmla="*/ 71126 h 1299851"/>
                <a:gd name="connsiteX143" fmla="*/ 1290790 w 4111377"/>
                <a:gd name="connsiteY143" fmla="*/ 66363 h 1299851"/>
                <a:gd name="connsiteX144" fmla="*/ 1262215 w 4111377"/>
                <a:gd name="connsiteY144" fmla="*/ 61601 h 1299851"/>
                <a:gd name="connsiteX145" fmla="*/ 1066953 w 4111377"/>
                <a:gd name="connsiteY145" fmla="*/ 66363 h 1299851"/>
                <a:gd name="connsiteX146" fmla="*/ 1043140 w 4111377"/>
                <a:gd name="connsiteY146" fmla="*/ 71126 h 1299851"/>
                <a:gd name="connsiteX147" fmla="*/ 1028853 w 4111377"/>
                <a:gd name="connsiteY147" fmla="*/ 75888 h 1299851"/>
                <a:gd name="connsiteX148" fmla="*/ 809778 w 4111377"/>
                <a:gd name="connsiteY148" fmla="*/ 71126 h 1299851"/>
                <a:gd name="connsiteX149" fmla="*/ 752628 w 4111377"/>
                <a:gd name="connsiteY149" fmla="*/ 66363 h 1299851"/>
                <a:gd name="connsiteX150" fmla="*/ 728815 w 4111377"/>
                <a:gd name="connsiteY150" fmla="*/ 61601 h 1299851"/>
                <a:gd name="connsiteX151" fmla="*/ 671665 w 4111377"/>
                <a:gd name="connsiteY151" fmla="*/ 56838 h 1299851"/>
                <a:gd name="connsiteX152" fmla="*/ 624040 w 4111377"/>
                <a:gd name="connsiteY152" fmla="*/ 47313 h 1299851"/>
                <a:gd name="connsiteX153" fmla="*/ 538315 w 4111377"/>
                <a:gd name="connsiteY153" fmla="*/ 52076 h 1299851"/>
                <a:gd name="connsiteX154" fmla="*/ 466878 w 4111377"/>
                <a:gd name="connsiteY154" fmla="*/ 61601 h 1299851"/>
                <a:gd name="connsiteX155" fmla="*/ 452590 w 4111377"/>
                <a:gd name="connsiteY155" fmla="*/ 66363 h 1299851"/>
                <a:gd name="connsiteX156" fmla="*/ 319240 w 4111377"/>
                <a:gd name="connsiteY156" fmla="*/ 61601 h 1299851"/>
                <a:gd name="connsiteX157" fmla="*/ 271615 w 4111377"/>
                <a:gd name="connsiteY157" fmla="*/ 56838 h 1299851"/>
                <a:gd name="connsiteX158" fmla="*/ 223990 w 4111377"/>
                <a:gd name="connsiteY158" fmla="*/ 47313 h 1299851"/>
                <a:gd name="connsiteX159" fmla="*/ 123978 w 4111377"/>
                <a:gd name="connsiteY159" fmla="*/ 42551 h 1299851"/>
                <a:gd name="connsiteX160" fmla="*/ 85878 w 4111377"/>
                <a:gd name="connsiteY160" fmla="*/ 47313 h 1299851"/>
                <a:gd name="connsiteX161" fmla="*/ 71590 w 4111377"/>
                <a:gd name="connsiteY161" fmla="*/ 56838 h 1299851"/>
                <a:gd name="connsiteX162" fmla="*/ 43015 w 4111377"/>
                <a:gd name="connsiteY162" fmla="*/ 66363 h 1299851"/>
                <a:gd name="connsiteX163" fmla="*/ 28728 w 4111377"/>
                <a:gd name="connsiteY163" fmla="*/ 71126 h 1299851"/>
                <a:gd name="connsiteX164" fmla="*/ 14440 w 4111377"/>
                <a:gd name="connsiteY164" fmla="*/ 75888 h 1299851"/>
                <a:gd name="connsiteX165" fmla="*/ 153 w 4111377"/>
                <a:gd name="connsiteY165" fmla="*/ 85413 h 1299851"/>
                <a:gd name="connsiteX166" fmla="*/ 23965 w 4111377"/>
                <a:gd name="connsiteY166" fmla="*/ 1204601 h 1299851"/>
                <a:gd name="connsiteX167" fmla="*/ 19203 w 4111377"/>
                <a:gd name="connsiteY167" fmla="*/ 1237938 h 1299851"/>
                <a:gd name="connsiteX0" fmla="*/ 19094 w 4111268"/>
                <a:gd name="connsiteY0" fmla="*/ 1240406 h 1302319"/>
                <a:gd name="connsiteX1" fmla="*/ 61956 w 4111268"/>
                <a:gd name="connsiteY1" fmla="*/ 1249931 h 1302319"/>
                <a:gd name="connsiteX2" fmla="*/ 76244 w 4111268"/>
                <a:gd name="connsiteY2" fmla="*/ 1259456 h 1302319"/>
                <a:gd name="connsiteX3" fmla="*/ 90531 w 4111268"/>
                <a:gd name="connsiteY3" fmla="*/ 1264219 h 1302319"/>
                <a:gd name="connsiteX4" fmla="*/ 204831 w 4111268"/>
                <a:gd name="connsiteY4" fmla="*/ 1259456 h 1302319"/>
                <a:gd name="connsiteX5" fmla="*/ 233406 w 4111268"/>
                <a:gd name="connsiteY5" fmla="*/ 1249931 h 1302319"/>
                <a:gd name="connsiteX6" fmla="*/ 247694 w 4111268"/>
                <a:gd name="connsiteY6" fmla="*/ 1245169 h 1302319"/>
                <a:gd name="connsiteX7" fmla="*/ 261981 w 4111268"/>
                <a:gd name="connsiteY7" fmla="*/ 1240406 h 1302319"/>
                <a:gd name="connsiteX8" fmla="*/ 295319 w 4111268"/>
                <a:gd name="connsiteY8" fmla="*/ 1249931 h 1302319"/>
                <a:gd name="connsiteX9" fmla="*/ 309606 w 4111268"/>
                <a:gd name="connsiteY9" fmla="*/ 1259456 h 1302319"/>
                <a:gd name="connsiteX10" fmla="*/ 519156 w 4111268"/>
                <a:gd name="connsiteY10" fmla="*/ 1259456 h 1302319"/>
                <a:gd name="connsiteX11" fmla="*/ 552494 w 4111268"/>
                <a:gd name="connsiteY11" fmla="*/ 1273744 h 1302319"/>
                <a:gd name="connsiteX12" fmla="*/ 566781 w 4111268"/>
                <a:gd name="connsiteY12" fmla="*/ 1278506 h 1302319"/>
                <a:gd name="connsiteX13" fmla="*/ 576306 w 4111268"/>
                <a:gd name="connsiteY13" fmla="*/ 1264219 h 1302319"/>
                <a:gd name="connsiteX14" fmla="*/ 614406 w 4111268"/>
                <a:gd name="connsiteY14" fmla="*/ 1273744 h 1302319"/>
                <a:gd name="connsiteX15" fmla="*/ 628694 w 4111268"/>
                <a:gd name="connsiteY15" fmla="*/ 1288031 h 1302319"/>
                <a:gd name="connsiteX16" fmla="*/ 642981 w 4111268"/>
                <a:gd name="connsiteY16" fmla="*/ 1292794 h 1302319"/>
                <a:gd name="connsiteX17" fmla="*/ 657269 w 4111268"/>
                <a:gd name="connsiteY17" fmla="*/ 1302319 h 1302319"/>
                <a:gd name="connsiteX18" fmla="*/ 719181 w 4111268"/>
                <a:gd name="connsiteY18" fmla="*/ 1297556 h 1302319"/>
                <a:gd name="connsiteX19" fmla="*/ 733469 w 4111268"/>
                <a:gd name="connsiteY19" fmla="*/ 1292794 h 1302319"/>
                <a:gd name="connsiteX20" fmla="*/ 752519 w 4111268"/>
                <a:gd name="connsiteY20" fmla="*/ 1288031 h 1302319"/>
                <a:gd name="connsiteX21" fmla="*/ 766806 w 4111268"/>
                <a:gd name="connsiteY21" fmla="*/ 1283269 h 1302319"/>
                <a:gd name="connsiteX22" fmla="*/ 838244 w 4111268"/>
                <a:gd name="connsiteY22" fmla="*/ 1278506 h 1302319"/>
                <a:gd name="connsiteX23" fmla="*/ 876344 w 4111268"/>
                <a:gd name="connsiteY23" fmla="*/ 1273744 h 1302319"/>
                <a:gd name="connsiteX24" fmla="*/ 904919 w 4111268"/>
                <a:gd name="connsiteY24" fmla="*/ 1264219 h 1302319"/>
                <a:gd name="connsiteX25" fmla="*/ 919206 w 4111268"/>
                <a:gd name="connsiteY25" fmla="*/ 1259456 h 1302319"/>
                <a:gd name="connsiteX26" fmla="*/ 1081131 w 4111268"/>
                <a:gd name="connsiteY26" fmla="*/ 1268981 h 1302319"/>
                <a:gd name="connsiteX27" fmla="*/ 1095419 w 4111268"/>
                <a:gd name="connsiteY27" fmla="*/ 1273744 h 1302319"/>
                <a:gd name="connsiteX28" fmla="*/ 1109706 w 4111268"/>
                <a:gd name="connsiteY28" fmla="*/ 1283269 h 1302319"/>
                <a:gd name="connsiteX29" fmla="*/ 1214481 w 4111268"/>
                <a:gd name="connsiteY29" fmla="*/ 1278506 h 1302319"/>
                <a:gd name="connsiteX30" fmla="*/ 1257344 w 4111268"/>
                <a:gd name="connsiteY30" fmla="*/ 1259456 h 1302319"/>
                <a:gd name="connsiteX31" fmla="*/ 1285919 w 4111268"/>
                <a:gd name="connsiteY31" fmla="*/ 1254694 h 1302319"/>
                <a:gd name="connsiteX32" fmla="*/ 1500231 w 4111268"/>
                <a:gd name="connsiteY32" fmla="*/ 1259456 h 1302319"/>
                <a:gd name="connsiteX33" fmla="*/ 1543094 w 4111268"/>
                <a:gd name="connsiteY33" fmla="*/ 1273744 h 1302319"/>
                <a:gd name="connsiteX34" fmla="*/ 1557381 w 4111268"/>
                <a:gd name="connsiteY34" fmla="*/ 1278506 h 1302319"/>
                <a:gd name="connsiteX35" fmla="*/ 1590719 w 4111268"/>
                <a:gd name="connsiteY35" fmla="*/ 1273744 h 1302319"/>
                <a:gd name="connsiteX36" fmla="*/ 1605006 w 4111268"/>
                <a:gd name="connsiteY36" fmla="*/ 1268981 h 1302319"/>
                <a:gd name="connsiteX37" fmla="*/ 1628819 w 4111268"/>
                <a:gd name="connsiteY37" fmla="*/ 1264219 h 1302319"/>
                <a:gd name="connsiteX38" fmla="*/ 1800269 w 4111268"/>
                <a:gd name="connsiteY38" fmla="*/ 1268981 h 1302319"/>
                <a:gd name="connsiteX39" fmla="*/ 1857419 w 4111268"/>
                <a:gd name="connsiteY39" fmla="*/ 1273744 h 1302319"/>
                <a:gd name="connsiteX40" fmla="*/ 1905044 w 4111268"/>
                <a:gd name="connsiteY40" fmla="*/ 1288031 h 1302319"/>
                <a:gd name="connsiteX41" fmla="*/ 1919331 w 4111268"/>
                <a:gd name="connsiteY41" fmla="*/ 1292794 h 1302319"/>
                <a:gd name="connsiteX42" fmla="*/ 1933619 w 4111268"/>
                <a:gd name="connsiteY42" fmla="*/ 1302319 h 1302319"/>
                <a:gd name="connsiteX43" fmla="*/ 1986006 w 4111268"/>
                <a:gd name="connsiteY43" fmla="*/ 1292794 h 1302319"/>
                <a:gd name="connsiteX44" fmla="*/ 2000294 w 4111268"/>
                <a:gd name="connsiteY44" fmla="*/ 1283269 h 1302319"/>
                <a:gd name="connsiteX45" fmla="*/ 2014581 w 4111268"/>
                <a:gd name="connsiteY45" fmla="*/ 1278506 h 1302319"/>
                <a:gd name="connsiteX46" fmla="*/ 2043156 w 4111268"/>
                <a:gd name="connsiteY46" fmla="*/ 1259456 h 1302319"/>
                <a:gd name="connsiteX47" fmla="*/ 2090781 w 4111268"/>
                <a:gd name="connsiteY47" fmla="*/ 1249931 h 1302319"/>
                <a:gd name="connsiteX48" fmla="*/ 2147931 w 4111268"/>
                <a:gd name="connsiteY48" fmla="*/ 1254694 h 1302319"/>
                <a:gd name="connsiteX49" fmla="*/ 2233656 w 4111268"/>
                <a:gd name="connsiteY49" fmla="*/ 1259456 h 1302319"/>
                <a:gd name="connsiteX50" fmla="*/ 2257469 w 4111268"/>
                <a:gd name="connsiteY50" fmla="*/ 1264219 h 1302319"/>
                <a:gd name="connsiteX51" fmla="*/ 2290806 w 4111268"/>
                <a:gd name="connsiteY51" fmla="*/ 1268981 h 1302319"/>
                <a:gd name="connsiteX52" fmla="*/ 2371769 w 4111268"/>
                <a:gd name="connsiteY52" fmla="*/ 1268981 h 1302319"/>
                <a:gd name="connsiteX53" fmla="*/ 2433681 w 4111268"/>
                <a:gd name="connsiteY53" fmla="*/ 1273744 h 1302319"/>
                <a:gd name="connsiteX54" fmla="*/ 2571794 w 4111268"/>
                <a:gd name="connsiteY54" fmla="*/ 1273744 h 1302319"/>
                <a:gd name="connsiteX55" fmla="*/ 2614656 w 4111268"/>
                <a:gd name="connsiteY55" fmla="*/ 1259456 h 1302319"/>
                <a:gd name="connsiteX56" fmla="*/ 2628944 w 4111268"/>
                <a:gd name="connsiteY56" fmla="*/ 1254694 h 1302319"/>
                <a:gd name="connsiteX57" fmla="*/ 2643231 w 4111268"/>
                <a:gd name="connsiteY57" fmla="*/ 1249931 h 1302319"/>
                <a:gd name="connsiteX58" fmla="*/ 2986131 w 4111268"/>
                <a:gd name="connsiteY58" fmla="*/ 1259456 h 1302319"/>
                <a:gd name="connsiteX59" fmla="*/ 3081381 w 4111268"/>
                <a:gd name="connsiteY59" fmla="*/ 1254694 h 1302319"/>
                <a:gd name="connsiteX60" fmla="*/ 3238544 w 4111268"/>
                <a:gd name="connsiteY60" fmla="*/ 1259456 h 1302319"/>
                <a:gd name="connsiteX61" fmla="*/ 3252831 w 4111268"/>
                <a:gd name="connsiteY61" fmla="*/ 1264219 h 1302319"/>
                <a:gd name="connsiteX62" fmla="*/ 3295694 w 4111268"/>
                <a:gd name="connsiteY62" fmla="*/ 1273744 h 1302319"/>
                <a:gd name="connsiteX63" fmla="*/ 3309981 w 4111268"/>
                <a:gd name="connsiteY63" fmla="*/ 1278506 h 1302319"/>
                <a:gd name="connsiteX64" fmla="*/ 3400469 w 4111268"/>
                <a:gd name="connsiteY64" fmla="*/ 1283269 h 1302319"/>
                <a:gd name="connsiteX65" fmla="*/ 3433806 w 4111268"/>
                <a:gd name="connsiteY65" fmla="*/ 1278506 h 1302319"/>
                <a:gd name="connsiteX66" fmla="*/ 3462381 w 4111268"/>
                <a:gd name="connsiteY66" fmla="*/ 1268981 h 1302319"/>
                <a:gd name="connsiteX67" fmla="*/ 3505244 w 4111268"/>
                <a:gd name="connsiteY67" fmla="*/ 1254694 h 1302319"/>
                <a:gd name="connsiteX68" fmla="*/ 3543344 w 4111268"/>
                <a:gd name="connsiteY68" fmla="*/ 1249931 h 1302319"/>
                <a:gd name="connsiteX69" fmla="*/ 3700506 w 4111268"/>
                <a:gd name="connsiteY69" fmla="*/ 1254694 h 1302319"/>
                <a:gd name="connsiteX70" fmla="*/ 3729081 w 4111268"/>
                <a:gd name="connsiteY70" fmla="*/ 1264219 h 1302319"/>
                <a:gd name="connsiteX71" fmla="*/ 3752894 w 4111268"/>
                <a:gd name="connsiteY71" fmla="*/ 1268981 h 1302319"/>
                <a:gd name="connsiteX72" fmla="*/ 3819569 w 4111268"/>
                <a:gd name="connsiteY72" fmla="*/ 1254694 h 1302319"/>
                <a:gd name="connsiteX73" fmla="*/ 3938631 w 4111268"/>
                <a:gd name="connsiteY73" fmla="*/ 1249931 h 1302319"/>
                <a:gd name="connsiteX74" fmla="*/ 3967206 w 4111268"/>
                <a:gd name="connsiteY74" fmla="*/ 1235644 h 1302319"/>
                <a:gd name="connsiteX75" fmla="*/ 3991019 w 4111268"/>
                <a:gd name="connsiteY75" fmla="*/ 1216594 h 1302319"/>
                <a:gd name="connsiteX76" fmla="*/ 4005306 w 4111268"/>
                <a:gd name="connsiteY76" fmla="*/ 1207069 h 1302319"/>
                <a:gd name="connsiteX77" fmla="*/ 4019594 w 4111268"/>
                <a:gd name="connsiteY77" fmla="*/ 1202306 h 1302319"/>
                <a:gd name="connsiteX78" fmla="*/ 4024356 w 4111268"/>
                <a:gd name="connsiteY78" fmla="*/ 1149919 h 1302319"/>
                <a:gd name="connsiteX79" fmla="*/ 4029119 w 4111268"/>
                <a:gd name="connsiteY79" fmla="*/ 1135631 h 1302319"/>
                <a:gd name="connsiteX80" fmla="*/ 4043406 w 4111268"/>
                <a:gd name="connsiteY80" fmla="*/ 1126106 h 1302319"/>
                <a:gd name="connsiteX81" fmla="*/ 4057694 w 4111268"/>
                <a:gd name="connsiteY81" fmla="*/ 1121344 h 1302319"/>
                <a:gd name="connsiteX82" fmla="*/ 4091031 w 4111268"/>
                <a:gd name="connsiteY82" fmla="*/ 1073719 h 1302319"/>
                <a:gd name="connsiteX83" fmla="*/ 4086269 w 4111268"/>
                <a:gd name="connsiteY83" fmla="*/ 1030856 h 1302319"/>
                <a:gd name="connsiteX84" fmla="*/ 4081506 w 4111268"/>
                <a:gd name="connsiteY84" fmla="*/ 1016569 h 1302319"/>
                <a:gd name="connsiteX85" fmla="*/ 4076744 w 4111268"/>
                <a:gd name="connsiteY85" fmla="*/ 997519 h 1302319"/>
                <a:gd name="connsiteX86" fmla="*/ 4071981 w 4111268"/>
                <a:gd name="connsiteY86" fmla="*/ 959419 h 1302319"/>
                <a:gd name="connsiteX87" fmla="*/ 4086269 w 4111268"/>
                <a:gd name="connsiteY87" fmla="*/ 897506 h 1302319"/>
                <a:gd name="connsiteX88" fmla="*/ 4091031 w 4111268"/>
                <a:gd name="connsiteY88" fmla="*/ 883219 h 1302319"/>
                <a:gd name="connsiteX89" fmla="*/ 4076744 w 4111268"/>
                <a:gd name="connsiteY89" fmla="*/ 849881 h 1302319"/>
                <a:gd name="connsiteX90" fmla="*/ 4062456 w 4111268"/>
                <a:gd name="connsiteY90" fmla="*/ 821306 h 1302319"/>
                <a:gd name="connsiteX91" fmla="*/ 4071981 w 4111268"/>
                <a:gd name="connsiteY91" fmla="*/ 673669 h 1302319"/>
                <a:gd name="connsiteX92" fmla="*/ 4081506 w 4111268"/>
                <a:gd name="connsiteY92" fmla="*/ 578419 h 1302319"/>
                <a:gd name="connsiteX93" fmla="*/ 4076744 w 4111268"/>
                <a:gd name="connsiteY93" fmla="*/ 521269 h 1302319"/>
                <a:gd name="connsiteX94" fmla="*/ 4076744 w 4111268"/>
                <a:gd name="connsiteY94" fmla="*/ 445069 h 1302319"/>
                <a:gd name="connsiteX95" fmla="*/ 4086269 w 4111268"/>
                <a:gd name="connsiteY95" fmla="*/ 430781 h 1302319"/>
                <a:gd name="connsiteX96" fmla="*/ 4091031 w 4111268"/>
                <a:gd name="connsiteY96" fmla="*/ 416494 h 1302319"/>
                <a:gd name="connsiteX97" fmla="*/ 4081506 w 4111268"/>
                <a:gd name="connsiteY97" fmla="*/ 364106 h 1302319"/>
                <a:gd name="connsiteX98" fmla="*/ 4062456 w 4111268"/>
                <a:gd name="connsiteY98" fmla="*/ 335531 h 1302319"/>
                <a:gd name="connsiteX99" fmla="*/ 4071981 w 4111268"/>
                <a:gd name="connsiteY99" fmla="*/ 292669 h 1302319"/>
                <a:gd name="connsiteX100" fmla="*/ 4091031 w 4111268"/>
                <a:gd name="connsiteY100" fmla="*/ 264094 h 1302319"/>
                <a:gd name="connsiteX101" fmla="*/ 4095794 w 4111268"/>
                <a:gd name="connsiteY101" fmla="*/ 249806 h 1302319"/>
                <a:gd name="connsiteX102" fmla="*/ 4105319 w 4111268"/>
                <a:gd name="connsiteY102" fmla="*/ 235519 h 1302319"/>
                <a:gd name="connsiteX103" fmla="*/ 4105319 w 4111268"/>
                <a:gd name="connsiteY103" fmla="*/ 145031 h 1302319"/>
                <a:gd name="connsiteX104" fmla="*/ 4091031 w 4111268"/>
                <a:gd name="connsiteY104" fmla="*/ 116456 h 1302319"/>
                <a:gd name="connsiteX105" fmla="*/ 4071981 w 4111268"/>
                <a:gd name="connsiteY105" fmla="*/ 102169 h 1302319"/>
                <a:gd name="connsiteX106" fmla="*/ 4043406 w 4111268"/>
                <a:gd name="connsiteY106" fmla="*/ 83119 h 1302319"/>
                <a:gd name="connsiteX107" fmla="*/ 4029119 w 4111268"/>
                <a:gd name="connsiteY107" fmla="*/ 73594 h 1302319"/>
                <a:gd name="connsiteX108" fmla="*/ 3962444 w 4111268"/>
                <a:gd name="connsiteY108" fmla="*/ 59306 h 1302319"/>
                <a:gd name="connsiteX109" fmla="*/ 3786231 w 4111268"/>
                <a:gd name="connsiteY109" fmla="*/ 64069 h 1302319"/>
                <a:gd name="connsiteX110" fmla="*/ 3771944 w 4111268"/>
                <a:gd name="connsiteY110" fmla="*/ 68831 h 1302319"/>
                <a:gd name="connsiteX111" fmla="*/ 3733844 w 4111268"/>
                <a:gd name="connsiteY111" fmla="*/ 78356 h 1302319"/>
                <a:gd name="connsiteX112" fmla="*/ 3657644 w 4111268"/>
                <a:gd name="connsiteY112" fmla="*/ 73594 h 1302319"/>
                <a:gd name="connsiteX113" fmla="*/ 3614781 w 4111268"/>
                <a:gd name="connsiteY113" fmla="*/ 59306 h 1302319"/>
                <a:gd name="connsiteX114" fmla="*/ 3571919 w 4111268"/>
                <a:gd name="connsiteY114" fmla="*/ 45019 h 1302319"/>
                <a:gd name="connsiteX115" fmla="*/ 3538581 w 4111268"/>
                <a:gd name="connsiteY115" fmla="*/ 40256 h 1302319"/>
                <a:gd name="connsiteX116" fmla="*/ 3490956 w 4111268"/>
                <a:gd name="connsiteY116" fmla="*/ 40256 h 1302319"/>
                <a:gd name="connsiteX117" fmla="*/ 3476669 w 4111268"/>
                <a:gd name="connsiteY117" fmla="*/ 49781 h 1302319"/>
                <a:gd name="connsiteX118" fmla="*/ 3400469 w 4111268"/>
                <a:gd name="connsiteY118" fmla="*/ 68831 h 1302319"/>
                <a:gd name="connsiteX119" fmla="*/ 3143294 w 4111268"/>
                <a:gd name="connsiteY119" fmla="*/ 73594 h 1302319"/>
                <a:gd name="connsiteX120" fmla="*/ 3019469 w 4111268"/>
                <a:gd name="connsiteY120" fmla="*/ 64069 h 1302319"/>
                <a:gd name="connsiteX121" fmla="*/ 2990894 w 4111268"/>
                <a:gd name="connsiteY121" fmla="*/ 54544 h 1302319"/>
                <a:gd name="connsiteX122" fmla="*/ 2976606 w 4111268"/>
                <a:gd name="connsiteY122" fmla="*/ 49781 h 1302319"/>
                <a:gd name="connsiteX123" fmla="*/ 2928981 w 4111268"/>
                <a:gd name="connsiteY123" fmla="*/ 59306 h 1302319"/>
                <a:gd name="connsiteX124" fmla="*/ 2905169 w 4111268"/>
                <a:gd name="connsiteY124" fmla="*/ 64069 h 1302319"/>
                <a:gd name="connsiteX125" fmla="*/ 2709906 w 4111268"/>
                <a:gd name="connsiteY125" fmla="*/ 68831 h 1302319"/>
                <a:gd name="connsiteX126" fmla="*/ 2595606 w 4111268"/>
                <a:gd name="connsiteY126" fmla="*/ 64069 h 1302319"/>
                <a:gd name="connsiteX127" fmla="*/ 2581319 w 4111268"/>
                <a:gd name="connsiteY127" fmla="*/ 59306 h 1302319"/>
                <a:gd name="connsiteX128" fmla="*/ 2452731 w 4111268"/>
                <a:gd name="connsiteY128" fmla="*/ 68831 h 1302319"/>
                <a:gd name="connsiteX129" fmla="*/ 2362244 w 4111268"/>
                <a:gd name="connsiteY129" fmla="*/ 73594 h 1302319"/>
                <a:gd name="connsiteX130" fmla="*/ 2238419 w 4111268"/>
                <a:gd name="connsiteY130" fmla="*/ 83119 h 1302319"/>
                <a:gd name="connsiteX131" fmla="*/ 2124119 w 4111268"/>
                <a:gd name="connsiteY131" fmla="*/ 78356 h 1302319"/>
                <a:gd name="connsiteX132" fmla="*/ 1914569 w 4111268"/>
                <a:gd name="connsiteY132" fmla="*/ 73594 h 1302319"/>
                <a:gd name="connsiteX133" fmla="*/ 1852656 w 4111268"/>
                <a:gd name="connsiteY133" fmla="*/ 68831 h 1302319"/>
                <a:gd name="connsiteX134" fmla="*/ 1824081 w 4111268"/>
                <a:gd name="connsiteY134" fmla="*/ 59306 h 1302319"/>
                <a:gd name="connsiteX135" fmla="*/ 1809794 w 4111268"/>
                <a:gd name="connsiteY135" fmla="*/ 54544 h 1302319"/>
                <a:gd name="connsiteX136" fmla="*/ 1728831 w 4111268"/>
                <a:gd name="connsiteY136" fmla="*/ 49781 h 1302319"/>
                <a:gd name="connsiteX137" fmla="*/ 1676444 w 4111268"/>
                <a:gd name="connsiteY137" fmla="*/ 45019 h 1302319"/>
                <a:gd name="connsiteX138" fmla="*/ 1614531 w 4111268"/>
                <a:gd name="connsiteY138" fmla="*/ 49781 h 1302319"/>
                <a:gd name="connsiteX139" fmla="*/ 1590719 w 4111268"/>
                <a:gd name="connsiteY139" fmla="*/ 54544 h 1302319"/>
                <a:gd name="connsiteX140" fmla="*/ 1543094 w 4111268"/>
                <a:gd name="connsiteY140" fmla="*/ 59306 h 1302319"/>
                <a:gd name="connsiteX141" fmla="*/ 1514519 w 4111268"/>
                <a:gd name="connsiteY141" fmla="*/ 64069 h 1302319"/>
                <a:gd name="connsiteX142" fmla="*/ 1485944 w 4111268"/>
                <a:gd name="connsiteY142" fmla="*/ 73594 h 1302319"/>
                <a:gd name="connsiteX143" fmla="*/ 1290681 w 4111268"/>
                <a:gd name="connsiteY143" fmla="*/ 68831 h 1302319"/>
                <a:gd name="connsiteX144" fmla="*/ 1262106 w 4111268"/>
                <a:gd name="connsiteY144" fmla="*/ 64069 h 1302319"/>
                <a:gd name="connsiteX145" fmla="*/ 1066844 w 4111268"/>
                <a:gd name="connsiteY145" fmla="*/ 68831 h 1302319"/>
                <a:gd name="connsiteX146" fmla="*/ 1043031 w 4111268"/>
                <a:gd name="connsiteY146" fmla="*/ 73594 h 1302319"/>
                <a:gd name="connsiteX147" fmla="*/ 1028744 w 4111268"/>
                <a:gd name="connsiteY147" fmla="*/ 78356 h 1302319"/>
                <a:gd name="connsiteX148" fmla="*/ 809669 w 4111268"/>
                <a:gd name="connsiteY148" fmla="*/ 73594 h 1302319"/>
                <a:gd name="connsiteX149" fmla="*/ 752519 w 4111268"/>
                <a:gd name="connsiteY149" fmla="*/ 68831 h 1302319"/>
                <a:gd name="connsiteX150" fmla="*/ 728706 w 4111268"/>
                <a:gd name="connsiteY150" fmla="*/ 64069 h 1302319"/>
                <a:gd name="connsiteX151" fmla="*/ 671556 w 4111268"/>
                <a:gd name="connsiteY151" fmla="*/ 59306 h 1302319"/>
                <a:gd name="connsiteX152" fmla="*/ 623931 w 4111268"/>
                <a:gd name="connsiteY152" fmla="*/ 49781 h 1302319"/>
                <a:gd name="connsiteX153" fmla="*/ 538206 w 4111268"/>
                <a:gd name="connsiteY153" fmla="*/ 54544 h 1302319"/>
                <a:gd name="connsiteX154" fmla="*/ 466769 w 4111268"/>
                <a:gd name="connsiteY154" fmla="*/ 64069 h 1302319"/>
                <a:gd name="connsiteX155" fmla="*/ 452481 w 4111268"/>
                <a:gd name="connsiteY155" fmla="*/ 68831 h 1302319"/>
                <a:gd name="connsiteX156" fmla="*/ 319131 w 4111268"/>
                <a:gd name="connsiteY156" fmla="*/ 64069 h 1302319"/>
                <a:gd name="connsiteX157" fmla="*/ 271506 w 4111268"/>
                <a:gd name="connsiteY157" fmla="*/ 59306 h 1302319"/>
                <a:gd name="connsiteX158" fmla="*/ 223881 w 4111268"/>
                <a:gd name="connsiteY158" fmla="*/ 49781 h 1302319"/>
                <a:gd name="connsiteX159" fmla="*/ 123869 w 4111268"/>
                <a:gd name="connsiteY159" fmla="*/ 45019 h 1302319"/>
                <a:gd name="connsiteX160" fmla="*/ 85769 w 4111268"/>
                <a:gd name="connsiteY160" fmla="*/ 49781 h 1302319"/>
                <a:gd name="connsiteX161" fmla="*/ 71481 w 4111268"/>
                <a:gd name="connsiteY161" fmla="*/ 59306 h 1302319"/>
                <a:gd name="connsiteX162" fmla="*/ 42906 w 4111268"/>
                <a:gd name="connsiteY162" fmla="*/ 68831 h 1302319"/>
                <a:gd name="connsiteX163" fmla="*/ 28619 w 4111268"/>
                <a:gd name="connsiteY163" fmla="*/ 73594 h 1302319"/>
                <a:gd name="connsiteX164" fmla="*/ 14331 w 4111268"/>
                <a:gd name="connsiteY164" fmla="*/ 78356 h 1302319"/>
                <a:gd name="connsiteX165" fmla="*/ 44 w 4111268"/>
                <a:gd name="connsiteY165" fmla="*/ 87881 h 1302319"/>
                <a:gd name="connsiteX166" fmla="*/ 19094 w 4111268"/>
                <a:gd name="connsiteY166" fmla="*/ 1240406 h 1302319"/>
                <a:gd name="connsiteX0" fmla="*/ 6059 w 4098233"/>
                <a:gd name="connsiteY0" fmla="*/ 1249372 h 1311285"/>
                <a:gd name="connsiteX1" fmla="*/ 48921 w 4098233"/>
                <a:gd name="connsiteY1" fmla="*/ 1258897 h 1311285"/>
                <a:gd name="connsiteX2" fmla="*/ 63209 w 4098233"/>
                <a:gd name="connsiteY2" fmla="*/ 1268422 h 1311285"/>
                <a:gd name="connsiteX3" fmla="*/ 77496 w 4098233"/>
                <a:gd name="connsiteY3" fmla="*/ 1273185 h 1311285"/>
                <a:gd name="connsiteX4" fmla="*/ 191796 w 4098233"/>
                <a:gd name="connsiteY4" fmla="*/ 1268422 h 1311285"/>
                <a:gd name="connsiteX5" fmla="*/ 220371 w 4098233"/>
                <a:gd name="connsiteY5" fmla="*/ 1258897 h 1311285"/>
                <a:gd name="connsiteX6" fmla="*/ 234659 w 4098233"/>
                <a:gd name="connsiteY6" fmla="*/ 1254135 h 1311285"/>
                <a:gd name="connsiteX7" fmla="*/ 248946 w 4098233"/>
                <a:gd name="connsiteY7" fmla="*/ 1249372 h 1311285"/>
                <a:gd name="connsiteX8" fmla="*/ 282284 w 4098233"/>
                <a:gd name="connsiteY8" fmla="*/ 1258897 h 1311285"/>
                <a:gd name="connsiteX9" fmla="*/ 296571 w 4098233"/>
                <a:gd name="connsiteY9" fmla="*/ 1268422 h 1311285"/>
                <a:gd name="connsiteX10" fmla="*/ 506121 w 4098233"/>
                <a:gd name="connsiteY10" fmla="*/ 1268422 h 1311285"/>
                <a:gd name="connsiteX11" fmla="*/ 539459 w 4098233"/>
                <a:gd name="connsiteY11" fmla="*/ 1282710 h 1311285"/>
                <a:gd name="connsiteX12" fmla="*/ 553746 w 4098233"/>
                <a:gd name="connsiteY12" fmla="*/ 1287472 h 1311285"/>
                <a:gd name="connsiteX13" fmla="*/ 563271 w 4098233"/>
                <a:gd name="connsiteY13" fmla="*/ 1273185 h 1311285"/>
                <a:gd name="connsiteX14" fmla="*/ 601371 w 4098233"/>
                <a:gd name="connsiteY14" fmla="*/ 1282710 h 1311285"/>
                <a:gd name="connsiteX15" fmla="*/ 615659 w 4098233"/>
                <a:gd name="connsiteY15" fmla="*/ 1296997 h 1311285"/>
                <a:gd name="connsiteX16" fmla="*/ 629946 w 4098233"/>
                <a:gd name="connsiteY16" fmla="*/ 1301760 h 1311285"/>
                <a:gd name="connsiteX17" fmla="*/ 644234 w 4098233"/>
                <a:gd name="connsiteY17" fmla="*/ 1311285 h 1311285"/>
                <a:gd name="connsiteX18" fmla="*/ 706146 w 4098233"/>
                <a:gd name="connsiteY18" fmla="*/ 1306522 h 1311285"/>
                <a:gd name="connsiteX19" fmla="*/ 720434 w 4098233"/>
                <a:gd name="connsiteY19" fmla="*/ 1301760 h 1311285"/>
                <a:gd name="connsiteX20" fmla="*/ 739484 w 4098233"/>
                <a:gd name="connsiteY20" fmla="*/ 1296997 h 1311285"/>
                <a:gd name="connsiteX21" fmla="*/ 753771 w 4098233"/>
                <a:gd name="connsiteY21" fmla="*/ 1292235 h 1311285"/>
                <a:gd name="connsiteX22" fmla="*/ 825209 w 4098233"/>
                <a:gd name="connsiteY22" fmla="*/ 1287472 h 1311285"/>
                <a:gd name="connsiteX23" fmla="*/ 863309 w 4098233"/>
                <a:gd name="connsiteY23" fmla="*/ 1282710 h 1311285"/>
                <a:gd name="connsiteX24" fmla="*/ 891884 w 4098233"/>
                <a:gd name="connsiteY24" fmla="*/ 1273185 h 1311285"/>
                <a:gd name="connsiteX25" fmla="*/ 906171 w 4098233"/>
                <a:gd name="connsiteY25" fmla="*/ 1268422 h 1311285"/>
                <a:gd name="connsiteX26" fmla="*/ 1068096 w 4098233"/>
                <a:gd name="connsiteY26" fmla="*/ 1277947 h 1311285"/>
                <a:gd name="connsiteX27" fmla="*/ 1082384 w 4098233"/>
                <a:gd name="connsiteY27" fmla="*/ 1282710 h 1311285"/>
                <a:gd name="connsiteX28" fmla="*/ 1096671 w 4098233"/>
                <a:gd name="connsiteY28" fmla="*/ 1292235 h 1311285"/>
                <a:gd name="connsiteX29" fmla="*/ 1201446 w 4098233"/>
                <a:gd name="connsiteY29" fmla="*/ 1287472 h 1311285"/>
                <a:gd name="connsiteX30" fmla="*/ 1244309 w 4098233"/>
                <a:gd name="connsiteY30" fmla="*/ 1268422 h 1311285"/>
                <a:gd name="connsiteX31" fmla="*/ 1272884 w 4098233"/>
                <a:gd name="connsiteY31" fmla="*/ 1263660 h 1311285"/>
                <a:gd name="connsiteX32" fmla="*/ 1487196 w 4098233"/>
                <a:gd name="connsiteY32" fmla="*/ 1268422 h 1311285"/>
                <a:gd name="connsiteX33" fmla="*/ 1530059 w 4098233"/>
                <a:gd name="connsiteY33" fmla="*/ 1282710 h 1311285"/>
                <a:gd name="connsiteX34" fmla="*/ 1544346 w 4098233"/>
                <a:gd name="connsiteY34" fmla="*/ 1287472 h 1311285"/>
                <a:gd name="connsiteX35" fmla="*/ 1577684 w 4098233"/>
                <a:gd name="connsiteY35" fmla="*/ 1282710 h 1311285"/>
                <a:gd name="connsiteX36" fmla="*/ 1591971 w 4098233"/>
                <a:gd name="connsiteY36" fmla="*/ 1277947 h 1311285"/>
                <a:gd name="connsiteX37" fmla="*/ 1615784 w 4098233"/>
                <a:gd name="connsiteY37" fmla="*/ 1273185 h 1311285"/>
                <a:gd name="connsiteX38" fmla="*/ 1787234 w 4098233"/>
                <a:gd name="connsiteY38" fmla="*/ 1277947 h 1311285"/>
                <a:gd name="connsiteX39" fmla="*/ 1844384 w 4098233"/>
                <a:gd name="connsiteY39" fmla="*/ 1282710 h 1311285"/>
                <a:gd name="connsiteX40" fmla="*/ 1892009 w 4098233"/>
                <a:gd name="connsiteY40" fmla="*/ 1296997 h 1311285"/>
                <a:gd name="connsiteX41" fmla="*/ 1906296 w 4098233"/>
                <a:gd name="connsiteY41" fmla="*/ 1301760 h 1311285"/>
                <a:gd name="connsiteX42" fmla="*/ 1920584 w 4098233"/>
                <a:gd name="connsiteY42" fmla="*/ 1311285 h 1311285"/>
                <a:gd name="connsiteX43" fmla="*/ 1972971 w 4098233"/>
                <a:gd name="connsiteY43" fmla="*/ 1301760 h 1311285"/>
                <a:gd name="connsiteX44" fmla="*/ 1987259 w 4098233"/>
                <a:gd name="connsiteY44" fmla="*/ 1292235 h 1311285"/>
                <a:gd name="connsiteX45" fmla="*/ 2001546 w 4098233"/>
                <a:gd name="connsiteY45" fmla="*/ 1287472 h 1311285"/>
                <a:gd name="connsiteX46" fmla="*/ 2030121 w 4098233"/>
                <a:gd name="connsiteY46" fmla="*/ 1268422 h 1311285"/>
                <a:gd name="connsiteX47" fmla="*/ 2077746 w 4098233"/>
                <a:gd name="connsiteY47" fmla="*/ 1258897 h 1311285"/>
                <a:gd name="connsiteX48" fmla="*/ 2134896 w 4098233"/>
                <a:gd name="connsiteY48" fmla="*/ 1263660 h 1311285"/>
                <a:gd name="connsiteX49" fmla="*/ 2220621 w 4098233"/>
                <a:gd name="connsiteY49" fmla="*/ 1268422 h 1311285"/>
                <a:gd name="connsiteX50" fmla="*/ 2244434 w 4098233"/>
                <a:gd name="connsiteY50" fmla="*/ 1273185 h 1311285"/>
                <a:gd name="connsiteX51" fmla="*/ 2277771 w 4098233"/>
                <a:gd name="connsiteY51" fmla="*/ 1277947 h 1311285"/>
                <a:gd name="connsiteX52" fmla="*/ 2358734 w 4098233"/>
                <a:gd name="connsiteY52" fmla="*/ 1277947 h 1311285"/>
                <a:gd name="connsiteX53" fmla="*/ 2420646 w 4098233"/>
                <a:gd name="connsiteY53" fmla="*/ 1282710 h 1311285"/>
                <a:gd name="connsiteX54" fmla="*/ 2558759 w 4098233"/>
                <a:gd name="connsiteY54" fmla="*/ 1282710 h 1311285"/>
                <a:gd name="connsiteX55" fmla="*/ 2601621 w 4098233"/>
                <a:gd name="connsiteY55" fmla="*/ 1268422 h 1311285"/>
                <a:gd name="connsiteX56" fmla="*/ 2615909 w 4098233"/>
                <a:gd name="connsiteY56" fmla="*/ 1263660 h 1311285"/>
                <a:gd name="connsiteX57" fmla="*/ 2630196 w 4098233"/>
                <a:gd name="connsiteY57" fmla="*/ 1258897 h 1311285"/>
                <a:gd name="connsiteX58" fmla="*/ 2973096 w 4098233"/>
                <a:gd name="connsiteY58" fmla="*/ 1268422 h 1311285"/>
                <a:gd name="connsiteX59" fmla="*/ 3068346 w 4098233"/>
                <a:gd name="connsiteY59" fmla="*/ 1263660 h 1311285"/>
                <a:gd name="connsiteX60" fmla="*/ 3225509 w 4098233"/>
                <a:gd name="connsiteY60" fmla="*/ 1268422 h 1311285"/>
                <a:gd name="connsiteX61" fmla="*/ 3239796 w 4098233"/>
                <a:gd name="connsiteY61" fmla="*/ 1273185 h 1311285"/>
                <a:gd name="connsiteX62" fmla="*/ 3282659 w 4098233"/>
                <a:gd name="connsiteY62" fmla="*/ 1282710 h 1311285"/>
                <a:gd name="connsiteX63" fmla="*/ 3296946 w 4098233"/>
                <a:gd name="connsiteY63" fmla="*/ 1287472 h 1311285"/>
                <a:gd name="connsiteX64" fmla="*/ 3387434 w 4098233"/>
                <a:gd name="connsiteY64" fmla="*/ 1292235 h 1311285"/>
                <a:gd name="connsiteX65" fmla="*/ 3420771 w 4098233"/>
                <a:gd name="connsiteY65" fmla="*/ 1287472 h 1311285"/>
                <a:gd name="connsiteX66" fmla="*/ 3449346 w 4098233"/>
                <a:gd name="connsiteY66" fmla="*/ 1277947 h 1311285"/>
                <a:gd name="connsiteX67" fmla="*/ 3492209 w 4098233"/>
                <a:gd name="connsiteY67" fmla="*/ 1263660 h 1311285"/>
                <a:gd name="connsiteX68" fmla="*/ 3530309 w 4098233"/>
                <a:gd name="connsiteY68" fmla="*/ 1258897 h 1311285"/>
                <a:gd name="connsiteX69" fmla="*/ 3687471 w 4098233"/>
                <a:gd name="connsiteY69" fmla="*/ 1263660 h 1311285"/>
                <a:gd name="connsiteX70" fmla="*/ 3716046 w 4098233"/>
                <a:gd name="connsiteY70" fmla="*/ 1273185 h 1311285"/>
                <a:gd name="connsiteX71" fmla="*/ 3739859 w 4098233"/>
                <a:gd name="connsiteY71" fmla="*/ 1277947 h 1311285"/>
                <a:gd name="connsiteX72" fmla="*/ 3806534 w 4098233"/>
                <a:gd name="connsiteY72" fmla="*/ 1263660 h 1311285"/>
                <a:gd name="connsiteX73" fmla="*/ 3925596 w 4098233"/>
                <a:gd name="connsiteY73" fmla="*/ 1258897 h 1311285"/>
                <a:gd name="connsiteX74" fmla="*/ 3954171 w 4098233"/>
                <a:gd name="connsiteY74" fmla="*/ 1244610 h 1311285"/>
                <a:gd name="connsiteX75" fmla="*/ 3977984 w 4098233"/>
                <a:gd name="connsiteY75" fmla="*/ 1225560 h 1311285"/>
                <a:gd name="connsiteX76" fmla="*/ 3992271 w 4098233"/>
                <a:gd name="connsiteY76" fmla="*/ 1216035 h 1311285"/>
                <a:gd name="connsiteX77" fmla="*/ 4006559 w 4098233"/>
                <a:gd name="connsiteY77" fmla="*/ 1211272 h 1311285"/>
                <a:gd name="connsiteX78" fmla="*/ 4011321 w 4098233"/>
                <a:gd name="connsiteY78" fmla="*/ 1158885 h 1311285"/>
                <a:gd name="connsiteX79" fmla="*/ 4016084 w 4098233"/>
                <a:gd name="connsiteY79" fmla="*/ 1144597 h 1311285"/>
                <a:gd name="connsiteX80" fmla="*/ 4030371 w 4098233"/>
                <a:gd name="connsiteY80" fmla="*/ 1135072 h 1311285"/>
                <a:gd name="connsiteX81" fmla="*/ 4044659 w 4098233"/>
                <a:gd name="connsiteY81" fmla="*/ 1130310 h 1311285"/>
                <a:gd name="connsiteX82" fmla="*/ 4077996 w 4098233"/>
                <a:gd name="connsiteY82" fmla="*/ 1082685 h 1311285"/>
                <a:gd name="connsiteX83" fmla="*/ 4073234 w 4098233"/>
                <a:gd name="connsiteY83" fmla="*/ 1039822 h 1311285"/>
                <a:gd name="connsiteX84" fmla="*/ 4068471 w 4098233"/>
                <a:gd name="connsiteY84" fmla="*/ 1025535 h 1311285"/>
                <a:gd name="connsiteX85" fmla="*/ 4063709 w 4098233"/>
                <a:gd name="connsiteY85" fmla="*/ 1006485 h 1311285"/>
                <a:gd name="connsiteX86" fmla="*/ 4058946 w 4098233"/>
                <a:gd name="connsiteY86" fmla="*/ 968385 h 1311285"/>
                <a:gd name="connsiteX87" fmla="*/ 4073234 w 4098233"/>
                <a:gd name="connsiteY87" fmla="*/ 906472 h 1311285"/>
                <a:gd name="connsiteX88" fmla="*/ 4077996 w 4098233"/>
                <a:gd name="connsiteY88" fmla="*/ 892185 h 1311285"/>
                <a:gd name="connsiteX89" fmla="*/ 4063709 w 4098233"/>
                <a:gd name="connsiteY89" fmla="*/ 858847 h 1311285"/>
                <a:gd name="connsiteX90" fmla="*/ 4049421 w 4098233"/>
                <a:gd name="connsiteY90" fmla="*/ 830272 h 1311285"/>
                <a:gd name="connsiteX91" fmla="*/ 4058946 w 4098233"/>
                <a:gd name="connsiteY91" fmla="*/ 682635 h 1311285"/>
                <a:gd name="connsiteX92" fmla="*/ 4068471 w 4098233"/>
                <a:gd name="connsiteY92" fmla="*/ 587385 h 1311285"/>
                <a:gd name="connsiteX93" fmla="*/ 4063709 w 4098233"/>
                <a:gd name="connsiteY93" fmla="*/ 530235 h 1311285"/>
                <a:gd name="connsiteX94" fmla="*/ 4063709 w 4098233"/>
                <a:gd name="connsiteY94" fmla="*/ 454035 h 1311285"/>
                <a:gd name="connsiteX95" fmla="*/ 4073234 w 4098233"/>
                <a:gd name="connsiteY95" fmla="*/ 439747 h 1311285"/>
                <a:gd name="connsiteX96" fmla="*/ 4077996 w 4098233"/>
                <a:gd name="connsiteY96" fmla="*/ 425460 h 1311285"/>
                <a:gd name="connsiteX97" fmla="*/ 4068471 w 4098233"/>
                <a:gd name="connsiteY97" fmla="*/ 373072 h 1311285"/>
                <a:gd name="connsiteX98" fmla="*/ 4049421 w 4098233"/>
                <a:gd name="connsiteY98" fmla="*/ 344497 h 1311285"/>
                <a:gd name="connsiteX99" fmla="*/ 4058946 w 4098233"/>
                <a:gd name="connsiteY99" fmla="*/ 301635 h 1311285"/>
                <a:gd name="connsiteX100" fmla="*/ 4077996 w 4098233"/>
                <a:gd name="connsiteY100" fmla="*/ 273060 h 1311285"/>
                <a:gd name="connsiteX101" fmla="*/ 4082759 w 4098233"/>
                <a:gd name="connsiteY101" fmla="*/ 258772 h 1311285"/>
                <a:gd name="connsiteX102" fmla="*/ 4092284 w 4098233"/>
                <a:gd name="connsiteY102" fmla="*/ 244485 h 1311285"/>
                <a:gd name="connsiteX103" fmla="*/ 4092284 w 4098233"/>
                <a:gd name="connsiteY103" fmla="*/ 153997 h 1311285"/>
                <a:gd name="connsiteX104" fmla="*/ 4077996 w 4098233"/>
                <a:gd name="connsiteY104" fmla="*/ 125422 h 1311285"/>
                <a:gd name="connsiteX105" fmla="*/ 4058946 w 4098233"/>
                <a:gd name="connsiteY105" fmla="*/ 111135 h 1311285"/>
                <a:gd name="connsiteX106" fmla="*/ 4030371 w 4098233"/>
                <a:gd name="connsiteY106" fmla="*/ 92085 h 1311285"/>
                <a:gd name="connsiteX107" fmla="*/ 4016084 w 4098233"/>
                <a:gd name="connsiteY107" fmla="*/ 82560 h 1311285"/>
                <a:gd name="connsiteX108" fmla="*/ 3949409 w 4098233"/>
                <a:gd name="connsiteY108" fmla="*/ 68272 h 1311285"/>
                <a:gd name="connsiteX109" fmla="*/ 3773196 w 4098233"/>
                <a:gd name="connsiteY109" fmla="*/ 73035 h 1311285"/>
                <a:gd name="connsiteX110" fmla="*/ 3758909 w 4098233"/>
                <a:gd name="connsiteY110" fmla="*/ 77797 h 1311285"/>
                <a:gd name="connsiteX111" fmla="*/ 3720809 w 4098233"/>
                <a:gd name="connsiteY111" fmla="*/ 87322 h 1311285"/>
                <a:gd name="connsiteX112" fmla="*/ 3644609 w 4098233"/>
                <a:gd name="connsiteY112" fmla="*/ 82560 h 1311285"/>
                <a:gd name="connsiteX113" fmla="*/ 3601746 w 4098233"/>
                <a:gd name="connsiteY113" fmla="*/ 68272 h 1311285"/>
                <a:gd name="connsiteX114" fmla="*/ 3558884 w 4098233"/>
                <a:gd name="connsiteY114" fmla="*/ 53985 h 1311285"/>
                <a:gd name="connsiteX115" fmla="*/ 3525546 w 4098233"/>
                <a:gd name="connsiteY115" fmla="*/ 49222 h 1311285"/>
                <a:gd name="connsiteX116" fmla="*/ 3477921 w 4098233"/>
                <a:gd name="connsiteY116" fmla="*/ 49222 h 1311285"/>
                <a:gd name="connsiteX117" fmla="*/ 3463634 w 4098233"/>
                <a:gd name="connsiteY117" fmla="*/ 58747 h 1311285"/>
                <a:gd name="connsiteX118" fmla="*/ 3387434 w 4098233"/>
                <a:gd name="connsiteY118" fmla="*/ 77797 h 1311285"/>
                <a:gd name="connsiteX119" fmla="*/ 3130259 w 4098233"/>
                <a:gd name="connsiteY119" fmla="*/ 82560 h 1311285"/>
                <a:gd name="connsiteX120" fmla="*/ 3006434 w 4098233"/>
                <a:gd name="connsiteY120" fmla="*/ 73035 h 1311285"/>
                <a:gd name="connsiteX121" fmla="*/ 2977859 w 4098233"/>
                <a:gd name="connsiteY121" fmla="*/ 63510 h 1311285"/>
                <a:gd name="connsiteX122" fmla="*/ 2963571 w 4098233"/>
                <a:gd name="connsiteY122" fmla="*/ 58747 h 1311285"/>
                <a:gd name="connsiteX123" fmla="*/ 2915946 w 4098233"/>
                <a:gd name="connsiteY123" fmla="*/ 68272 h 1311285"/>
                <a:gd name="connsiteX124" fmla="*/ 2892134 w 4098233"/>
                <a:gd name="connsiteY124" fmla="*/ 73035 h 1311285"/>
                <a:gd name="connsiteX125" fmla="*/ 2696871 w 4098233"/>
                <a:gd name="connsiteY125" fmla="*/ 77797 h 1311285"/>
                <a:gd name="connsiteX126" fmla="*/ 2582571 w 4098233"/>
                <a:gd name="connsiteY126" fmla="*/ 73035 h 1311285"/>
                <a:gd name="connsiteX127" fmla="*/ 2568284 w 4098233"/>
                <a:gd name="connsiteY127" fmla="*/ 68272 h 1311285"/>
                <a:gd name="connsiteX128" fmla="*/ 2439696 w 4098233"/>
                <a:gd name="connsiteY128" fmla="*/ 77797 h 1311285"/>
                <a:gd name="connsiteX129" fmla="*/ 2349209 w 4098233"/>
                <a:gd name="connsiteY129" fmla="*/ 82560 h 1311285"/>
                <a:gd name="connsiteX130" fmla="*/ 2225384 w 4098233"/>
                <a:gd name="connsiteY130" fmla="*/ 92085 h 1311285"/>
                <a:gd name="connsiteX131" fmla="*/ 2111084 w 4098233"/>
                <a:gd name="connsiteY131" fmla="*/ 87322 h 1311285"/>
                <a:gd name="connsiteX132" fmla="*/ 1901534 w 4098233"/>
                <a:gd name="connsiteY132" fmla="*/ 82560 h 1311285"/>
                <a:gd name="connsiteX133" fmla="*/ 1839621 w 4098233"/>
                <a:gd name="connsiteY133" fmla="*/ 77797 h 1311285"/>
                <a:gd name="connsiteX134" fmla="*/ 1811046 w 4098233"/>
                <a:gd name="connsiteY134" fmla="*/ 68272 h 1311285"/>
                <a:gd name="connsiteX135" fmla="*/ 1796759 w 4098233"/>
                <a:gd name="connsiteY135" fmla="*/ 63510 h 1311285"/>
                <a:gd name="connsiteX136" fmla="*/ 1715796 w 4098233"/>
                <a:gd name="connsiteY136" fmla="*/ 58747 h 1311285"/>
                <a:gd name="connsiteX137" fmla="*/ 1663409 w 4098233"/>
                <a:gd name="connsiteY137" fmla="*/ 53985 h 1311285"/>
                <a:gd name="connsiteX138" fmla="*/ 1601496 w 4098233"/>
                <a:gd name="connsiteY138" fmla="*/ 58747 h 1311285"/>
                <a:gd name="connsiteX139" fmla="*/ 1577684 w 4098233"/>
                <a:gd name="connsiteY139" fmla="*/ 63510 h 1311285"/>
                <a:gd name="connsiteX140" fmla="*/ 1530059 w 4098233"/>
                <a:gd name="connsiteY140" fmla="*/ 68272 h 1311285"/>
                <a:gd name="connsiteX141" fmla="*/ 1501484 w 4098233"/>
                <a:gd name="connsiteY141" fmla="*/ 73035 h 1311285"/>
                <a:gd name="connsiteX142" fmla="*/ 1472909 w 4098233"/>
                <a:gd name="connsiteY142" fmla="*/ 82560 h 1311285"/>
                <a:gd name="connsiteX143" fmla="*/ 1277646 w 4098233"/>
                <a:gd name="connsiteY143" fmla="*/ 77797 h 1311285"/>
                <a:gd name="connsiteX144" fmla="*/ 1249071 w 4098233"/>
                <a:gd name="connsiteY144" fmla="*/ 73035 h 1311285"/>
                <a:gd name="connsiteX145" fmla="*/ 1053809 w 4098233"/>
                <a:gd name="connsiteY145" fmla="*/ 77797 h 1311285"/>
                <a:gd name="connsiteX146" fmla="*/ 1029996 w 4098233"/>
                <a:gd name="connsiteY146" fmla="*/ 82560 h 1311285"/>
                <a:gd name="connsiteX147" fmla="*/ 1015709 w 4098233"/>
                <a:gd name="connsiteY147" fmla="*/ 87322 h 1311285"/>
                <a:gd name="connsiteX148" fmla="*/ 796634 w 4098233"/>
                <a:gd name="connsiteY148" fmla="*/ 82560 h 1311285"/>
                <a:gd name="connsiteX149" fmla="*/ 739484 w 4098233"/>
                <a:gd name="connsiteY149" fmla="*/ 77797 h 1311285"/>
                <a:gd name="connsiteX150" fmla="*/ 715671 w 4098233"/>
                <a:gd name="connsiteY150" fmla="*/ 73035 h 1311285"/>
                <a:gd name="connsiteX151" fmla="*/ 658521 w 4098233"/>
                <a:gd name="connsiteY151" fmla="*/ 68272 h 1311285"/>
                <a:gd name="connsiteX152" fmla="*/ 610896 w 4098233"/>
                <a:gd name="connsiteY152" fmla="*/ 58747 h 1311285"/>
                <a:gd name="connsiteX153" fmla="*/ 525171 w 4098233"/>
                <a:gd name="connsiteY153" fmla="*/ 63510 h 1311285"/>
                <a:gd name="connsiteX154" fmla="*/ 453734 w 4098233"/>
                <a:gd name="connsiteY154" fmla="*/ 73035 h 1311285"/>
                <a:gd name="connsiteX155" fmla="*/ 439446 w 4098233"/>
                <a:gd name="connsiteY155" fmla="*/ 77797 h 1311285"/>
                <a:gd name="connsiteX156" fmla="*/ 306096 w 4098233"/>
                <a:gd name="connsiteY156" fmla="*/ 73035 h 1311285"/>
                <a:gd name="connsiteX157" fmla="*/ 258471 w 4098233"/>
                <a:gd name="connsiteY157" fmla="*/ 68272 h 1311285"/>
                <a:gd name="connsiteX158" fmla="*/ 210846 w 4098233"/>
                <a:gd name="connsiteY158" fmla="*/ 58747 h 1311285"/>
                <a:gd name="connsiteX159" fmla="*/ 110834 w 4098233"/>
                <a:gd name="connsiteY159" fmla="*/ 53985 h 1311285"/>
                <a:gd name="connsiteX160" fmla="*/ 72734 w 4098233"/>
                <a:gd name="connsiteY160" fmla="*/ 58747 h 1311285"/>
                <a:gd name="connsiteX161" fmla="*/ 58446 w 4098233"/>
                <a:gd name="connsiteY161" fmla="*/ 68272 h 1311285"/>
                <a:gd name="connsiteX162" fmla="*/ 29871 w 4098233"/>
                <a:gd name="connsiteY162" fmla="*/ 77797 h 1311285"/>
                <a:gd name="connsiteX163" fmla="*/ 15584 w 4098233"/>
                <a:gd name="connsiteY163" fmla="*/ 82560 h 1311285"/>
                <a:gd name="connsiteX164" fmla="*/ 1296 w 4098233"/>
                <a:gd name="connsiteY164" fmla="*/ 87322 h 1311285"/>
                <a:gd name="connsiteX165" fmla="*/ 6059 w 4098233"/>
                <a:gd name="connsiteY165" fmla="*/ 1249372 h 1311285"/>
                <a:gd name="connsiteX0" fmla="*/ 1526 w 4093700"/>
                <a:gd name="connsiteY0" fmla="*/ 1205994 h 1267907"/>
                <a:gd name="connsiteX1" fmla="*/ 44388 w 4093700"/>
                <a:gd name="connsiteY1" fmla="*/ 1215519 h 1267907"/>
                <a:gd name="connsiteX2" fmla="*/ 58676 w 4093700"/>
                <a:gd name="connsiteY2" fmla="*/ 1225044 h 1267907"/>
                <a:gd name="connsiteX3" fmla="*/ 72963 w 4093700"/>
                <a:gd name="connsiteY3" fmla="*/ 1229807 h 1267907"/>
                <a:gd name="connsiteX4" fmla="*/ 187263 w 4093700"/>
                <a:gd name="connsiteY4" fmla="*/ 1225044 h 1267907"/>
                <a:gd name="connsiteX5" fmla="*/ 215838 w 4093700"/>
                <a:gd name="connsiteY5" fmla="*/ 1215519 h 1267907"/>
                <a:gd name="connsiteX6" fmla="*/ 230126 w 4093700"/>
                <a:gd name="connsiteY6" fmla="*/ 1210757 h 1267907"/>
                <a:gd name="connsiteX7" fmla="*/ 244413 w 4093700"/>
                <a:gd name="connsiteY7" fmla="*/ 1205994 h 1267907"/>
                <a:gd name="connsiteX8" fmla="*/ 277751 w 4093700"/>
                <a:gd name="connsiteY8" fmla="*/ 1215519 h 1267907"/>
                <a:gd name="connsiteX9" fmla="*/ 292038 w 4093700"/>
                <a:gd name="connsiteY9" fmla="*/ 1225044 h 1267907"/>
                <a:gd name="connsiteX10" fmla="*/ 501588 w 4093700"/>
                <a:gd name="connsiteY10" fmla="*/ 1225044 h 1267907"/>
                <a:gd name="connsiteX11" fmla="*/ 534926 w 4093700"/>
                <a:gd name="connsiteY11" fmla="*/ 1239332 h 1267907"/>
                <a:gd name="connsiteX12" fmla="*/ 549213 w 4093700"/>
                <a:gd name="connsiteY12" fmla="*/ 1244094 h 1267907"/>
                <a:gd name="connsiteX13" fmla="*/ 558738 w 4093700"/>
                <a:gd name="connsiteY13" fmla="*/ 1229807 h 1267907"/>
                <a:gd name="connsiteX14" fmla="*/ 596838 w 4093700"/>
                <a:gd name="connsiteY14" fmla="*/ 1239332 h 1267907"/>
                <a:gd name="connsiteX15" fmla="*/ 611126 w 4093700"/>
                <a:gd name="connsiteY15" fmla="*/ 1253619 h 1267907"/>
                <a:gd name="connsiteX16" fmla="*/ 625413 w 4093700"/>
                <a:gd name="connsiteY16" fmla="*/ 1258382 h 1267907"/>
                <a:gd name="connsiteX17" fmla="*/ 639701 w 4093700"/>
                <a:gd name="connsiteY17" fmla="*/ 1267907 h 1267907"/>
                <a:gd name="connsiteX18" fmla="*/ 701613 w 4093700"/>
                <a:gd name="connsiteY18" fmla="*/ 1263144 h 1267907"/>
                <a:gd name="connsiteX19" fmla="*/ 715901 w 4093700"/>
                <a:gd name="connsiteY19" fmla="*/ 1258382 h 1267907"/>
                <a:gd name="connsiteX20" fmla="*/ 734951 w 4093700"/>
                <a:gd name="connsiteY20" fmla="*/ 1253619 h 1267907"/>
                <a:gd name="connsiteX21" fmla="*/ 749238 w 4093700"/>
                <a:gd name="connsiteY21" fmla="*/ 1248857 h 1267907"/>
                <a:gd name="connsiteX22" fmla="*/ 820676 w 4093700"/>
                <a:gd name="connsiteY22" fmla="*/ 1244094 h 1267907"/>
                <a:gd name="connsiteX23" fmla="*/ 858776 w 4093700"/>
                <a:gd name="connsiteY23" fmla="*/ 1239332 h 1267907"/>
                <a:gd name="connsiteX24" fmla="*/ 887351 w 4093700"/>
                <a:gd name="connsiteY24" fmla="*/ 1229807 h 1267907"/>
                <a:gd name="connsiteX25" fmla="*/ 901638 w 4093700"/>
                <a:gd name="connsiteY25" fmla="*/ 1225044 h 1267907"/>
                <a:gd name="connsiteX26" fmla="*/ 1063563 w 4093700"/>
                <a:gd name="connsiteY26" fmla="*/ 1234569 h 1267907"/>
                <a:gd name="connsiteX27" fmla="*/ 1077851 w 4093700"/>
                <a:gd name="connsiteY27" fmla="*/ 1239332 h 1267907"/>
                <a:gd name="connsiteX28" fmla="*/ 1092138 w 4093700"/>
                <a:gd name="connsiteY28" fmla="*/ 1248857 h 1267907"/>
                <a:gd name="connsiteX29" fmla="*/ 1196913 w 4093700"/>
                <a:gd name="connsiteY29" fmla="*/ 1244094 h 1267907"/>
                <a:gd name="connsiteX30" fmla="*/ 1239776 w 4093700"/>
                <a:gd name="connsiteY30" fmla="*/ 1225044 h 1267907"/>
                <a:gd name="connsiteX31" fmla="*/ 1268351 w 4093700"/>
                <a:gd name="connsiteY31" fmla="*/ 1220282 h 1267907"/>
                <a:gd name="connsiteX32" fmla="*/ 1482663 w 4093700"/>
                <a:gd name="connsiteY32" fmla="*/ 1225044 h 1267907"/>
                <a:gd name="connsiteX33" fmla="*/ 1525526 w 4093700"/>
                <a:gd name="connsiteY33" fmla="*/ 1239332 h 1267907"/>
                <a:gd name="connsiteX34" fmla="*/ 1539813 w 4093700"/>
                <a:gd name="connsiteY34" fmla="*/ 1244094 h 1267907"/>
                <a:gd name="connsiteX35" fmla="*/ 1573151 w 4093700"/>
                <a:gd name="connsiteY35" fmla="*/ 1239332 h 1267907"/>
                <a:gd name="connsiteX36" fmla="*/ 1587438 w 4093700"/>
                <a:gd name="connsiteY36" fmla="*/ 1234569 h 1267907"/>
                <a:gd name="connsiteX37" fmla="*/ 1611251 w 4093700"/>
                <a:gd name="connsiteY37" fmla="*/ 1229807 h 1267907"/>
                <a:gd name="connsiteX38" fmla="*/ 1782701 w 4093700"/>
                <a:gd name="connsiteY38" fmla="*/ 1234569 h 1267907"/>
                <a:gd name="connsiteX39" fmla="*/ 1839851 w 4093700"/>
                <a:gd name="connsiteY39" fmla="*/ 1239332 h 1267907"/>
                <a:gd name="connsiteX40" fmla="*/ 1887476 w 4093700"/>
                <a:gd name="connsiteY40" fmla="*/ 1253619 h 1267907"/>
                <a:gd name="connsiteX41" fmla="*/ 1901763 w 4093700"/>
                <a:gd name="connsiteY41" fmla="*/ 1258382 h 1267907"/>
                <a:gd name="connsiteX42" fmla="*/ 1916051 w 4093700"/>
                <a:gd name="connsiteY42" fmla="*/ 1267907 h 1267907"/>
                <a:gd name="connsiteX43" fmla="*/ 1968438 w 4093700"/>
                <a:gd name="connsiteY43" fmla="*/ 1258382 h 1267907"/>
                <a:gd name="connsiteX44" fmla="*/ 1982726 w 4093700"/>
                <a:gd name="connsiteY44" fmla="*/ 1248857 h 1267907"/>
                <a:gd name="connsiteX45" fmla="*/ 1997013 w 4093700"/>
                <a:gd name="connsiteY45" fmla="*/ 1244094 h 1267907"/>
                <a:gd name="connsiteX46" fmla="*/ 2025588 w 4093700"/>
                <a:gd name="connsiteY46" fmla="*/ 1225044 h 1267907"/>
                <a:gd name="connsiteX47" fmla="*/ 2073213 w 4093700"/>
                <a:gd name="connsiteY47" fmla="*/ 1215519 h 1267907"/>
                <a:gd name="connsiteX48" fmla="*/ 2130363 w 4093700"/>
                <a:gd name="connsiteY48" fmla="*/ 1220282 h 1267907"/>
                <a:gd name="connsiteX49" fmla="*/ 2216088 w 4093700"/>
                <a:gd name="connsiteY49" fmla="*/ 1225044 h 1267907"/>
                <a:gd name="connsiteX50" fmla="*/ 2239901 w 4093700"/>
                <a:gd name="connsiteY50" fmla="*/ 1229807 h 1267907"/>
                <a:gd name="connsiteX51" fmla="*/ 2273238 w 4093700"/>
                <a:gd name="connsiteY51" fmla="*/ 1234569 h 1267907"/>
                <a:gd name="connsiteX52" fmla="*/ 2354201 w 4093700"/>
                <a:gd name="connsiteY52" fmla="*/ 1234569 h 1267907"/>
                <a:gd name="connsiteX53" fmla="*/ 2416113 w 4093700"/>
                <a:gd name="connsiteY53" fmla="*/ 1239332 h 1267907"/>
                <a:gd name="connsiteX54" fmla="*/ 2554226 w 4093700"/>
                <a:gd name="connsiteY54" fmla="*/ 1239332 h 1267907"/>
                <a:gd name="connsiteX55" fmla="*/ 2597088 w 4093700"/>
                <a:gd name="connsiteY55" fmla="*/ 1225044 h 1267907"/>
                <a:gd name="connsiteX56" fmla="*/ 2611376 w 4093700"/>
                <a:gd name="connsiteY56" fmla="*/ 1220282 h 1267907"/>
                <a:gd name="connsiteX57" fmla="*/ 2625663 w 4093700"/>
                <a:gd name="connsiteY57" fmla="*/ 1215519 h 1267907"/>
                <a:gd name="connsiteX58" fmla="*/ 2968563 w 4093700"/>
                <a:gd name="connsiteY58" fmla="*/ 1225044 h 1267907"/>
                <a:gd name="connsiteX59" fmla="*/ 3063813 w 4093700"/>
                <a:gd name="connsiteY59" fmla="*/ 1220282 h 1267907"/>
                <a:gd name="connsiteX60" fmla="*/ 3220976 w 4093700"/>
                <a:gd name="connsiteY60" fmla="*/ 1225044 h 1267907"/>
                <a:gd name="connsiteX61" fmla="*/ 3235263 w 4093700"/>
                <a:gd name="connsiteY61" fmla="*/ 1229807 h 1267907"/>
                <a:gd name="connsiteX62" fmla="*/ 3278126 w 4093700"/>
                <a:gd name="connsiteY62" fmla="*/ 1239332 h 1267907"/>
                <a:gd name="connsiteX63" fmla="*/ 3292413 w 4093700"/>
                <a:gd name="connsiteY63" fmla="*/ 1244094 h 1267907"/>
                <a:gd name="connsiteX64" fmla="*/ 3382901 w 4093700"/>
                <a:gd name="connsiteY64" fmla="*/ 1248857 h 1267907"/>
                <a:gd name="connsiteX65" fmla="*/ 3416238 w 4093700"/>
                <a:gd name="connsiteY65" fmla="*/ 1244094 h 1267907"/>
                <a:gd name="connsiteX66" fmla="*/ 3444813 w 4093700"/>
                <a:gd name="connsiteY66" fmla="*/ 1234569 h 1267907"/>
                <a:gd name="connsiteX67" fmla="*/ 3487676 w 4093700"/>
                <a:gd name="connsiteY67" fmla="*/ 1220282 h 1267907"/>
                <a:gd name="connsiteX68" fmla="*/ 3525776 w 4093700"/>
                <a:gd name="connsiteY68" fmla="*/ 1215519 h 1267907"/>
                <a:gd name="connsiteX69" fmla="*/ 3682938 w 4093700"/>
                <a:gd name="connsiteY69" fmla="*/ 1220282 h 1267907"/>
                <a:gd name="connsiteX70" fmla="*/ 3711513 w 4093700"/>
                <a:gd name="connsiteY70" fmla="*/ 1229807 h 1267907"/>
                <a:gd name="connsiteX71" fmla="*/ 3735326 w 4093700"/>
                <a:gd name="connsiteY71" fmla="*/ 1234569 h 1267907"/>
                <a:gd name="connsiteX72" fmla="*/ 3802001 w 4093700"/>
                <a:gd name="connsiteY72" fmla="*/ 1220282 h 1267907"/>
                <a:gd name="connsiteX73" fmla="*/ 3921063 w 4093700"/>
                <a:gd name="connsiteY73" fmla="*/ 1215519 h 1267907"/>
                <a:gd name="connsiteX74" fmla="*/ 3949638 w 4093700"/>
                <a:gd name="connsiteY74" fmla="*/ 1201232 h 1267907"/>
                <a:gd name="connsiteX75" fmla="*/ 3973451 w 4093700"/>
                <a:gd name="connsiteY75" fmla="*/ 1182182 h 1267907"/>
                <a:gd name="connsiteX76" fmla="*/ 3987738 w 4093700"/>
                <a:gd name="connsiteY76" fmla="*/ 1172657 h 1267907"/>
                <a:gd name="connsiteX77" fmla="*/ 4002026 w 4093700"/>
                <a:gd name="connsiteY77" fmla="*/ 1167894 h 1267907"/>
                <a:gd name="connsiteX78" fmla="*/ 4006788 w 4093700"/>
                <a:gd name="connsiteY78" fmla="*/ 1115507 h 1267907"/>
                <a:gd name="connsiteX79" fmla="*/ 4011551 w 4093700"/>
                <a:gd name="connsiteY79" fmla="*/ 1101219 h 1267907"/>
                <a:gd name="connsiteX80" fmla="*/ 4025838 w 4093700"/>
                <a:gd name="connsiteY80" fmla="*/ 1091694 h 1267907"/>
                <a:gd name="connsiteX81" fmla="*/ 4040126 w 4093700"/>
                <a:gd name="connsiteY81" fmla="*/ 1086932 h 1267907"/>
                <a:gd name="connsiteX82" fmla="*/ 4073463 w 4093700"/>
                <a:gd name="connsiteY82" fmla="*/ 1039307 h 1267907"/>
                <a:gd name="connsiteX83" fmla="*/ 4068701 w 4093700"/>
                <a:gd name="connsiteY83" fmla="*/ 996444 h 1267907"/>
                <a:gd name="connsiteX84" fmla="*/ 4063938 w 4093700"/>
                <a:gd name="connsiteY84" fmla="*/ 982157 h 1267907"/>
                <a:gd name="connsiteX85" fmla="*/ 4059176 w 4093700"/>
                <a:gd name="connsiteY85" fmla="*/ 963107 h 1267907"/>
                <a:gd name="connsiteX86" fmla="*/ 4054413 w 4093700"/>
                <a:gd name="connsiteY86" fmla="*/ 925007 h 1267907"/>
                <a:gd name="connsiteX87" fmla="*/ 4068701 w 4093700"/>
                <a:gd name="connsiteY87" fmla="*/ 863094 h 1267907"/>
                <a:gd name="connsiteX88" fmla="*/ 4073463 w 4093700"/>
                <a:gd name="connsiteY88" fmla="*/ 848807 h 1267907"/>
                <a:gd name="connsiteX89" fmla="*/ 4059176 w 4093700"/>
                <a:gd name="connsiteY89" fmla="*/ 815469 h 1267907"/>
                <a:gd name="connsiteX90" fmla="*/ 4044888 w 4093700"/>
                <a:gd name="connsiteY90" fmla="*/ 786894 h 1267907"/>
                <a:gd name="connsiteX91" fmla="*/ 4054413 w 4093700"/>
                <a:gd name="connsiteY91" fmla="*/ 639257 h 1267907"/>
                <a:gd name="connsiteX92" fmla="*/ 4063938 w 4093700"/>
                <a:gd name="connsiteY92" fmla="*/ 544007 h 1267907"/>
                <a:gd name="connsiteX93" fmla="*/ 4059176 w 4093700"/>
                <a:gd name="connsiteY93" fmla="*/ 486857 h 1267907"/>
                <a:gd name="connsiteX94" fmla="*/ 4059176 w 4093700"/>
                <a:gd name="connsiteY94" fmla="*/ 410657 h 1267907"/>
                <a:gd name="connsiteX95" fmla="*/ 4068701 w 4093700"/>
                <a:gd name="connsiteY95" fmla="*/ 396369 h 1267907"/>
                <a:gd name="connsiteX96" fmla="*/ 4073463 w 4093700"/>
                <a:gd name="connsiteY96" fmla="*/ 382082 h 1267907"/>
                <a:gd name="connsiteX97" fmla="*/ 4063938 w 4093700"/>
                <a:gd name="connsiteY97" fmla="*/ 329694 h 1267907"/>
                <a:gd name="connsiteX98" fmla="*/ 4044888 w 4093700"/>
                <a:gd name="connsiteY98" fmla="*/ 301119 h 1267907"/>
                <a:gd name="connsiteX99" fmla="*/ 4054413 w 4093700"/>
                <a:gd name="connsiteY99" fmla="*/ 258257 h 1267907"/>
                <a:gd name="connsiteX100" fmla="*/ 4073463 w 4093700"/>
                <a:gd name="connsiteY100" fmla="*/ 229682 h 1267907"/>
                <a:gd name="connsiteX101" fmla="*/ 4078226 w 4093700"/>
                <a:gd name="connsiteY101" fmla="*/ 215394 h 1267907"/>
                <a:gd name="connsiteX102" fmla="*/ 4087751 w 4093700"/>
                <a:gd name="connsiteY102" fmla="*/ 201107 h 1267907"/>
                <a:gd name="connsiteX103" fmla="*/ 4087751 w 4093700"/>
                <a:gd name="connsiteY103" fmla="*/ 110619 h 1267907"/>
                <a:gd name="connsiteX104" fmla="*/ 4073463 w 4093700"/>
                <a:gd name="connsiteY104" fmla="*/ 82044 h 1267907"/>
                <a:gd name="connsiteX105" fmla="*/ 4054413 w 4093700"/>
                <a:gd name="connsiteY105" fmla="*/ 67757 h 1267907"/>
                <a:gd name="connsiteX106" fmla="*/ 4025838 w 4093700"/>
                <a:gd name="connsiteY106" fmla="*/ 48707 h 1267907"/>
                <a:gd name="connsiteX107" fmla="*/ 4011551 w 4093700"/>
                <a:gd name="connsiteY107" fmla="*/ 39182 h 1267907"/>
                <a:gd name="connsiteX108" fmla="*/ 3944876 w 4093700"/>
                <a:gd name="connsiteY108" fmla="*/ 24894 h 1267907"/>
                <a:gd name="connsiteX109" fmla="*/ 3768663 w 4093700"/>
                <a:gd name="connsiteY109" fmla="*/ 29657 h 1267907"/>
                <a:gd name="connsiteX110" fmla="*/ 3754376 w 4093700"/>
                <a:gd name="connsiteY110" fmla="*/ 34419 h 1267907"/>
                <a:gd name="connsiteX111" fmla="*/ 3716276 w 4093700"/>
                <a:gd name="connsiteY111" fmla="*/ 43944 h 1267907"/>
                <a:gd name="connsiteX112" fmla="*/ 3640076 w 4093700"/>
                <a:gd name="connsiteY112" fmla="*/ 39182 h 1267907"/>
                <a:gd name="connsiteX113" fmla="*/ 3597213 w 4093700"/>
                <a:gd name="connsiteY113" fmla="*/ 24894 h 1267907"/>
                <a:gd name="connsiteX114" fmla="*/ 3554351 w 4093700"/>
                <a:gd name="connsiteY114" fmla="*/ 10607 h 1267907"/>
                <a:gd name="connsiteX115" fmla="*/ 3521013 w 4093700"/>
                <a:gd name="connsiteY115" fmla="*/ 5844 h 1267907"/>
                <a:gd name="connsiteX116" fmla="*/ 3473388 w 4093700"/>
                <a:gd name="connsiteY116" fmla="*/ 5844 h 1267907"/>
                <a:gd name="connsiteX117" fmla="*/ 3459101 w 4093700"/>
                <a:gd name="connsiteY117" fmla="*/ 15369 h 1267907"/>
                <a:gd name="connsiteX118" fmla="*/ 3382901 w 4093700"/>
                <a:gd name="connsiteY118" fmla="*/ 34419 h 1267907"/>
                <a:gd name="connsiteX119" fmla="*/ 3125726 w 4093700"/>
                <a:gd name="connsiteY119" fmla="*/ 39182 h 1267907"/>
                <a:gd name="connsiteX120" fmla="*/ 3001901 w 4093700"/>
                <a:gd name="connsiteY120" fmla="*/ 29657 h 1267907"/>
                <a:gd name="connsiteX121" fmla="*/ 2973326 w 4093700"/>
                <a:gd name="connsiteY121" fmla="*/ 20132 h 1267907"/>
                <a:gd name="connsiteX122" fmla="*/ 2959038 w 4093700"/>
                <a:gd name="connsiteY122" fmla="*/ 15369 h 1267907"/>
                <a:gd name="connsiteX123" fmla="*/ 2911413 w 4093700"/>
                <a:gd name="connsiteY123" fmla="*/ 24894 h 1267907"/>
                <a:gd name="connsiteX124" fmla="*/ 2887601 w 4093700"/>
                <a:gd name="connsiteY124" fmla="*/ 29657 h 1267907"/>
                <a:gd name="connsiteX125" fmla="*/ 2692338 w 4093700"/>
                <a:gd name="connsiteY125" fmla="*/ 34419 h 1267907"/>
                <a:gd name="connsiteX126" fmla="*/ 2578038 w 4093700"/>
                <a:gd name="connsiteY126" fmla="*/ 29657 h 1267907"/>
                <a:gd name="connsiteX127" fmla="*/ 2563751 w 4093700"/>
                <a:gd name="connsiteY127" fmla="*/ 24894 h 1267907"/>
                <a:gd name="connsiteX128" fmla="*/ 2435163 w 4093700"/>
                <a:gd name="connsiteY128" fmla="*/ 34419 h 1267907"/>
                <a:gd name="connsiteX129" fmla="*/ 2344676 w 4093700"/>
                <a:gd name="connsiteY129" fmla="*/ 39182 h 1267907"/>
                <a:gd name="connsiteX130" fmla="*/ 2220851 w 4093700"/>
                <a:gd name="connsiteY130" fmla="*/ 48707 h 1267907"/>
                <a:gd name="connsiteX131" fmla="*/ 2106551 w 4093700"/>
                <a:gd name="connsiteY131" fmla="*/ 43944 h 1267907"/>
                <a:gd name="connsiteX132" fmla="*/ 1897001 w 4093700"/>
                <a:gd name="connsiteY132" fmla="*/ 39182 h 1267907"/>
                <a:gd name="connsiteX133" fmla="*/ 1835088 w 4093700"/>
                <a:gd name="connsiteY133" fmla="*/ 34419 h 1267907"/>
                <a:gd name="connsiteX134" fmla="*/ 1806513 w 4093700"/>
                <a:gd name="connsiteY134" fmla="*/ 24894 h 1267907"/>
                <a:gd name="connsiteX135" fmla="*/ 1792226 w 4093700"/>
                <a:gd name="connsiteY135" fmla="*/ 20132 h 1267907"/>
                <a:gd name="connsiteX136" fmla="*/ 1711263 w 4093700"/>
                <a:gd name="connsiteY136" fmla="*/ 15369 h 1267907"/>
                <a:gd name="connsiteX137" fmla="*/ 1658876 w 4093700"/>
                <a:gd name="connsiteY137" fmla="*/ 10607 h 1267907"/>
                <a:gd name="connsiteX138" fmla="*/ 1596963 w 4093700"/>
                <a:gd name="connsiteY138" fmla="*/ 15369 h 1267907"/>
                <a:gd name="connsiteX139" fmla="*/ 1573151 w 4093700"/>
                <a:gd name="connsiteY139" fmla="*/ 20132 h 1267907"/>
                <a:gd name="connsiteX140" fmla="*/ 1525526 w 4093700"/>
                <a:gd name="connsiteY140" fmla="*/ 24894 h 1267907"/>
                <a:gd name="connsiteX141" fmla="*/ 1496951 w 4093700"/>
                <a:gd name="connsiteY141" fmla="*/ 29657 h 1267907"/>
                <a:gd name="connsiteX142" fmla="*/ 1468376 w 4093700"/>
                <a:gd name="connsiteY142" fmla="*/ 39182 h 1267907"/>
                <a:gd name="connsiteX143" fmla="*/ 1273113 w 4093700"/>
                <a:gd name="connsiteY143" fmla="*/ 34419 h 1267907"/>
                <a:gd name="connsiteX144" fmla="*/ 1244538 w 4093700"/>
                <a:gd name="connsiteY144" fmla="*/ 29657 h 1267907"/>
                <a:gd name="connsiteX145" fmla="*/ 1049276 w 4093700"/>
                <a:gd name="connsiteY145" fmla="*/ 34419 h 1267907"/>
                <a:gd name="connsiteX146" fmla="*/ 1025463 w 4093700"/>
                <a:gd name="connsiteY146" fmla="*/ 39182 h 1267907"/>
                <a:gd name="connsiteX147" fmla="*/ 1011176 w 4093700"/>
                <a:gd name="connsiteY147" fmla="*/ 43944 h 1267907"/>
                <a:gd name="connsiteX148" fmla="*/ 792101 w 4093700"/>
                <a:gd name="connsiteY148" fmla="*/ 39182 h 1267907"/>
                <a:gd name="connsiteX149" fmla="*/ 734951 w 4093700"/>
                <a:gd name="connsiteY149" fmla="*/ 34419 h 1267907"/>
                <a:gd name="connsiteX150" fmla="*/ 711138 w 4093700"/>
                <a:gd name="connsiteY150" fmla="*/ 29657 h 1267907"/>
                <a:gd name="connsiteX151" fmla="*/ 653988 w 4093700"/>
                <a:gd name="connsiteY151" fmla="*/ 24894 h 1267907"/>
                <a:gd name="connsiteX152" fmla="*/ 606363 w 4093700"/>
                <a:gd name="connsiteY152" fmla="*/ 15369 h 1267907"/>
                <a:gd name="connsiteX153" fmla="*/ 520638 w 4093700"/>
                <a:gd name="connsiteY153" fmla="*/ 20132 h 1267907"/>
                <a:gd name="connsiteX154" fmla="*/ 449201 w 4093700"/>
                <a:gd name="connsiteY154" fmla="*/ 29657 h 1267907"/>
                <a:gd name="connsiteX155" fmla="*/ 434913 w 4093700"/>
                <a:gd name="connsiteY155" fmla="*/ 34419 h 1267907"/>
                <a:gd name="connsiteX156" fmla="*/ 301563 w 4093700"/>
                <a:gd name="connsiteY156" fmla="*/ 29657 h 1267907"/>
                <a:gd name="connsiteX157" fmla="*/ 253938 w 4093700"/>
                <a:gd name="connsiteY157" fmla="*/ 24894 h 1267907"/>
                <a:gd name="connsiteX158" fmla="*/ 206313 w 4093700"/>
                <a:gd name="connsiteY158" fmla="*/ 15369 h 1267907"/>
                <a:gd name="connsiteX159" fmla="*/ 106301 w 4093700"/>
                <a:gd name="connsiteY159" fmla="*/ 10607 h 1267907"/>
                <a:gd name="connsiteX160" fmla="*/ 68201 w 4093700"/>
                <a:gd name="connsiteY160" fmla="*/ 15369 h 1267907"/>
                <a:gd name="connsiteX161" fmla="*/ 53913 w 4093700"/>
                <a:gd name="connsiteY161" fmla="*/ 24894 h 1267907"/>
                <a:gd name="connsiteX162" fmla="*/ 25338 w 4093700"/>
                <a:gd name="connsiteY162" fmla="*/ 34419 h 1267907"/>
                <a:gd name="connsiteX163" fmla="*/ 11051 w 4093700"/>
                <a:gd name="connsiteY163" fmla="*/ 39182 h 1267907"/>
                <a:gd name="connsiteX164" fmla="*/ 1526 w 4093700"/>
                <a:gd name="connsiteY164" fmla="*/ 1205994 h 1267907"/>
                <a:gd name="connsiteX0" fmla="*/ 7093 w 4099267"/>
                <a:gd name="connsiteY0" fmla="*/ 1205994 h 1295790"/>
                <a:gd name="connsiteX1" fmla="*/ 49955 w 4099267"/>
                <a:gd name="connsiteY1" fmla="*/ 1215519 h 1295790"/>
                <a:gd name="connsiteX2" fmla="*/ 64243 w 4099267"/>
                <a:gd name="connsiteY2" fmla="*/ 1225044 h 1295790"/>
                <a:gd name="connsiteX3" fmla="*/ 78530 w 4099267"/>
                <a:gd name="connsiteY3" fmla="*/ 1229807 h 1295790"/>
                <a:gd name="connsiteX4" fmla="*/ 192830 w 4099267"/>
                <a:gd name="connsiteY4" fmla="*/ 1225044 h 1295790"/>
                <a:gd name="connsiteX5" fmla="*/ 221405 w 4099267"/>
                <a:gd name="connsiteY5" fmla="*/ 1215519 h 1295790"/>
                <a:gd name="connsiteX6" fmla="*/ 235693 w 4099267"/>
                <a:gd name="connsiteY6" fmla="*/ 1210757 h 1295790"/>
                <a:gd name="connsiteX7" fmla="*/ 249980 w 4099267"/>
                <a:gd name="connsiteY7" fmla="*/ 1205994 h 1295790"/>
                <a:gd name="connsiteX8" fmla="*/ 283318 w 4099267"/>
                <a:gd name="connsiteY8" fmla="*/ 1215519 h 1295790"/>
                <a:gd name="connsiteX9" fmla="*/ 297605 w 4099267"/>
                <a:gd name="connsiteY9" fmla="*/ 1225044 h 1295790"/>
                <a:gd name="connsiteX10" fmla="*/ 507155 w 4099267"/>
                <a:gd name="connsiteY10" fmla="*/ 1225044 h 1295790"/>
                <a:gd name="connsiteX11" fmla="*/ 540493 w 4099267"/>
                <a:gd name="connsiteY11" fmla="*/ 1239332 h 1295790"/>
                <a:gd name="connsiteX12" fmla="*/ 554780 w 4099267"/>
                <a:gd name="connsiteY12" fmla="*/ 1244094 h 1295790"/>
                <a:gd name="connsiteX13" fmla="*/ 564305 w 4099267"/>
                <a:gd name="connsiteY13" fmla="*/ 1229807 h 1295790"/>
                <a:gd name="connsiteX14" fmla="*/ 602405 w 4099267"/>
                <a:gd name="connsiteY14" fmla="*/ 1239332 h 1295790"/>
                <a:gd name="connsiteX15" fmla="*/ 616693 w 4099267"/>
                <a:gd name="connsiteY15" fmla="*/ 1253619 h 1295790"/>
                <a:gd name="connsiteX16" fmla="*/ 630980 w 4099267"/>
                <a:gd name="connsiteY16" fmla="*/ 1258382 h 1295790"/>
                <a:gd name="connsiteX17" fmla="*/ 645268 w 4099267"/>
                <a:gd name="connsiteY17" fmla="*/ 1267907 h 1295790"/>
                <a:gd name="connsiteX18" fmla="*/ 707180 w 4099267"/>
                <a:gd name="connsiteY18" fmla="*/ 1263144 h 1295790"/>
                <a:gd name="connsiteX19" fmla="*/ 721468 w 4099267"/>
                <a:gd name="connsiteY19" fmla="*/ 1258382 h 1295790"/>
                <a:gd name="connsiteX20" fmla="*/ 740518 w 4099267"/>
                <a:gd name="connsiteY20" fmla="*/ 1253619 h 1295790"/>
                <a:gd name="connsiteX21" fmla="*/ 754805 w 4099267"/>
                <a:gd name="connsiteY21" fmla="*/ 1248857 h 1295790"/>
                <a:gd name="connsiteX22" fmla="*/ 826243 w 4099267"/>
                <a:gd name="connsiteY22" fmla="*/ 1244094 h 1295790"/>
                <a:gd name="connsiteX23" fmla="*/ 864343 w 4099267"/>
                <a:gd name="connsiteY23" fmla="*/ 1239332 h 1295790"/>
                <a:gd name="connsiteX24" fmla="*/ 892918 w 4099267"/>
                <a:gd name="connsiteY24" fmla="*/ 1229807 h 1295790"/>
                <a:gd name="connsiteX25" fmla="*/ 907205 w 4099267"/>
                <a:gd name="connsiteY25" fmla="*/ 1225044 h 1295790"/>
                <a:gd name="connsiteX26" fmla="*/ 1069130 w 4099267"/>
                <a:gd name="connsiteY26" fmla="*/ 1234569 h 1295790"/>
                <a:gd name="connsiteX27" fmla="*/ 1083418 w 4099267"/>
                <a:gd name="connsiteY27" fmla="*/ 1239332 h 1295790"/>
                <a:gd name="connsiteX28" fmla="*/ 1097705 w 4099267"/>
                <a:gd name="connsiteY28" fmla="*/ 1248857 h 1295790"/>
                <a:gd name="connsiteX29" fmla="*/ 1202480 w 4099267"/>
                <a:gd name="connsiteY29" fmla="*/ 1244094 h 1295790"/>
                <a:gd name="connsiteX30" fmla="*/ 1245343 w 4099267"/>
                <a:gd name="connsiteY30" fmla="*/ 1225044 h 1295790"/>
                <a:gd name="connsiteX31" fmla="*/ 1273918 w 4099267"/>
                <a:gd name="connsiteY31" fmla="*/ 1220282 h 1295790"/>
                <a:gd name="connsiteX32" fmla="*/ 1488230 w 4099267"/>
                <a:gd name="connsiteY32" fmla="*/ 1225044 h 1295790"/>
                <a:gd name="connsiteX33" fmla="*/ 1531093 w 4099267"/>
                <a:gd name="connsiteY33" fmla="*/ 1239332 h 1295790"/>
                <a:gd name="connsiteX34" fmla="*/ 1545380 w 4099267"/>
                <a:gd name="connsiteY34" fmla="*/ 1244094 h 1295790"/>
                <a:gd name="connsiteX35" fmla="*/ 1578718 w 4099267"/>
                <a:gd name="connsiteY35" fmla="*/ 1239332 h 1295790"/>
                <a:gd name="connsiteX36" fmla="*/ 1593005 w 4099267"/>
                <a:gd name="connsiteY36" fmla="*/ 1234569 h 1295790"/>
                <a:gd name="connsiteX37" fmla="*/ 1616818 w 4099267"/>
                <a:gd name="connsiteY37" fmla="*/ 1229807 h 1295790"/>
                <a:gd name="connsiteX38" fmla="*/ 1788268 w 4099267"/>
                <a:gd name="connsiteY38" fmla="*/ 1234569 h 1295790"/>
                <a:gd name="connsiteX39" fmla="*/ 1845418 w 4099267"/>
                <a:gd name="connsiteY39" fmla="*/ 1239332 h 1295790"/>
                <a:gd name="connsiteX40" fmla="*/ 1893043 w 4099267"/>
                <a:gd name="connsiteY40" fmla="*/ 1253619 h 1295790"/>
                <a:gd name="connsiteX41" fmla="*/ 1907330 w 4099267"/>
                <a:gd name="connsiteY41" fmla="*/ 1258382 h 1295790"/>
                <a:gd name="connsiteX42" fmla="*/ 1921618 w 4099267"/>
                <a:gd name="connsiteY42" fmla="*/ 1267907 h 1295790"/>
                <a:gd name="connsiteX43" fmla="*/ 1974005 w 4099267"/>
                <a:gd name="connsiteY43" fmla="*/ 1258382 h 1295790"/>
                <a:gd name="connsiteX44" fmla="*/ 1988293 w 4099267"/>
                <a:gd name="connsiteY44" fmla="*/ 1248857 h 1295790"/>
                <a:gd name="connsiteX45" fmla="*/ 2002580 w 4099267"/>
                <a:gd name="connsiteY45" fmla="*/ 1244094 h 1295790"/>
                <a:gd name="connsiteX46" fmla="*/ 2031155 w 4099267"/>
                <a:gd name="connsiteY46" fmla="*/ 1225044 h 1295790"/>
                <a:gd name="connsiteX47" fmla="*/ 2078780 w 4099267"/>
                <a:gd name="connsiteY47" fmla="*/ 1215519 h 1295790"/>
                <a:gd name="connsiteX48" fmla="*/ 2135930 w 4099267"/>
                <a:gd name="connsiteY48" fmla="*/ 1220282 h 1295790"/>
                <a:gd name="connsiteX49" fmla="*/ 2221655 w 4099267"/>
                <a:gd name="connsiteY49" fmla="*/ 1225044 h 1295790"/>
                <a:gd name="connsiteX50" fmla="*/ 2245468 w 4099267"/>
                <a:gd name="connsiteY50" fmla="*/ 1229807 h 1295790"/>
                <a:gd name="connsiteX51" fmla="*/ 2278805 w 4099267"/>
                <a:gd name="connsiteY51" fmla="*/ 1234569 h 1295790"/>
                <a:gd name="connsiteX52" fmla="*/ 2359768 w 4099267"/>
                <a:gd name="connsiteY52" fmla="*/ 1234569 h 1295790"/>
                <a:gd name="connsiteX53" fmla="*/ 2421680 w 4099267"/>
                <a:gd name="connsiteY53" fmla="*/ 1239332 h 1295790"/>
                <a:gd name="connsiteX54" fmla="*/ 2559793 w 4099267"/>
                <a:gd name="connsiteY54" fmla="*/ 1239332 h 1295790"/>
                <a:gd name="connsiteX55" fmla="*/ 2602655 w 4099267"/>
                <a:gd name="connsiteY55" fmla="*/ 1225044 h 1295790"/>
                <a:gd name="connsiteX56" fmla="*/ 2616943 w 4099267"/>
                <a:gd name="connsiteY56" fmla="*/ 1220282 h 1295790"/>
                <a:gd name="connsiteX57" fmla="*/ 2631230 w 4099267"/>
                <a:gd name="connsiteY57" fmla="*/ 1215519 h 1295790"/>
                <a:gd name="connsiteX58" fmla="*/ 2974130 w 4099267"/>
                <a:gd name="connsiteY58" fmla="*/ 1225044 h 1295790"/>
                <a:gd name="connsiteX59" fmla="*/ 3069380 w 4099267"/>
                <a:gd name="connsiteY59" fmla="*/ 1220282 h 1295790"/>
                <a:gd name="connsiteX60" fmla="*/ 3226543 w 4099267"/>
                <a:gd name="connsiteY60" fmla="*/ 1225044 h 1295790"/>
                <a:gd name="connsiteX61" fmla="*/ 3240830 w 4099267"/>
                <a:gd name="connsiteY61" fmla="*/ 1229807 h 1295790"/>
                <a:gd name="connsiteX62" fmla="*/ 3283693 w 4099267"/>
                <a:gd name="connsiteY62" fmla="*/ 1239332 h 1295790"/>
                <a:gd name="connsiteX63" fmla="*/ 3297980 w 4099267"/>
                <a:gd name="connsiteY63" fmla="*/ 1244094 h 1295790"/>
                <a:gd name="connsiteX64" fmla="*/ 3388468 w 4099267"/>
                <a:gd name="connsiteY64" fmla="*/ 1248857 h 1295790"/>
                <a:gd name="connsiteX65" fmla="*/ 3421805 w 4099267"/>
                <a:gd name="connsiteY65" fmla="*/ 1244094 h 1295790"/>
                <a:gd name="connsiteX66" fmla="*/ 3450380 w 4099267"/>
                <a:gd name="connsiteY66" fmla="*/ 1234569 h 1295790"/>
                <a:gd name="connsiteX67" fmla="*/ 3493243 w 4099267"/>
                <a:gd name="connsiteY67" fmla="*/ 1220282 h 1295790"/>
                <a:gd name="connsiteX68" fmla="*/ 3531343 w 4099267"/>
                <a:gd name="connsiteY68" fmla="*/ 1215519 h 1295790"/>
                <a:gd name="connsiteX69" fmla="*/ 3688505 w 4099267"/>
                <a:gd name="connsiteY69" fmla="*/ 1220282 h 1295790"/>
                <a:gd name="connsiteX70" fmla="*/ 3717080 w 4099267"/>
                <a:gd name="connsiteY70" fmla="*/ 1229807 h 1295790"/>
                <a:gd name="connsiteX71" fmla="*/ 3740893 w 4099267"/>
                <a:gd name="connsiteY71" fmla="*/ 1234569 h 1295790"/>
                <a:gd name="connsiteX72" fmla="*/ 3807568 w 4099267"/>
                <a:gd name="connsiteY72" fmla="*/ 1220282 h 1295790"/>
                <a:gd name="connsiteX73" fmla="*/ 3926630 w 4099267"/>
                <a:gd name="connsiteY73" fmla="*/ 1215519 h 1295790"/>
                <a:gd name="connsiteX74" fmla="*/ 3955205 w 4099267"/>
                <a:gd name="connsiteY74" fmla="*/ 1201232 h 1295790"/>
                <a:gd name="connsiteX75" fmla="*/ 3979018 w 4099267"/>
                <a:gd name="connsiteY75" fmla="*/ 1182182 h 1295790"/>
                <a:gd name="connsiteX76" fmla="*/ 3993305 w 4099267"/>
                <a:gd name="connsiteY76" fmla="*/ 1172657 h 1295790"/>
                <a:gd name="connsiteX77" fmla="*/ 4007593 w 4099267"/>
                <a:gd name="connsiteY77" fmla="*/ 1167894 h 1295790"/>
                <a:gd name="connsiteX78" fmla="*/ 4012355 w 4099267"/>
                <a:gd name="connsiteY78" fmla="*/ 1115507 h 1295790"/>
                <a:gd name="connsiteX79" fmla="*/ 4017118 w 4099267"/>
                <a:gd name="connsiteY79" fmla="*/ 1101219 h 1295790"/>
                <a:gd name="connsiteX80" fmla="*/ 4031405 w 4099267"/>
                <a:gd name="connsiteY80" fmla="*/ 1091694 h 1295790"/>
                <a:gd name="connsiteX81" fmla="*/ 4045693 w 4099267"/>
                <a:gd name="connsiteY81" fmla="*/ 1086932 h 1295790"/>
                <a:gd name="connsiteX82" fmla="*/ 4079030 w 4099267"/>
                <a:gd name="connsiteY82" fmla="*/ 1039307 h 1295790"/>
                <a:gd name="connsiteX83" fmla="*/ 4074268 w 4099267"/>
                <a:gd name="connsiteY83" fmla="*/ 996444 h 1295790"/>
                <a:gd name="connsiteX84" fmla="*/ 4069505 w 4099267"/>
                <a:gd name="connsiteY84" fmla="*/ 982157 h 1295790"/>
                <a:gd name="connsiteX85" fmla="*/ 4064743 w 4099267"/>
                <a:gd name="connsiteY85" fmla="*/ 963107 h 1295790"/>
                <a:gd name="connsiteX86" fmla="*/ 4059980 w 4099267"/>
                <a:gd name="connsiteY86" fmla="*/ 925007 h 1295790"/>
                <a:gd name="connsiteX87" fmla="*/ 4074268 w 4099267"/>
                <a:gd name="connsiteY87" fmla="*/ 863094 h 1295790"/>
                <a:gd name="connsiteX88" fmla="*/ 4079030 w 4099267"/>
                <a:gd name="connsiteY88" fmla="*/ 848807 h 1295790"/>
                <a:gd name="connsiteX89" fmla="*/ 4064743 w 4099267"/>
                <a:gd name="connsiteY89" fmla="*/ 815469 h 1295790"/>
                <a:gd name="connsiteX90" fmla="*/ 4050455 w 4099267"/>
                <a:gd name="connsiteY90" fmla="*/ 786894 h 1295790"/>
                <a:gd name="connsiteX91" fmla="*/ 4059980 w 4099267"/>
                <a:gd name="connsiteY91" fmla="*/ 639257 h 1295790"/>
                <a:gd name="connsiteX92" fmla="*/ 4069505 w 4099267"/>
                <a:gd name="connsiteY92" fmla="*/ 544007 h 1295790"/>
                <a:gd name="connsiteX93" fmla="*/ 4064743 w 4099267"/>
                <a:gd name="connsiteY93" fmla="*/ 486857 h 1295790"/>
                <a:gd name="connsiteX94" fmla="*/ 4064743 w 4099267"/>
                <a:gd name="connsiteY94" fmla="*/ 410657 h 1295790"/>
                <a:gd name="connsiteX95" fmla="*/ 4074268 w 4099267"/>
                <a:gd name="connsiteY95" fmla="*/ 396369 h 1295790"/>
                <a:gd name="connsiteX96" fmla="*/ 4079030 w 4099267"/>
                <a:gd name="connsiteY96" fmla="*/ 382082 h 1295790"/>
                <a:gd name="connsiteX97" fmla="*/ 4069505 w 4099267"/>
                <a:gd name="connsiteY97" fmla="*/ 329694 h 1295790"/>
                <a:gd name="connsiteX98" fmla="*/ 4050455 w 4099267"/>
                <a:gd name="connsiteY98" fmla="*/ 301119 h 1295790"/>
                <a:gd name="connsiteX99" fmla="*/ 4059980 w 4099267"/>
                <a:gd name="connsiteY99" fmla="*/ 258257 h 1295790"/>
                <a:gd name="connsiteX100" fmla="*/ 4079030 w 4099267"/>
                <a:gd name="connsiteY100" fmla="*/ 229682 h 1295790"/>
                <a:gd name="connsiteX101" fmla="*/ 4083793 w 4099267"/>
                <a:gd name="connsiteY101" fmla="*/ 215394 h 1295790"/>
                <a:gd name="connsiteX102" fmla="*/ 4093318 w 4099267"/>
                <a:gd name="connsiteY102" fmla="*/ 201107 h 1295790"/>
                <a:gd name="connsiteX103" fmla="*/ 4093318 w 4099267"/>
                <a:gd name="connsiteY103" fmla="*/ 110619 h 1295790"/>
                <a:gd name="connsiteX104" fmla="*/ 4079030 w 4099267"/>
                <a:gd name="connsiteY104" fmla="*/ 82044 h 1295790"/>
                <a:gd name="connsiteX105" fmla="*/ 4059980 w 4099267"/>
                <a:gd name="connsiteY105" fmla="*/ 67757 h 1295790"/>
                <a:gd name="connsiteX106" fmla="*/ 4031405 w 4099267"/>
                <a:gd name="connsiteY106" fmla="*/ 48707 h 1295790"/>
                <a:gd name="connsiteX107" fmla="*/ 4017118 w 4099267"/>
                <a:gd name="connsiteY107" fmla="*/ 39182 h 1295790"/>
                <a:gd name="connsiteX108" fmla="*/ 3950443 w 4099267"/>
                <a:gd name="connsiteY108" fmla="*/ 24894 h 1295790"/>
                <a:gd name="connsiteX109" fmla="*/ 3774230 w 4099267"/>
                <a:gd name="connsiteY109" fmla="*/ 29657 h 1295790"/>
                <a:gd name="connsiteX110" fmla="*/ 3759943 w 4099267"/>
                <a:gd name="connsiteY110" fmla="*/ 34419 h 1295790"/>
                <a:gd name="connsiteX111" fmla="*/ 3721843 w 4099267"/>
                <a:gd name="connsiteY111" fmla="*/ 43944 h 1295790"/>
                <a:gd name="connsiteX112" fmla="*/ 3645643 w 4099267"/>
                <a:gd name="connsiteY112" fmla="*/ 39182 h 1295790"/>
                <a:gd name="connsiteX113" fmla="*/ 3602780 w 4099267"/>
                <a:gd name="connsiteY113" fmla="*/ 24894 h 1295790"/>
                <a:gd name="connsiteX114" fmla="*/ 3559918 w 4099267"/>
                <a:gd name="connsiteY114" fmla="*/ 10607 h 1295790"/>
                <a:gd name="connsiteX115" fmla="*/ 3526580 w 4099267"/>
                <a:gd name="connsiteY115" fmla="*/ 5844 h 1295790"/>
                <a:gd name="connsiteX116" fmla="*/ 3478955 w 4099267"/>
                <a:gd name="connsiteY116" fmla="*/ 5844 h 1295790"/>
                <a:gd name="connsiteX117" fmla="*/ 3464668 w 4099267"/>
                <a:gd name="connsiteY117" fmla="*/ 15369 h 1295790"/>
                <a:gd name="connsiteX118" fmla="*/ 3388468 w 4099267"/>
                <a:gd name="connsiteY118" fmla="*/ 34419 h 1295790"/>
                <a:gd name="connsiteX119" fmla="*/ 3131293 w 4099267"/>
                <a:gd name="connsiteY119" fmla="*/ 39182 h 1295790"/>
                <a:gd name="connsiteX120" fmla="*/ 3007468 w 4099267"/>
                <a:gd name="connsiteY120" fmla="*/ 29657 h 1295790"/>
                <a:gd name="connsiteX121" fmla="*/ 2978893 w 4099267"/>
                <a:gd name="connsiteY121" fmla="*/ 20132 h 1295790"/>
                <a:gd name="connsiteX122" fmla="*/ 2964605 w 4099267"/>
                <a:gd name="connsiteY122" fmla="*/ 15369 h 1295790"/>
                <a:gd name="connsiteX123" fmla="*/ 2916980 w 4099267"/>
                <a:gd name="connsiteY123" fmla="*/ 24894 h 1295790"/>
                <a:gd name="connsiteX124" fmla="*/ 2893168 w 4099267"/>
                <a:gd name="connsiteY124" fmla="*/ 29657 h 1295790"/>
                <a:gd name="connsiteX125" fmla="*/ 2697905 w 4099267"/>
                <a:gd name="connsiteY125" fmla="*/ 34419 h 1295790"/>
                <a:gd name="connsiteX126" fmla="*/ 2583605 w 4099267"/>
                <a:gd name="connsiteY126" fmla="*/ 29657 h 1295790"/>
                <a:gd name="connsiteX127" fmla="*/ 2569318 w 4099267"/>
                <a:gd name="connsiteY127" fmla="*/ 24894 h 1295790"/>
                <a:gd name="connsiteX128" fmla="*/ 2440730 w 4099267"/>
                <a:gd name="connsiteY128" fmla="*/ 34419 h 1295790"/>
                <a:gd name="connsiteX129" fmla="*/ 2350243 w 4099267"/>
                <a:gd name="connsiteY129" fmla="*/ 39182 h 1295790"/>
                <a:gd name="connsiteX130" fmla="*/ 2226418 w 4099267"/>
                <a:gd name="connsiteY130" fmla="*/ 48707 h 1295790"/>
                <a:gd name="connsiteX131" fmla="*/ 2112118 w 4099267"/>
                <a:gd name="connsiteY131" fmla="*/ 43944 h 1295790"/>
                <a:gd name="connsiteX132" fmla="*/ 1902568 w 4099267"/>
                <a:gd name="connsiteY132" fmla="*/ 39182 h 1295790"/>
                <a:gd name="connsiteX133" fmla="*/ 1840655 w 4099267"/>
                <a:gd name="connsiteY133" fmla="*/ 34419 h 1295790"/>
                <a:gd name="connsiteX134" fmla="*/ 1812080 w 4099267"/>
                <a:gd name="connsiteY134" fmla="*/ 24894 h 1295790"/>
                <a:gd name="connsiteX135" fmla="*/ 1797793 w 4099267"/>
                <a:gd name="connsiteY135" fmla="*/ 20132 h 1295790"/>
                <a:gd name="connsiteX136" fmla="*/ 1716830 w 4099267"/>
                <a:gd name="connsiteY136" fmla="*/ 15369 h 1295790"/>
                <a:gd name="connsiteX137" fmla="*/ 1664443 w 4099267"/>
                <a:gd name="connsiteY137" fmla="*/ 10607 h 1295790"/>
                <a:gd name="connsiteX138" fmla="*/ 1602530 w 4099267"/>
                <a:gd name="connsiteY138" fmla="*/ 15369 h 1295790"/>
                <a:gd name="connsiteX139" fmla="*/ 1578718 w 4099267"/>
                <a:gd name="connsiteY139" fmla="*/ 20132 h 1295790"/>
                <a:gd name="connsiteX140" fmla="*/ 1531093 w 4099267"/>
                <a:gd name="connsiteY140" fmla="*/ 24894 h 1295790"/>
                <a:gd name="connsiteX141" fmla="*/ 1502518 w 4099267"/>
                <a:gd name="connsiteY141" fmla="*/ 29657 h 1295790"/>
                <a:gd name="connsiteX142" fmla="*/ 1473943 w 4099267"/>
                <a:gd name="connsiteY142" fmla="*/ 39182 h 1295790"/>
                <a:gd name="connsiteX143" fmla="*/ 1278680 w 4099267"/>
                <a:gd name="connsiteY143" fmla="*/ 34419 h 1295790"/>
                <a:gd name="connsiteX144" fmla="*/ 1250105 w 4099267"/>
                <a:gd name="connsiteY144" fmla="*/ 29657 h 1295790"/>
                <a:gd name="connsiteX145" fmla="*/ 1054843 w 4099267"/>
                <a:gd name="connsiteY145" fmla="*/ 34419 h 1295790"/>
                <a:gd name="connsiteX146" fmla="*/ 1031030 w 4099267"/>
                <a:gd name="connsiteY146" fmla="*/ 39182 h 1295790"/>
                <a:gd name="connsiteX147" fmla="*/ 1016743 w 4099267"/>
                <a:gd name="connsiteY147" fmla="*/ 43944 h 1295790"/>
                <a:gd name="connsiteX148" fmla="*/ 797668 w 4099267"/>
                <a:gd name="connsiteY148" fmla="*/ 39182 h 1295790"/>
                <a:gd name="connsiteX149" fmla="*/ 740518 w 4099267"/>
                <a:gd name="connsiteY149" fmla="*/ 34419 h 1295790"/>
                <a:gd name="connsiteX150" fmla="*/ 716705 w 4099267"/>
                <a:gd name="connsiteY150" fmla="*/ 29657 h 1295790"/>
                <a:gd name="connsiteX151" fmla="*/ 659555 w 4099267"/>
                <a:gd name="connsiteY151" fmla="*/ 24894 h 1295790"/>
                <a:gd name="connsiteX152" fmla="*/ 611930 w 4099267"/>
                <a:gd name="connsiteY152" fmla="*/ 15369 h 1295790"/>
                <a:gd name="connsiteX153" fmla="*/ 526205 w 4099267"/>
                <a:gd name="connsiteY153" fmla="*/ 20132 h 1295790"/>
                <a:gd name="connsiteX154" fmla="*/ 454768 w 4099267"/>
                <a:gd name="connsiteY154" fmla="*/ 29657 h 1295790"/>
                <a:gd name="connsiteX155" fmla="*/ 440480 w 4099267"/>
                <a:gd name="connsiteY155" fmla="*/ 34419 h 1295790"/>
                <a:gd name="connsiteX156" fmla="*/ 307130 w 4099267"/>
                <a:gd name="connsiteY156" fmla="*/ 29657 h 1295790"/>
                <a:gd name="connsiteX157" fmla="*/ 259505 w 4099267"/>
                <a:gd name="connsiteY157" fmla="*/ 24894 h 1295790"/>
                <a:gd name="connsiteX158" fmla="*/ 211880 w 4099267"/>
                <a:gd name="connsiteY158" fmla="*/ 15369 h 1295790"/>
                <a:gd name="connsiteX159" fmla="*/ 111868 w 4099267"/>
                <a:gd name="connsiteY159" fmla="*/ 10607 h 1295790"/>
                <a:gd name="connsiteX160" fmla="*/ 73768 w 4099267"/>
                <a:gd name="connsiteY160" fmla="*/ 15369 h 1295790"/>
                <a:gd name="connsiteX161" fmla="*/ 59480 w 4099267"/>
                <a:gd name="connsiteY161" fmla="*/ 24894 h 1295790"/>
                <a:gd name="connsiteX162" fmla="*/ 30905 w 4099267"/>
                <a:gd name="connsiteY162" fmla="*/ 34419 h 1295790"/>
                <a:gd name="connsiteX163" fmla="*/ 2330 w 4099267"/>
                <a:gd name="connsiteY163" fmla="*/ 29657 h 1295790"/>
                <a:gd name="connsiteX164" fmla="*/ 7093 w 4099267"/>
                <a:gd name="connsiteY164" fmla="*/ 1205994 h 1295790"/>
                <a:gd name="connsiteX0" fmla="*/ 7093 w 4099267"/>
                <a:gd name="connsiteY0" fmla="*/ 1205994 h 1267907"/>
                <a:gd name="connsiteX1" fmla="*/ 49955 w 4099267"/>
                <a:gd name="connsiteY1" fmla="*/ 1215519 h 1267907"/>
                <a:gd name="connsiteX2" fmla="*/ 64243 w 4099267"/>
                <a:gd name="connsiteY2" fmla="*/ 1225044 h 1267907"/>
                <a:gd name="connsiteX3" fmla="*/ 78530 w 4099267"/>
                <a:gd name="connsiteY3" fmla="*/ 1229807 h 1267907"/>
                <a:gd name="connsiteX4" fmla="*/ 192830 w 4099267"/>
                <a:gd name="connsiteY4" fmla="*/ 1225044 h 1267907"/>
                <a:gd name="connsiteX5" fmla="*/ 221405 w 4099267"/>
                <a:gd name="connsiteY5" fmla="*/ 1215519 h 1267907"/>
                <a:gd name="connsiteX6" fmla="*/ 235693 w 4099267"/>
                <a:gd name="connsiteY6" fmla="*/ 1210757 h 1267907"/>
                <a:gd name="connsiteX7" fmla="*/ 249980 w 4099267"/>
                <a:gd name="connsiteY7" fmla="*/ 1205994 h 1267907"/>
                <a:gd name="connsiteX8" fmla="*/ 283318 w 4099267"/>
                <a:gd name="connsiteY8" fmla="*/ 1215519 h 1267907"/>
                <a:gd name="connsiteX9" fmla="*/ 297605 w 4099267"/>
                <a:gd name="connsiteY9" fmla="*/ 1225044 h 1267907"/>
                <a:gd name="connsiteX10" fmla="*/ 507155 w 4099267"/>
                <a:gd name="connsiteY10" fmla="*/ 1225044 h 1267907"/>
                <a:gd name="connsiteX11" fmla="*/ 540493 w 4099267"/>
                <a:gd name="connsiteY11" fmla="*/ 1239332 h 1267907"/>
                <a:gd name="connsiteX12" fmla="*/ 554780 w 4099267"/>
                <a:gd name="connsiteY12" fmla="*/ 1244094 h 1267907"/>
                <a:gd name="connsiteX13" fmla="*/ 564305 w 4099267"/>
                <a:gd name="connsiteY13" fmla="*/ 1229807 h 1267907"/>
                <a:gd name="connsiteX14" fmla="*/ 602405 w 4099267"/>
                <a:gd name="connsiteY14" fmla="*/ 1239332 h 1267907"/>
                <a:gd name="connsiteX15" fmla="*/ 616693 w 4099267"/>
                <a:gd name="connsiteY15" fmla="*/ 1253619 h 1267907"/>
                <a:gd name="connsiteX16" fmla="*/ 630980 w 4099267"/>
                <a:gd name="connsiteY16" fmla="*/ 1258382 h 1267907"/>
                <a:gd name="connsiteX17" fmla="*/ 645268 w 4099267"/>
                <a:gd name="connsiteY17" fmla="*/ 1267907 h 1267907"/>
                <a:gd name="connsiteX18" fmla="*/ 707180 w 4099267"/>
                <a:gd name="connsiteY18" fmla="*/ 1263144 h 1267907"/>
                <a:gd name="connsiteX19" fmla="*/ 721468 w 4099267"/>
                <a:gd name="connsiteY19" fmla="*/ 1258382 h 1267907"/>
                <a:gd name="connsiteX20" fmla="*/ 740518 w 4099267"/>
                <a:gd name="connsiteY20" fmla="*/ 1253619 h 1267907"/>
                <a:gd name="connsiteX21" fmla="*/ 754805 w 4099267"/>
                <a:gd name="connsiteY21" fmla="*/ 1248857 h 1267907"/>
                <a:gd name="connsiteX22" fmla="*/ 826243 w 4099267"/>
                <a:gd name="connsiteY22" fmla="*/ 1244094 h 1267907"/>
                <a:gd name="connsiteX23" fmla="*/ 864343 w 4099267"/>
                <a:gd name="connsiteY23" fmla="*/ 1239332 h 1267907"/>
                <a:gd name="connsiteX24" fmla="*/ 892918 w 4099267"/>
                <a:gd name="connsiteY24" fmla="*/ 1229807 h 1267907"/>
                <a:gd name="connsiteX25" fmla="*/ 907205 w 4099267"/>
                <a:gd name="connsiteY25" fmla="*/ 1225044 h 1267907"/>
                <a:gd name="connsiteX26" fmla="*/ 1069130 w 4099267"/>
                <a:gd name="connsiteY26" fmla="*/ 1234569 h 1267907"/>
                <a:gd name="connsiteX27" fmla="*/ 1083418 w 4099267"/>
                <a:gd name="connsiteY27" fmla="*/ 1239332 h 1267907"/>
                <a:gd name="connsiteX28" fmla="*/ 1097705 w 4099267"/>
                <a:gd name="connsiteY28" fmla="*/ 1248857 h 1267907"/>
                <a:gd name="connsiteX29" fmla="*/ 1202480 w 4099267"/>
                <a:gd name="connsiteY29" fmla="*/ 1244094 h 1267907"/>
                <a:gd name="connsiteX30" fmla="*/ 1245343 w 4099267"/>
                <a:gd name="connsiteY30" fmla="*/ 1225044 h 1267907"/>
                <a:gd name="connsiteX31" fmla="*/ 1273918 w 4099267"/>
                <a:gd name="connsiteY31" fmla="*/ 1220282 h 1267907"/>
                <a:gd name="connsiteX32" fmla="*/ 1488230 w 4099267"/>
                <a:gd name="connsiteY32" fmla="*/ 1225044 h 1267907"/>
                <a:gd name="connsiteX33" fmla="*/ 1531093 w 4099267"/>
                <a:gd name="connsiteY33" fmla="*/ 1239332 h 1267907"/>
                <a:gd name="connsiteX34" fmla="*/ 1545380 w 4099267"/>
                <a:gd name="connsiteY34" fmla="*/ 1244094 h 1267907"/>
                <a:gd name="connsiteX35" fmla="*/ 1578718 w 4099267"/>
                <a:gd name="connsiteY35" fmla="*/ 1239332 h 1267907"/>
                <a:gd name="connsiteX36" fmla="*/ 1593005 w 4099267"/>
                <a:gd name="connsiteY36" fmla="*/ 1234569 h 1267907"/>
                <a:gd name="connsiteX37" fmla="*/ 1616818 w 4099267"/>
                <a:gd name="connsiteY37" fmla="*/ 1229807 h 1267907"/>
                <a:gd name="connsiteX38" fmla="*/ 1788268 w 4099267"/>
                <a:gd name="connsiteY38" fmla="*/ 1234569 h 1267907"/>
                <a:gd name="connsiteX39" fmla="*/ 1845418 w 4099267"/>
                <a:gd name="connsiteY39" fmla="*/ 1239332 h 1267907"/>
                <a:gd name="connsiteX40" fmla="*/ 1893043 w 4099267"/>
                <a:gd name="connsiteY40" fmla="*/ 1253619 h 1267907"/>
                <a:gd name="connsiteX41" fmla="*/ 1907330 w 4099267"/>
                <a:gd name="connsiteY41" fmla="*/ 1258382 h 1267907"/>
                <a:gd name="connsiteX42" fmla="*/ 1921618 w 4099267"/>
                <a:gd name="connsiteY42" fmla="*/ 1267907 h 1267907"/>
                <a:gd name="connsiteX43" fmla="*/ 1974005 w 4099267"/>
                <a:gd name="connsiteY43" fmla="*/ 1258382 h 1267907"/>
                <a:gd name="connsiteX44" fmla="*/ 1988293 w 4099267"/>
                <a:gd name="connsiteY44" fmla="*/ 1248857 h 1267907"/>
                <a:gd name="connsiteX45" fmla="*/ 2002580 w 4099267"/>
                <a:gd name="connsiteY45" fmla="*/ 1244094 h 1267907"/>
                <a:gd name="connsiteX46" fmla="*/ 2031155 w 4099267"/>
                <a:gd name="connsiteY46" fmla="*/ 1225044 h 1267907"/>
                <a:gd name="connsiteX47" fmla="*/ 2078780 w 4099267"/>
                <a:gd name="connsiteY47" fmla="*/ 1215519 h 1267907"/>
                <a:gd name="connsiteX48" fmla="*/ 2135930 w 4099267"/>
                <a:gd name="connsiteY48" fmla="*/ 1220282 h 1267907"/>
                <a:gd name="connsiteX49" fmla="*/ 2221655 w 4099267"/>
                <a:gd name="connsiteY49" fmla="*/ 1225044 h 1267907"/>
                <a:gd name="connsiteX50" fmla="*/ 2245468 w 4099267"/>
                <a:gd name="connsiteY50" fmla="*/ 1229807 h 1267907"/>
                <a:gd name="connsiteX51" fmla="*/ 2278805 w 4099267"/>
                <a:gd name="connsiteY51" fmla="*/ 1234569 h 1267907"/>
                <a:gd name="connsiteX52" fmla="*/ 2359768 w 4099267"/>
                <a:gd name="connsiteY52" fmla="*/ 1234569 h 1267907"/>
                <a:gd name="connsiteX53" fmla="*/ 2421680 w 4099267"/>
                <a:gd name="connsiteY53" fmla="*/ 1239332 h 1267907"/>
                <a:gd name="connsiteX54" fmla="*/ 2559793 w 4099267"/>
                <a:gd name="connsiteY54" fmla="*/ 1239332 h 1267907"/>
                <a:gd name="connsiteX55" fmla="*/ 2602655 w 4099267"/>
                <a:gd name="connsiteY55" fmla="*/ 1225044 h 1267907"/>
                <a:gd name="connsiteX56" fmla="*/ 2616943 w 4099267"/>
                <a:gd name="connsiteY56" fmla="*/ 1220282 h 1267907"/>
                <a:gd name="connsiteX57" fmla="*/ 2631230 w 4099267"/>
                <a:gd name="connsiteY57" fmla="*/ 1215519 h 1267907"/>
                <a:gd name="connsiteX58" fmla="*/ 2974130 w 4099267"/>
                <a:gd name="connsiteY58" fmla="*/ 1225044 h 1267907"/>
                <a:gd name="connsiteX59" fmla="*/ 3069380 w 4099267"/>
                <a:gd name="connsiteY59" fmla="*/ 1220282 h 1267907"/>
                <a:gd name="connsiteX60" fmla="*/ 3226543 w 4099267"/>
                <a:gd name="connsiteY60" fmla="*/ 1225044 h 1267907"/>
                <a:gd name="connsiteX61" fmla="*/ 3240830 w 4099267"/>
                <a:gd name="connsiteY61" fmla="*/ 1229807 h 1267907"/>
                <a:gd name="connsiteX62" fmla="*/ 3283693 w 4099267"/>
                <a:gd name="connsiteY62" fmla="*/ 1239332 h 1267907"/>
                <a:gd name="connsiteX63" fmla="*/ 3297980 w 4099267"/>
                <a:gd name="connsiteY63" fmla="*/ 1244094 h 1267907"/>
                <a:gd name="connsiteX64" fmla="*/ 3388468 w 4099267"/>
                <a:gd name="connsiteY64" fmla="*/ 1248857 h 1267907"/>
                <a:gd name="connsiteX65" fmla="*/ 3421805 w 4099267"/>
                <a:gd name="connsiteY65" fmla="*/ 1244094 h 1267907"/>
                <a:gd name="connsiteX66" fmla="*/ 3450380 w 4099267"/>
                <a:gd name="connsiteY66" fmla="*/ 1234569 h 1267907"/>
                <a:gd name="connsiteX67" fmla="*/ 3493243 w 4099267"/>
                <a:gd name="connsiteY67" fmla="*/ 1220282 h 1267907"/>
                <a:gd name="connsiteX68" fmla="*/ 3531343 w 4099267"/>
                <a:gd name="connsiteY68" fmla="*/ 1215519 h 1267907"/>
                <a:gd name="connsiteX69" fmla="*/ 3688505 w 4099267"/>
                <a:gd name="connsiteY69" fmla="*/ 1220282 h 1267907"/>
                <a:gd name="connsiteX70" fmla="*/ 3717080 w 4099267"/>
                <a:gd name="connsiteY70" fmla="*/ 1229807 h 1267907"/>
                <a:gd name="connsiteX71" fmla="*/ 3740893 w 4099267"/>
                <a:gd name="connsiteY71" fmla="*/ 1234569 h 1267907"/>
                <a:gd name="connsiteX72" fmla="*/ 3807568 w 4099267"/>
                <a:gd name="connsiteY72" fmla="*/ 1220282 h 1267907"/>
                <a:gd name="connsiteX73" fmla="*/ 3926630 w 4099267"/>
                <a:gd name="connsiteY73" fmla="*/ 1215519 h 1267907"/>
                <a:gd name="connsiteX74" fmla="*/ 3955205 w 4099267"/>
                <a:gd name="connsiteY74" fmla="*/ 1201232 h 1267907"/>
                <a:gd name="connsiteX75" fmla="*/ 3979018 w 4099267"/>
                <a:gd name="connsiteY75" fmla="*/ 1182182 h 1267907"/>
                <a:gd name="connsiteX76" fmla="*/ 3993305 w 4099267"/>
                <a:gd name="connsiteY76" fmla="*/ 1172657 h 1267907"/>
                <a:gd name="connsiteX77" fmla="*/ 4007593 w 4099267"/>
                <a:gd name="connsiteY77" fmla="*/ 1167894 h 1267907"/>
                <a:gd name="connsiteX78" fmla="*/ 4012355 w 4099267"/>
                <a:gd name="connsiteY78" fmla="*/ 1115507 h 1267907"/>
                <a:gd name="connsiteX79" fmla="*/ 4017118 w 4099267"/>
                <a:gd name="connsiteY79" fmla="*/ 1101219 h 1267907"/>
                <a:gd name="connsiteX80" fmla="*/ 4031405 w 4099267"/>
                <a:gd name="connsiteY80" fmla="*/ 1091694 h 1267907"/>
                <a:gd name="connsiteX81" fmla="*/ 4045693 w 4099267"/>
                <a:gd name="connsiteY81" fmla="*/ 1086932 h 1267907"/>
                <a:gd name="connsiteX82" fmla="*/ 4079030 w 4099267"/>
                <a:gd name="connsiteY82" fmla="*/ 1039307 h 1267907"/>
                <a:gd name="connsiteX83" fmla="*/ 4074268 w 4099267"/>
                <a:gd name="connsiteY83" fmla="*/ 996444 h 1267907"/>
                <a:gd name="connsiteX84" fmla="*/ 4069505 w 4099267"/>
                <a:gd name="connsiteY84" fmla="*/ 982157 h 1267907"/>
                <a:gd name="connsiteX85" fmla="*/ 4064743 w 4099267"/>
                <a:gd name="connsiteY85" fmla="*/ 963107 h 1267907"/>
                <a:gd name="connsiteX86" fmla="*/ 4059980 w 4099267"/>
                <a:gd name="connsiteY86" fmla="*/ 925007 h 1267907"/>
                <a:gd name="connsiteX87" fmla="*/ 4074268 w 4099267"/>
                <a:gd name="connsiteY87" fmla="*/ 863094 h 1267907"/>
                <a:gd name="connsiteX88" fmla="*/ 4079030 w 4099267"/>
                <a:gd name="connsiteY88" fmla="*/ 848807 h 1267907"/>
                <a:gd name="connsiteX89" fmla="*/ 4064743 w 4099267"/>
                <a:gd name="connsiteY89" fmla="*/ 815469 h 1267907"/>
                <a:gd name="connsiteX90" fmla="*/ 4050455 w 4099267"/>
                <a:gd name="connsiteY90" fmla="*/ 786894 h 1267907"/>
                <a:gd name="connsiteX91" fmla="*/ 4059980 w 4099267"/>
                <a:gd name="connsiteY91" fmla="*/ 639257 h 1267907"/>
                <a:gd name="connsiteX92" fmla="*/ 4069505 w 4099267"/>
                <a:gd name="connsiteY92" fmla="*/ 544007 h 1267907"/>
                <a:gd name="connsiteX93" fmla="*/ 4064743 w 4099267"/>
                <a:gd name="connsiteY93" fmla="*/ 486857 h 1267907"/>
                <a:gd name="connsiteX94" fmla="*/ 4064743 w 4099267"/>
                <a:gd name="connsiteY94" fmla="*/ 410657 h 1267907"/>
                <a:gd name="connsiteX95" fmla="*/ 4074268 w 4099267"/>
                <a:gd name="connsiteY95" fmla="*/ 396369 h 1267907"/>
                <a:gd name="connsiteX96" fmla="*/ 4079030 w 4099267"/>
                <a:gd name="connsiteY96" fmla="*/ 382082 h 1267907"/>
                <a:gd name="connsiteX97" fmla="*/ 4069505 w 4099267"/>
                <a:gd name="connsiteY97" fmla="*/ 329694 h 1267907"/>
                <a:gd name="connsiteX98" fmla="*/ 4050455 w 4099267"/>
                <a:gd name="connsiteY98" fmla="*/ 301119 h 1267907"/>
                <a:gd name="connsiteX99" fmla="*/ 4059980 w 4099267"/>
                <a:gd name="connsiteY99" fmla="*/ 258257 h 1267907"/>
                <a:gd name="connsiteX100" fmla="*/ 4079030 w 4099267"/>
                <a:gd name="connsiteY100" fmla="*/ 229682 h 1267907"/>
                <a:gd name="connsiteX101" fmla="*/ 4083793 w 4099267"/>
                <a:gd name="connsiteY101" fmla="*/ 215394 h 1267907"/>
                <a:gd name="connsiteX102" fmla="*/ 4093318 w 4099267"/>
                <a:gd name="connsiteY102" fmla="*/ 201107 h 1267907"/>
                <a:gd name="connsiteX103" fmla="*/ 4093318 w 4099267"/>
                <a:gd name="connsiteY103" fmla="*/ 110619 h 1267907"/>
                <a:gd name="connsiteX104" fmla="*/ 4079030 w 4099267"/>
                <a:gd name="connsiteY104" fmla="*/ 82044 h 1267907"/>
                <a:gd name="connsiteX105" fmla="*/ 4059980 w 4099267"/>
                <a:gd name="connsiteY105" fmla="*/ 67757 h 1267907"/>
                <a:gd name="connsiteX106" fmla="*/ 4031405 w 4099267"/>
                <a:gd name="connsiteY106" fmla="*/ 48707 h 1267907"/>
                <a:gd name="connsiteX107" fmla="*/ 4017118 w 4099267"/>
                <a:gd name="connsiteY107" fmla="*/ 39182 h 1267907"/>
                <a:gd name="connsiteX108" fmla="*/ 3950443 w 4099267"/>
                <a:gd name="connsiteY108" fmla="*/ 24894 h 1267907"/>
                <a:gd name="connsiteX109" fmla="*/ 3774230 w 4099267"/>
                <a:gd name="connsiteY109" fmla="*/ 29657 h 1267907"/>
                <a:gd name="connsiteX110" fmla="*/ 3759943 w 4099267"/>
                <a:gd name="connsiteY110" fmla="*/ 34419 h 1267907"/>
                <a:gd name="connsiteX111" fmla="*/ 3721843 w 4099267"/>
                <a:gd name="connsiteY111" fmla="*/ 43944 h 1267907"/>
                <a:gd name="connsiteX112" fmla="*/ 3645643 w 4099267"/>
                <a:gd name="connsiteY112" fmla="*/ 39182 h 1267907"/>
                <a:gd name="connsiteX113" fmla="*/ 3602780 w 4099267"/>
                <a:gd name="connsiteY113" fmla="*/ 24894 h 1267907"/>
                <a:gd name="connsiteX114" fmla="*/ 3559918 w 4099267"/>
                <a:gd name="connsiteY114" fmla="*/ 10607 h 1267907"/>
                <a:gd name="connsiteX115" fmla="*/ 3526580 w 4099267"/>
                <a:gd name="connsiteY115" fmla="*/ 5844 h 1267907"/>
                <a:gd name="connsiteX116" fmla="*/ 3478955 w 4099267"/>
                <a:gd name="connsiteY116" fmla="*/ 5844 h 1267907"/>
                <a:gd name="connsiteX117" fmla="*/ 3464668 w 4099267"/>
                <a:gd name="connsiteY117" fmla="*/ 15369 h 1267907"/>
                <a:gd name="connsiteX118" fmla="*/ 3388468 w 4099267"/>
                <a:gd name="connsiteY118" fmla="*/ 34419 h 1267907"/>
                <a:gd name="connsiteX119" fmla="*/ 3131293 w 4099267"/>
                <a:gd name="connsiteY119" fmla="*/ 39182 h 1267907"/>
                <a:gd name="connsiteX120" fmla="*/ 3007468 w 4099267"/>
                <a:gd name="connsiteY120" fmla="*/ 29657 h 1267907"/>
                <a:gd name="connsiteX121" fmla="*/ 2978893 w 4099267"/>
                <a:gd name="connsiteY121" fmla="*/ 20132 h 1267907"/>
                <a:gd name="connsiteX122" fmla="*/ 2964605 w 4099267"/>
                <a:gd name="connsiteY122" fmla="*/ 15369 h 1267907"/>
                <a:gd name="connsiteX123" fmla="*/ 2916980 w 4099267"/>
                <a:gd name="connsiteY123" fmla="*/ 24894 h 1267907"/>
                <a:gd name="connsiteX124" fmla="*/ 2893168 w 4099267"/>
                <a:gd name="connsiteY124" fmla="*/ 29657 h 1267907"/>
                <a:gd name="connsiteX125" fmla="*/ 2697905 w 4099267"/>
                <a:gd name="connsiteY125" fmla="*/ 34419 h 1267907"/>
                <a:gd name="connsiteX126" fmla="*/ 2583605 w 4099267"/>
                <a:gd name="connsiteY126" fmla="*/ 29657 h 1267907"/>
                <a:gd name="connsiteX127" fmla="*/ 2569318 w 4099267"/>
                <a:gd name="connsiteY127" fmla="*/ 24894 h 1267907"/>
                <a:gd name="connsiteX128" fmla="*/ 2440730 w 4099267"/>
                <a:gd name="connsiteY128" fmla="*/ 34419 h 1267907"/>
                <a:gd name="connsiteX129" fmla="*/ 2350243 w 4099267"/>
                <a:gd name="connsiteY129" fmla="*/ 39182 h 1267907"/>
                <a:gd name="connsiteX130" fmla="*/ 2226418 w 4099267"/>
                <a:gd name="connsiteY130" fmla="*/ 48707 h 1267907"/>
                <a:gd name="connsiteX131" fmla="*/ 2112118 w 4099267"/>
                <a:gd name="connsiteY131" fmla="*/ 43944 h 1267907"/>
                <a:gd name="connsiteX132" fmla="*/ 1902568 w 4099267"/>
                <a:gd name="connsiteY132" fmla="*/ 39182 h 1267907"/>
                <a:gd name="connsiteX133" fmla="*/ 1840655 w 4099267"/>
                <a:gd name="connsiteY133" fmla="*/ 34419 h 1267907"/>
                <a:gd name="connsiteX134" fmla="*/ 1812080 w 4099267"/>
                <a:gd name="connsiteY134" fmla="*/ 24894 h 1267907"/>
                <a:gd name="connsiteX135" fmla="*/ 1797793 w 4099267"/>
                <a:gd name="connsiteY135" fmla="*/ 20132 h 1267907"/>
                <a:gd name="connsiteX136" fmla="*/ 1716830 w 4099267"/>
                <a:gd name="connsiteY136" fmla="*/ 15369 h 1267907"/>
                <a:gd name="connsiteX137" fmla="*/ 1664443 w 4099267"/>
                <a:gd name="connsiteY137" fmla="*/ 10607 h 1267907"/>
                <a:gd name="connsiteX138" fmla="*/ 1602530 w 4099267"/>
                <a:gd name="connsiteY138" fmla="*/ 15369 h 1267907"/>
                <a:gd name="connsiteX139" fmla="*/ 1578718 w 4099267"/>
                <a:gd name="connsiteY139" fmla="*/ 20132 h 1267907"/>
                <a:gd name="connsiteX140" fmla="*/ 1531093 w 4099267"/>
                <a:gd name="connsiteY140" fmla="*/ 24894 h 1267907"/>
                <a:gd name="connsiteX141" fmla="*/ 1502518 w 4099267"/>
                <a:gd name="connsiteY141" fmla="*/ 29657 h 1267907"/>
                <a:gd name="connsiteX142" fmla="*/ 1473943 w 4099267"/>
                <a:gd name="connsiteY142" fmla="*/ 39182 h 1267907"/>
                <a:gd name="connsiteX143" fmla="*/ 1278680 w 4099267"/>
                <a:gd name="connsiteY143" fmla="*/ 34419 h 1267907"/>
                <a:gd name="connsiteX144" fmla="*/ 1250105 w 4099267"/>
                <a:gd name="connsiteY144" fmla="*/ 29657 h 1267907"/>
                <a:gd name="connsiteX145" fmla="*/ 1054843 w 4099267"/>
                <a:gd name="connsiteY145" fmla="*/ 34419 h 1267907"/>
                <a:gd name="connsiteX146" fmla="*/ 1031030 w 4099267"/>
                <a:gd name="connsiteY146" fmla="*/ 39182 h 1267907"/>
                <a:gd name="connsiteX147" fmla="*/ 1016743 w 4099267"/>
                <a:gd name="connsiteY147" fmla="*/ 43944 h 1267907"/>
                <a:gd name="connsiteX148" fmla="*/ 797668 w 4099267"/>
                <a:gd name="connsiteY148" fmla="*/ 39182 h 1267907"/>
                <a:gd name="connsiteX149" fmla="*/ 740518 w 4099267"/>
                <a:gd name="connsiteY149" fmla="*/ 34419 h 1267907"/>
                <a:gd name="connsiteX150" fmla="*/ 716705 w 4099267"/>
                <a:gd name="connsiteY150" fmla="*/ 29657 h 1267907"/>
                <a:gd name="connsiteX151" fmla="*/ 659555 w 4099267"/>
                <a:gd name="connsiteY151" fmla="*/ 24894 h 1267907"/>
                <a:gd name="connsiteX152" fmla="*/ 611930 w 4099267"/>
                <a:gd name="connsiteY152" fmla="*/ 15369 h 1267907"/>
                <a:gd name="connsiteX153" fmla="*/ 526205 w 4099267"/>
                <a:gd name="connsiteY153" fmla="*/ 20132 h 1267907"/>
                <a:gd name="connsiteX154" fmla="*/ 454768 w 4099267"/>
                <a:gd name="connsiteY154" fmla="*/ 29657 h 1267907"/>
                <a:gd name="connsiteX155" fmla="*/ 440480 w 4099267"/>
                <a:gd name="connsiteY155" fmla="*/ 34419 h 1267907"/>
                <a:gd name="connsiteX156" fmla="*/ 307130 w 4099267"/>
                <a:gd name="connsiteY156" fmla="*/ 29657 h 1267907"/>
                <a:gd name="connsiteX157" fmla="*/ 259505 w 4099267"/>
                <a:gd name="connsiteY157" fmla="*/ 24894 h 1267907"/>
                <a:gd name="connsiteX158" fmla="*/ 211880 w 4099267"/>
                <a:gd name="connsiteY158" fmla="*/ 15369 h 1267907"/>
                <a:gd name="connsiteX159" fmla="*/ 111868 w 4099267"/>
                <a:gd name="connsiteY159" fmla="*/ 10607 h 1267907"/>
                <a:gd name="connsiteX160" fmla="*/ 73768 w 4099267"/>
                <a:gd name="connsiteY160" fmla="*/ 15369 h 1267907"/>
                <a:gd name="connsiteX161" fmla="*/ 59480 w 4099267"/>
                <a:gd name="connsiteY161" fmla="*/ 24894 h 1267907"/>
                <a:gd name="connsiteX162" fmla="*/ 30905 w 4099267"/>
                <a:gd name="connsiteY162" fmla="*/ 34419 h 1267907"/>
                <a:gd name="connsiteX163" fmla="*/ 2330 w 4099267"/>
                <a:gd name="connsiteY163" fmla="*/ 29657 h 1267907"/>
                <a:gd name="connsiteX164" fmla="*/ 7093 w 4099267"/>
                <a:gd name="connsiteY164" fmla="*/ 1205994 h 1267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</a:cxnLst>
              <a:rect l="l" t="t" r="r" b="b"/>
              <a:pathLst>
                <a:path w="4099267" h="1267907">
                  <a:moveTo>
                    <a:pt x="7093" y="1205994"/>
                  </a:moveTo>
                  <a:lnTo>
                    <a:pt x="49955" y="1215519"/>
                  </a:lnTo>
                  <a:cubicBezTo>
                    <a:pt x="55216" y="1217774"/>
                    <a:pt x="59123" y="1222484"/>
                    <a:pt x="64243" y="1225044"/>
                  </a:cubicBezTo>
                  <a:cubicBezTo>
                    <a:pt x="68733" y="1227289"/>
                    <a:pt x="73768" y="1228219"/>
                    <a:pt x="78530" y="1229807"/>
                  </a:cubicBezTo>
                  <a:cubicBezTo>
                    <a:pt x="116630" y="1228219"/>
                    <a:pt x="154886" y="1228839"/>
                    <a:pt x="192830" y="1225044"/>
                  </a:cubicBezTo>
                  <a:cubicBezTo>
                    <a:pt x="202820" y="1224045"/>
                    <a:pt x="211880" y="1218694"/>
                    <a:pt x="221405" y="1215519"/>
                  </a:cubicBezTo>
                  <a:lnTo>
                    <a:pt x="235693" y="1210757"/>
                  </a:lnTo>
                  <a:lnTo>
                    <a:pt x="249980" y="1205994"/>
                  </a:lnTo>
                  <a:cubicBezTo>
                    <a:pt x="256077" y="1207518"/>
                    <a:pt x="276490" y="1212105"/>
                    <a:pt x="283318" y="1215519"/>
                  </a:cubicBezTo>
                  <a:cubicBezTo>
                    <a:pt x="288437" y="1218079"/>
                    <a:pt x="292843" y="1221869"/>
                    <a:pt x="297605" y="1225044"/>
                  </a:cubicBezTo>
                  <a:cubicBezTo>
                    <a:pt x="392447" y="1221657"/>
                    <a:pt x="423149" y="1216201"/>
                    <a:pt x="507155" y="1225044"/>
                  </a:cubicBezTo>
                  <a:cubicBezTo>
                    <a:pt x="517024" y="1226083"/>
                    <a:pt x="532726" y="1236003"/>
                    <a:pt x="540493" y="1239332"/>
                  </a:cubicBezTo>
                  <a:cubicBezTo>
                    <a:pt x="545107" y="1241309"/>
                    <a:pt x="550018" y="1242507"/>
                    <a:pt x="554780" y="1244094"/>
                  </a:cubicBezTo>
                  <a:cubicBezTo>
                    <a:pt x="557955" y="1239332"/>
                    <a:pt x="558802" y="1231379"/>
                    <a:pt x="564305" y="1229807"/>
                  </a:cubicBezTo>
                  <a:cubicBezTo>
                    <a:pt x="570497" y="1228038"/>
                    <a:pt x="594419" y="1236670"/>
                    <a:pt x="602405" y="1239332"/>
                  </a:cubicBezTo>
                  <a:cubicBezTo>
                    <a:pt x="607168" y="1244094"/>
                    <a:pt x="611089" y="1249883"/>
                    <a:pt x="616693" y="1253619"/>
                  </a:cubicBezTo>
                  <a:cubicBezTo>
                    <a:pt x="620870" y="1256404"/>
                    <a:pt x="626490" y="1256137"/>
                    <a:pt x="630980" y="1258382"/>
                  </a:cubicBezTo>
                  <a:cubicBezTo>
                    <a:pt x="636100" y="1260942"/>
                    <a:pt x="640505" y="1264732"/>
                    <a:pt x="645268" y="1267907"/>
                  </a:cubicBezTo>
                  <a:cubicBezTo>
                    <a:pt x="665905" y="1266319"/>
                    <a:pt x="686642" y="1265711"/>
                    <a:pt x="707180" y="1263144"/>
                  </a:cubicBezTo>
                  <a:cubicBezTo>
                    <a:pt x="712161" y="1262521"/>
                    <a:pt x="716641" y="1259761"/>
                    <a:pt x="721468" y="1258382"/>
                  </a:cubicBezTo>
                  <a:cubicBezTo>
                    <a:pt x="727762" y="1256584"/>
                    <a:pt x="734224" y="1255417"/>
                    <a:pt x="740518" y="1253619"/>
                  </a:cubicBezTo>
                  <a:cubicBezTo>
                    <a:pt x="745345" y="1252240"/>
                    <a:pt x="749816" y="1249411"/>
                    <a:pt x="754805" y="1248857"/>
                  </a:cubicBezTo>
                  <a:cubicBezTo>
                    <a:pt x="778525" y="1246221"/>
                    <a:pt x="802467" y="1246161"/>
                    <a:pt x="826243" y="1244094"/>
                  </a:cubicBezTo>
                  <a:cubicBezTo>
                    <a:pt x="838994" y="1242985"/>
                    <a:pt x="851643" y="1240919"/>
                    <a:pt x="864343" y="1239332"/>
                  </a:cubicBezTo>
                  <a:lnTo>
                    <a:pt x="892918" y="1229807"/>
                  </a:lnTo>
                  <a:lnTo>
                    <a:pt x="907205" y="1225044"/>
                  </a:lnTo>
                  <a:cubicBezTo>
                    <a:pt x="962299" y="1226944"/>
                    <a:pt x="1016157" y="1221326"/>
                    <a:pt x="1069130" y="1234569"/>
                  </a:cubicBezTo>
                  <a:cubicBezTo>
                    <a:pt x="1074000" y="1235787"/>
                    <a:pt x="1078928" y="1237087"/>
                    <a:pt x="1083418" y="1239332"/>
                  </a:cubicBezTo>
                  <a:cubicBezTo>
                    <a:pt x="1088537" y="1241892"/>
                    <a:pt x="1092943" y="1245682"/>
                    <a:pt x="1097705" y="1248857"/>
                  </a:cubicBezTo>
                  <a:cubicBezTo>
                    <a:pt x="1132630" y="1247269"/>
                    <a:pt x="1167718" y="1247819"/>
                    <a:pt x="1202480" y="1244094"/>
                  </a:cubicBezTo>
                  <a:cubicBezTo>
                    <a:pt x="1261010" y="1237823"/>
                    <a:pt x="1208719" y="1237251"/>
                    <a:pt x="1245343" y="1225044"/>
                  </a:cubicBezTo>
                  <a:cubicBezTo>
                    <a:pt x="1254504" y="1221991"/>
                    <a:pt x="1264393" y="1221869"/>
                    <a:pt x="1273918" y="1220282"/>
                  </a:cubicBezTo>
                  <a:cubicBezTo>
                    <a:pt x="1345355" y="1221869"/>
                    <a:pt x="1416898" y="1220848"/>
                    <a:pt x="1488230" y="1225044"/>
                  </a:cubicBezTo>
                  <a:cubicBezTo>
                    <a:pt x="1488234" y="1225044"/>
                    <a:pt x="1523948" y="1236950"/>
                    <a:pt x="1531093" y="1239332"/>
                  </a:cubicBezTo>
                  <a:lnTo>
                    <a:pt x="1545380" y="1244094"/>
                  </a:lnTo>
                  <a:cubicBezTo>
                    <a:pt x="1556493" y="1242507"/>
                    <a:pt x="1567711" y="1241533"/>
                    <a:pt x="1578718" y="1239332"/>
                  </a:cubicBezTo>
                  <a:cubicBezTo>
                    <a:pt x="1583641" y="1238347"/>
                    <a:pt x="1588135" y="1235787"/>
                    <a:pt x="1593005" y="1234569"/>
                  </a:cubicBezTo>
                  <a:cubicBezTo>
                    <a:pt x="1600858" y="1232606"/>
                    <a:pt x="1608880" y="1231394"/>
                    <a:pt x="1616818" y="1229807"/>
                  </a:cubicBezTo>
                  <a:lnTo>
                    <a:pt x="1788268" y="1234569"/>
                  </a:lnTo>
                  <a:cubicBezTo>
                    <a:pt x="1807367" y="1235365"/>
                    <a:pt x="1826450" y="1236961"/>
                    <a:pt x="1845418" y="1239332"/>
                  </a:cubicBezTo>
                  <a:cubicBezTo>
                    <a:pt x="1856937" y="1240772"/>
                    <a:pt x="1884751" y="1250855"/>
                    <a:pt x="1893043" y="1253619"/>
                  </a:cubicBezTo>
                  <a:cubicBezTo>
                    <a:pt x="1897805" y="1255207"/>
                    <a:pt x="1903153" y="1255597"/>
                    <a:pt x="1907330" y="1258382"/>
                  </a:cubicBezTo>
                  <a:lnTo>
                    <a:pt x="1921618" y="1267907"/>
                  </a:lnTo>
                  <a:cubicBezTo>
                    <a:pt x="1924821" y="1267373"/>
                    <a:pt x="1968685" y="1260377"/>
                    <a:pt x="1974005" y="1258382"/>
                  </a:cubicBezTo>
                  <a:cubicBezTo>
                    <a:pt x="1979365" y="1256372"/>
                    <a:pt x="1983173" y="1251417"/>
                    <a:pt x="1988293" y="1248857"/>
                  </a:cubicBezTo>
                  <a:cubicBezTo>
                    <a:pt x="1992783" y="1246612"/>
                    <a:pt x="1998192" y="1246532"/>
                    <a:pt x="2002580" y="1244094"/>
                  </a:cubicBezTo>
                  <a:cubicBezTo>
                    <a:pt x="2012587" y="1238534"/>
                    <a:pt x="2020295" y="1228664"/>
                    <a:pt x="2031155" y="1225044"/>
                  </a:cubicBezTo>
                  <a:cubicBezTo>
                    <a:pt x="2056092" y="1216733"/>
                    <a:pt x="2040473" y="1220992"/>
                    <a:pt x="2078780" y="1215519"/>
                  </a:cubicBezTo>
                  <a:lnTo>
                    <a:pt x="2135930" y="1220282"/>
                  </a:lnTo>
                  <a:cubicBezTo>
                    <a:pt x="2164486" y="1222186"/>
                    <a:pt x="2193144" y="1222565"/>
                    <a:pt x="2221655" y="1225044"/>
                  </a:cubicBezTo>
                  <a:cubicBezTo>
                    <a:pt x="2229719" y="1225745"/>
                    <a:pt x="2237483" y="1228476"/>
                    <a:pt x="2245468" y="1229807"/>
                  </a:cubicBezTo>
                  <a:cubicBezTo>
                    <a:pt x="2256540" y="1231652"/>
                    <a:pt x="2267693" y="1232982"/>
                    <a:pt x="2278805" y="1234569"/>
                  </a:cubicBezTo>
                  <a:cubicBezTo>
                    <a:pt x="2317692" y="1247532"/>
                    <a:pt x="2272724" y="1234569"/>
                    <a:pt x="2359768" y="1234569"/>
                  </a:cubicBezTo>
                  <a:cubicBezTo>
                    <a:pt x="2380466" y="1234569"/>
                    <a:pt x="2401043" y="1237744"/>
                    <a:pt x="2421680" y="1239332"/>
                  </a:cubicBezTo>
                  <a:cubicBezTo>
                    <a:pt x="2475875" y="1252879"/>
                    <a:pt x="2454756" y="1249497"/>
                    <a:pt x="2559793" y="1239332"/>
                  </a:cubicBezTo>
                  <a:cubicBezTo>
                    <a:pt x="2559802" y="1239331"/>
                    <a:pt x="2595507" y="1227427"/>
                    <a:pt x="2602655" y="1225044"/>
                  </a:cubicBezTo>
                  <a:lnTo>
                    <a:pt x="2616943" y="1220282"/>
                  </a:lnTo>
                  <a:lnTo>
                    <a:pt x="2631230" y="1215519"/>
                  </a:lnTo>
                  <a:lnTo>
                    <a:pt x="2974130" y="1225044"/>
                  </a:lnTo>
                  <a:cubicBezTo>
                    <a:pt x="3005920" y="1225044"/>
                    <a:pt x="3037630" y="1221869"/>
                    <a:pt x="3069380" y="1220282"/>
                  </a:cubicBezTo>
                  <a:cubicBezTo>
                    <a:pt x="3121768" y="1221869"/>
                    <a:pt x="3174212" y="1222137"/>
                    <a:pt x="3226543" y="1225044"/>
                  </a:cubicBezTo>
                  <a:cubicBezTo>
                    <a:pt x="3231555" y="1225322"/>
                    <a:pt x="3236003" y="1228428"/>
                    <a:pt x="3240830" y="1229807"/>
                  </a:cubicBezTo>
                  <a:cubicBezTo>
                    <a:pt x="3275017" y="1239575"/>
                    <a:pt x="3244454" y="1229522"/>
                    <a:pt x="3283693" y="1239332"/>
                  </a:cubicBezTo>
                  <a:cubicBezTo>
                    <a:pt x="3288563" y="1240550"/>
                    <a:pt x="3292981" y="1243640"/>
                    <a:pt x="3297980" y="1244094"/>
                  </a:cubicBezTo>
                  <a:cubicBezTo>
                    <a:pt x="3328060" y="1246829"/>
                    <a:pt x="3358305" y="1247269"/>
                    <a:pt x="3388468" y="1248857"/>
                  </a:cubicBezTo>
                  <a:cubicBezTo>
                    <a:pt x="3399580" y="1247269"/>
                    <a:pt x="3410867" y="1246618"/>
                    <a:pt x="3421805" y="1244094"/>
                  </a:cubicBezTo>
                  <a:cubicBezTo>
                    <a:pt x="3431588" y="1241836"/>
                    <a:pt x="3440855" y="1237744"/>
                    <a:pt x="3450380" y="1234569"/>
                  </a:cubicBezTo>
                  <a:lnTo>
                    <a:pt x="3493243" y="1220282"/>
                  </a:lnTo>
                  <a:cubicBezTo>
                    <a:pt x="3505385" y="1216235"/>
                    <a:pt x="3518643" y="1217107"/>
                    <a:pt x="3531343" y="1215519"/>
                  </a:cubicBezTo>
                  <a:cubicBezTo>
                    <a:pt x="3583730" y="1217107"/>
                    <a:pt x="3636248" y="1216262"/>
                    <a:pt x="3688505" y="1220282"/>
                  </a:cubicBezTo>
                  <a:cubicBezTo>
                    <a:pt x="3698516" y="1221052"/>
                    <a:pt x="3707555" y="1226632"/>
                    <a:pt x="3717080" y="1229807"/>
                  </a:cubicBezTo>
                  <a:cubicBezTo>
                    <a:pt x="3724759" y="1232367"/>
                    <a:pt x="3732955" y="1232982"/>
                    <a:pt x="3740893" y="1234569"/>
                  </a:cubicBezTo>
                  <a:cubicBezTo>
                    <a:pt x="3788956" y="1228562"/>
                    <a:pt x="3766851" y="1233854"/>
                    <a:pt x="3807568" y="1220282"/>
                  </a:cubicBezTo>
                  <a:cubicBezTo>
                    <a:pt x="3845249" y="1207722"/>
                    <a:pt x="3886943" y="1217107"/>
                    <a:pt x="3926630" y="1215519"/>
                  </a:cubicBezTo>
                  <a:cubicBezTo>
                    <a:pt x="3938251" y="1211646"/>
                    <a:pt x="3945972" y="1210465"/>
                    <a:pt x="3955205" y="1201232"/>
                  </a:cubicBezTo>
                  <a:cubicBezTo>
                    <a:pt x="3976746" y="1179690"/>
                    <a:pt x="3951203" y="1191452"/>
                    <a:pt x="3979018" y="1182182"/>
                  </a:cubicBezTo>
                  <a:cubicBezTo>
                    <a:pt x="3983780" y="1179007"/>
                    <a:pt x="3988186" y="1175217"/>
                    <a:pt x="3993305" y="1172657"/>
                  </a:cubicBezTo>
                  <a:cubicBezTo>
                    <a:pt x="3997795" y="1170412"/>
                    <a:pt x="4006005" y="1172657"/>
                    <a:pt x="4007593" y="1167894"/>
                  </a:cubicBezTo>
                  <a:cubicBezTo>
                    <a:pt x="4013138" y="1151259"/>
                    <a:pt x="4009875" y="1132865"/>
                    <a:pt x="4012355" y="1115507"/>
                  </a:cubicBezTo>
                  <a:cubicBezTo>
                    <a:pt x="4013065" y="1110537"/>
                    <a:pt x="4013982" y="1105139"/>
                    <a:pt x="4017118" y="1101219"/>
                  </a:cubicBezTo>
                  <a:cubicBezTo>
                    <a:pt x="4020694" y="1096750"/>
                    <a:pt x="4026286" y="1094254"/>
                    <a:pt x="4031405" y="1091694"/>
                  </a:cubicBezTo>
                  <a:cubicBezTo>
                    <a:pt x="4035895" y="1089449"/>
                    <a:pt x="4040930" y="1088519"/>
                    <a:pt x="4045693" y="1086932"/>
                  </a:cubicBezTo>
                  <a:cubicBezTo>
                    <a:pt x="4082303" y="1062526"/>
                    <a:pt x="4072386" y="1079174"/>
                    <a:pt x="4079030" y="1039307"/>
                  </a:cubicBezTo>
                  <a:cubicBezTo>
                    <a:pt x="4077443" y="1025019"/>
                    <a:pt x="4076631" y="1010624"/>
                    <a:pt x="4074268" y="996444"/>
                  </a:cubicBezTo>
                  <a:cubicBezTo>
                    <a:pt x="4073443" y="991492"/>
                    <a:pt x="4070884" y="986984"/>
                    <a:pt x="4069505" y="982157"/>
                  </a:cubicBezTo>
                  <a:cubicBezTo>
                    <a:pt x="4067707" y="975863"/>
                    <a:pt x="4065819" y="969563"/>
                    <a:pt x="4064743" y="963107"/>
                  </a:cubicBezTo>
                  <a:cubicBezTo>
                    <a:pt x="4062639" y="950482"/>
                    <a:pt x="4061568" y="937707"/>
                    <a:pt x="4059980" y="925007"/>
                  </a:cubicBezTo>
                  <a:cubicBezTo>
                    <a:pt x="4066163" y="881728"/>
                    <a:pt x="4061193" y="902320"/>
                    <a:pt x="4074268" y="863094"/>
                  </a:cubicBezTo>
                  <a:lnTo>
                    <a:pt x="4079030" y="848807"/>
                  </a:lnTo>
                  <a:cubicBezTo>
                    <a:pt x="4069121" y="809166"/>
                    <a:pt x="4081186" y="848354"/>
                    <a:pt x="4064743" y="815469"/>
                  </a:cubicBezTo>
                  <a:cubicBezTo>
                    <a:pt x="4045024" y="776033"/>
                    <a:pt x="4077753" y="827843"/>
                    <a:pt x="4050455" y="786894"/>
                  </a:cubicBezTo>
                  <a:cubicBezTo>
                    <a:pt x="4053630" y="737682"/>
                    <a:pt x="4053005" y="688076"/>
                    <a:pt x="4059980" y="639257"/>
                  </a:cubicBezTo>
                  <a:cubicBezTo>
                    <a:pt x="4067670" y="585429"/>
                    <a:pt x="4063882" y="617111"/>
                    <a:pt x="4069505" y="544007"/>
                  </a:cubicBezTo>
                  <a:cubicBezTo>
                    <a:pt x="4067918" y="524957"/>
                    <a:pt x="4066977" y="505842"/>
                    <a:pt x="4064743" y="486857"/>
                  </a:cubicBezTo>
                  <a:cubicBezTo>
                    <a:pt x="4059942" y="446047"/>
                    <a:pt x="4051880" y="470680"/>
                    <a:pt x="4064743" y="410657"/>
                  </a:cubicBezTo>
                  <a:cubicBezTo>
                    <a:pt x="4065942" y="405060"/>
                    <a:pt x="4071093" y="401132"/>
                    <a:pt x="4074268" y="396369"/>
                  </a:cubicBezTo>
                  <a:cubicBezTo>
                    <a:pt x="4075855" y="391607"/>
                    <a:pt x="4079030" y="387102"/>
                    <a:pt x="4079030" y="382082"/>
                  </a:cubicBezTo>
                  <a:cubicBezTo>
                    <a:pt x="4079030" y="375642"/>
                    <a:pt x="4076203" y="341751"/>
                    <a:pt x="4069505" y="329694"/>
                  </a:cubicBezTo>
                  <a:cubicBezTo>
                    <a:pt x="4063946" y="319687"/>
                    <a:pt x="4050455" y="301119"/>
                    <a:pt x="4050455" y="301119"/>
                  </a:cubicBezTo>
                  <a:cubicBezTo>
                    <a:pt x="4051747" y="293370"/>
                    <a:pt x="4054398" y="268304"/>
                    <a:pt x="4059980" y="258257"/>
                  </a:cubicBezTo>
                  <a:cubicBezTo>
                    <a:pt x="4065539" y="248250"/>
                    <a:pt x="4072680" y="239207"/>
                    <a:pt x="4079030" y="229682"/>
                  </a:cubicBezTo>
                  <a:cubicBezTo>
                    <a:pt x="4081815" y="225505"/>
                    <a:pt x="4081548" y="219884"/>
                    <a:pt x="4083793" y="215394"/>
                  </a:cubicBezTo>
                  <a:cubicBezTo>
                    <a:pt x="4086353" y="210275"/>
                    <a:pt x="4090143" y="205869"/>
                    <a:pt x="4093318" y="201107"/>
                  </a:cubicBezTo>
                  <a:cubicBezTo>
                    <a:pt x="4101659" y="159397"/>
                    <a:pt x="4100832" y="174489"/>
                    <a:pt x="4093318" y="110619"/>
                  </a:cubicBezTo>
                  <a:cubicBezTo>
                    <a:pt x="4092285" y="101841"/>
                    <a:pt x="4085022" y="88036"/>
                    <a:pt x="4079030" y="82044"/>
                  </a:cubicBezTo>
                  <a:cubicBezTo>
                    <a:pt x="4073417" y="76431"/>
                    <a:pt x="4066330" y="72519"/>
                    <a:pt x="4059980" y="67757"/>
                  </a:cubicBezTo>
                  <a:cubicBezTo>
                    <a:pt x="4043238" y="42644"/>
                    <a:pt x="4060109" y="61008"/>
                    <a:pt x="4031405" y="48707"/>
                  </a:cubicBezTo>
                  <a:cubicBezTo>
                    <a:pt x="4026144" y="46452"/>
                    <a:pt x="4022348" y="41507"/>
                    <a:pt x="4017118" y="39182"/>
                  </a:cubicBezTo>
                  <a:cubicBezTo>
                    <a:pt x="3990564" y="27380"/>
                    <a:pt x="3980451" y="28645"/>
                    <a:pt x="3950443" y="24894"/>
                  </a:cubicBezTo>
                  <a:cubicBezTo>
                    <a:pt x="3891705" y="26482"/>
                    <a:pt x="3832916" y="26723"/>
                    <a:pt x="3774230" y="29657"/>
                  </a:cubicBezTo>
                  <a:cubicBezTo>
                    <a:pt x="3769216" y="29908"/>
                    <a:pt x="3764813" y="33201"/>
                    <a:pt x="3759943" y="34419"/>
                  </a:cubicBezTo>
                  <a:lnTo>
                    <a:pt x="3721843" y="43944"/>
                  </a:lnTo>
                  <a:cubicBezTo>
                    <a:pt x="3696443" y="42357"/>
                    <a:pt x="3670859" y="42620"/>
                    <a:pt x="3645643" y="39182"/>
                  </a:cubicBezTo>
                  <a:cubicBezTo>
                    <a:pt x="3645637" y="39181"/>
                    <a:pt x="3609926" y="27276"/>
                    <a:pt x="3602780" y="24894"/>
                  </a:cubicBezTo>
                  <a:lnTo>
                    <a:pt x="3559918" y="10607"/>
                  </a:lnTo>
                  <a:cubicBezTo>
                    <a:pt x="3549268" y="7057"/>
                    <a:pt x="3537693" y="7432"/>
                    <a:pt x="3526580" y="5844"/>
                  </a:cubicBezTo>
                  <a:cubicBezTo>
                    <a:pt x="3505894" y="-1051"/>
                    <a:pt x="3507757" y="-2796"/>
                    <a:pt x="3478955" y="5844"/>
                  </a:cubicBezTo>
                  <a:cubicBezTo>
                    <a:pt x="3473473" y="7489"/>
                    <a:pt x="3469898" y="13044"/>
                    <a:pt x="3464668" y="15369"/>
                  </a:cubicBezTo>
                  <a:cubicBezTo>
                    <a:pt x="3447382" y="23052"/>
                    <a:pt x="3402970" y="34150"/>
                    <a:pt x="3388468" y="34419"/>
                  </a:cubicBezTo>
                  <a:lnTo>
                    <a:pt x="3131293" y="39182"/>
                  </a:lnTo>
                  <a:cubicBezTo>
                    <a:pt x="3090018" y="36007"/>
                    <a:pt x="3048545" y="34792"/>
                    <a:pt x="3007468" y="29657"/>
                  </a:cubicBezTo>
                  <a:cubicBezTo>
                    <a:pt x="2997505" y="28412"/>
                    <a:pt x="2988418" y="23307"/>
                    <a:pt x="2978893" y="20132"/>
                  </a:cubicBezTo>
                  <a:lnTo>
                    <a:pt x="2964605" y="15369"/>
                  </a:lnTo>
                  <a:cubicBezTo>
                    <a:pt x="2930905" y="23795"/>
                    <a:pt x="2959803" y="17108"/>
                    <a:pt x="2916980" y="24894"/>
                  </a:cubicBezTo>
                  <a:cubicBezTo>
                    <a:pt x="2909016" y="26342"/>
                    <a:pt x="2901255" y="29305"/>
                    <a:pt x="2893168" y="29657"/>
                  </a:cubicBezTo>
                  <a:cubicBezTo>
                    <a:pt x="2828122" y="32485"/>
                    <a:pt x="2762993" y="32832"/>
                    <a:pt x="2697905" y="34419"/>
                  </a:cubicBezTo>
                  <a:cubicBezTo>
                    <a:pt x="2659805" y="32832"/>
                    <a:pt x="2621634" y="32474"/>
                    <a:pt x="2583605" y="29657"/>
                  </a:cubicBezTo>
                  <a:cubicBezTo>
                    <a:pt x="2578599" y="29286"/>
                    <a:pt x="2574338" y="24894"/>
                    <a:pt x="2569318" y="24894"/>
                  </a:cubicBezTo>
                  <a:cubicBezTo>
                    <a:pt x="2498270" y="24894"/>
                    <a:pt x="2500005" y="30331"/>
                    <a:pt x="2440730" y="34419"/>
                  </a:cubicBezTo>
                  <a:cubicBezTo>
                    <a:pt x="2410597" y="36497"/>
                    <a:pt x="2380405" y="37594"/>
                    <a:pt x="2350243" y="39182"/>
                  </a:cubicBezTo>
                  <a:cubicBezTo>
                    <a:pt x="2303328" y="45046"/>
                    <a:pt x="2281133" y="48707"/>
                    <a:pt x="2226418" y="48707"/>
                  </a:cubicBezTo>
                  <a:cubicBezTo>
                    <a:pt x="2188285" y="48707"/>
                    <a:pt x="2150218" y="45532"/>
                    <a:pt x="2112118" y="43944"/>
                  </a:cubicBezTo>
                  <a:cubicBezTo>
                    <a:pt x="2026294" y="15336"/>
                    <a:pt x="2093580" y="34155"/>
                    <a:pt x="1902568" y="39182"/>
                  </a:cubicBezTo>
                  <a:cubicBezTo>
                    <a:pt x="1881930" y="37594"/>
                    <a:pt x="1861100" y="37647"/>
                    <a:pt x="1840655" y="34419"/>
                  </a:cubicBezTo>
                  <a:cubicBezTo>
                    <a:pt x="1830738" y="32853"/>
                    <a:pt x="1821605" y="28069"/>
                    <a:pt x="1812080" y="24894"/>
                  </a:cubicBezTo>
                  <a:lnTo>
                    <a:pt x="1797793" y="20132"/>
                  </a:lnTo>
                  <a:cubicBezTo>
                    <a:pt x="1772146" y="11584"/>
                    <a:pt x="1743796" y="17295"/>
                    <a:pt x="1716830" y="15369"/>
                  </a:cubicBezTo>
                  <a:cubicBezTo>
                    <a:pt x="1699340" y="14120"/>
                    <a:pt x="1681905" y="12194"/>
                    <a:pt x="1664443" y="10607"/>
                  </a:cubicBezTo>
                  <a:cubicBezTo>
                    <a:pt x="1643805" y="12194"/>
                    <a:pt x="1623102" y="13083"/>
                    <a:pt x="1602530" y="15369"/>
                  </a:cubicBezTo>
                  <a:cubicBezTo>
                    <a:pt x="1594485" y="16263"/>
                    <a:pt x="1586742" y="19062"/>
                    <a:pt x="1578718" y="20132"/>
                  </a:cubicBezTo>
                  <a:cubicBezTo>
                    <a:pt x="1562904" y="22241"/>
                    <a:pt x="1546924" y="22915"/>
                    <a:pt x="1531093" y="24894"/>
                  </a:cubicBezTo>
                  <a:cubicBezTo>
                    <a:pt x="1521511" y="26092"/>
                    <a:pt x="1511886" y="27315"/>
                    <a:pt x="1502518" y="29657"/>
                  </a:cubicBezTo>
                  <a:cubicBezTo>
                    <a:pt x="1492778" y="32092"/>
                    <a:pt x="1473943" y="39182"/>
                    <a:pt x="1473943" y="39182"/>
                  </a:cubicBezTo>
                  <a:lnTo>
                    <a:pt x="1278680" y="34419"/>
                  </a:lnTo>
                  <a:cubicBezTo>
                    <a:pt x="1269032" y="34008"/>
                    <a:pt x="1259761" y="29657"/>
                    <a:pt x="1250105" y="29657"/>
                  </a:cubicBezTo>
                  <a:cubicBezTo>
                    <a:pt x="1184998" y="29657"/>
                    <a:pt x="1119930" y="32832"/>
                    <a:pt x="1054843" y="34419"/>
                  </a:cubicBezTo>
                  <a:cubicBezTo>
                    <a:pt x="1046905" y="36007"/>
                    <a:pt x="1038883" y="37219"/>
                    <a:pt x="1031030" y="39182"/>
                  </a:cubicBezTo>
                  <a:cubicBezTo>
                    <a:pt x="1026160" y="40400"/>
                    <a:pt x="1021763" y="43944"/>
                    <a:pt x="1016743" y="43944"/>
                  </a:cubicBezTo>
                  <a:cubicBezTo>
                    <a:pt x="943701" y="43944"/>
                    <a:pt x="870693" y="40769"/>
                    <a:pt x="797668" y="39182"/>
                  </a:cubicBezTo>
                  <a:cubicBezTo>
                    <a:pt x="778618" y="37594"/>
                    <a:pt x="759503" y="36653"/>
                    <a:pt x="740518" y="34419"/>
                  </a:cubicBezTo>
                  <a:cubicBezTo>
                    <a:pt x="732479" y="33473"/>
                    <a:pt x="724744" y="30603"/>
                    <a:pt x="716705" y="29657"/>
                  </a:cubicBezTo>
                  <a:cubicBezTo>
                    <a:pt x="697720" y="27423"/>
                    <a:pt x="678554" y="27005"/>
                    <a:pt x="659555" y="24894"/>
                  </a:cubicBezTo>
                  <a:cubicBezTo>
                    <a:pt x="638529" y="22558"/>
                    <a:pt x="630854" y="20101"/>
                    <a:pt x="611930" y="15369"/>
                  </a:cubicBezTo>
                  <a:lnTo>
                    <a:pt x="526205" y="20132"/>
                  </a:lnTo>
                  <a:cubicBezTo>
                    <a:pt x="501195" y="21918"/>
                    <a:pt x="478664" y="23683"/>
                    <a:pt x="454768" y="29657"/>
                  </a:cubicBezTo>
                  <a:cubicBezTo>
                    <a:pt x="449898" y="30875"/>
                    <a:pt x="445243" y="32832"/>
                    <a:pt x="440480" y="34419"/>
                  </a:cubicBezTo>
                  <a:lnTo>
                    <a:pt x="307130" y="29657"/>
                  </a:lnTo>
                  <a:cubicBezTo>
                    <a:pt x="291198" y="28818"/>
                    <a:pt x="275283" y="27261"/>
                    <a:pt x="259505" y="24894"/>
                  </a:cubicBezTo>
                  <a:cubicBezTo>
                    <a:pt x="243495" y="22492"/>
                    <a:pt x="228051" y="16139"/>
                    <a:pt x="211880" y="15369"/>
                  </a:cubicBezTo>
                  <a:lnTo>
                    <a:pt x="111868" y="10607"/>
                  </a:lnTo>
                  <a:cubicBezTo>
                    <a:pt x="99168" y="12194"/>
                    <a:pt x="86116" y="12002"/>
                    <a:pt x="73768" y="15369"/>
                  </a:cubicBezTo>
                  <a:cubicBezTo>
                    <a:pt x="68246" y="16875"/>
                    <a:pt x="64711" y="22569"/>
                    <a:pt x="59480" y="24894"/>
                  </a:cubicBezTo>
                  <a:cubicBezTo>
                    <a:pt x="50305" y="28972"/>
                    <a:pt x="40430" y="33625"/>
                    <a:pt x="30905" y="34419"/>
                  </a:cubicBezTo>
                  <a:cubicBezTo>
                    <a:pt x="21380" y="35213"/>
                    <a:pt x="11855" y="31244"/>
                    <a:pt x="2330" y="29657"/>
                  </a:cubicBezTo>
                  <a:cubicBezTo>
                    <a:pt x="-1639" y="224919"/>
                    <a:pt x="-844" y="1008350"/>
                    <a:pt x="7093" y="120599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IN" sz="11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" name="Rechteck 65"/>
            <p:cNvSpPr/>
            <p:nvPr/>
          </p:nvSpPr>
          <p:spPr bwMode="gray">
            <a:xfrm>
              <a:off x="1217050" y="1668695"/>
              <a:ext cx="2288149" cy="49300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95000"/>
                </a:lnSpc>
                <a:spcAft>
                  <a:spcPts val="664"/>
                </a:spcAft>
                <a:defRPr/>
              </a:pPr>
              <a:r>
                <a:rPr lang="en-US" b="1" dirty="0">
                  <a:solidFill>
                    <a:srgbClr val="FFFFFF"/>
                  </a:solidFill>
                  <a:latin typeface="Arial"/>
                </a:rPr>
                <a:t>Supply &amp; Install ERP solution</a:t>
              </a:r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2343" y="1598421"/>
              <a:ext cx="376865" cy="649878"/>
            </a:xfrm>
            <a:prstGeom prst="rect">
              <a:avLst/>
            </a:prstGeom>
            <a:noFill/>
          </p:spPr>
          <p:txBody>
            <a:bodyPr wrap="none" lIns="0" tIns="30359" rIns="0" bIns="0" rtlCol="0">
              <a:spAutoFit/>
            </a:bodyPr>
            <a:lstStyle/>
            <a:p>
              <a:pPr algn="ctr">
                <a:lnSpc>
                  <a:spcPct val="85000"/>
                </a:lnSpc>
                <a:spcAft>
                  <a:spcPts val="498"/>
                </a:spcAft>
                <a:buClr>
                  <a:srgbClr val="FFE600"/>
                </a:buClr>
                <a:buSzPct val="70000"/>
              </a:pPr>
              <a:r>
                <a:rPr lang="en-US" sz="6000" dirty="0">
                  <a:solidFill>
                    <a:srgbClr val="FFE600"/>
                  </a:solidFill>
                  <a:latin typeface="Arial"/>
                </a:rPr>
                <a:t>1</a:t>
              </a:r>
              <a:endParaRPr lang="en-IN" sz="6000" dirty="0">
                <a:solidFill>
                  <a:srgbClr val="FFE600"/>
                </a:solidFill>
                <a:latin typeface="Arial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133475" y="1631078"/>
              <a:ext cx="0" cy="913413"/>
            </a:xfrm>
            <a:prstGeom prst="line">
              <a:avLst/>
            </a:prstGeom>
            <a:ln w="1905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5247622" y="923528"/>
            <a:ext cx="3483969" cy="1546880"/>
            <a:chOff x="1294742" y="2819399"/>
            <a:chExt cx="3067708" cy="1232741"/>
          </a:xfrm>
        </p:grpSpPr>
        <p:sp>
          <p:nvSpPr>
            <p:cNvPr id="17" name="Freeform 16"/>
            <p:cNvSpPr/>
            <p:nvPr/>
          </p:nvSpPr>
          <p:spPr>
            <a:xfrm>
              <a:off x="1294742" y="2819399"/>
              <a:ext cx="3067708" cy="1232741"/>
            </a:xfrm>
            <a:custGeom>
              <a:avLst/>
              <a:gdLst>
                <a:gd name="connsiteX0" fmla="*/ 28575 w 4120749"/>
                <a:gd name="connsiteY0" fmla="*/ 1205993 h 1267906"/>
                <a:gd name="connsiteX1" fmla="*/ 71437 w 4120749"/>
                <a:gd name="connsiteY1" fmla="*/ 1215518 h 1267906"/>
                <a:gd name="connsiteX2" fmla="*/ 85725 w 4120749"/>
                <a:gd name="connsiteY2" fmla="*/ 1225043 h 1267906"/>
                <a:gd name="connsiteX3" fmla="*/ 100012 w 4120749"/>
                <a:gd name="connsiteY3" fmla="*/ 1229806 h 1267906"/>
                <a:gd name="connsiteX4" fmla="*/ 214312 w 4120749"/>
                <a:gd name="connsiteY4" fmla="*/ 1225043 h 1267906"/>
                <a:gd name="connsiteX5" fmla="*/ 242887 w 4120749"/>
                <a:gd name="connsiteY5" fmla="*/ 1215518 h 1267906"/>
                <a:gd name="connsiteX6" fmla="*/ 257175 w 4120749"/>
                <a:gd name="connsiteY6" fmla="*/ 1210756 h 1267906"/>
                <a:gd name="connsiteX7" fmla="*/ 271462 w 4120749"/>
                <a:gd name="connsiteY7" fmla="*/ 1205993 h 1267906"/>
                <a:gd name="connsiteX8" fmla="*/ 304800 w 4120749"/>
                <a:gd name="connsiteY8" fmla="*/ 1215518 h 1267906"/>
                <a:gd name="connsiteX9" fmla="*/ 319087 w 4120749"/>
                <a:gd name="connsiteY9" fmla="*/ 1225043 h 1267906"/>
                <a:gd name="connsiteX10" fmla="*/ 528637 w 4120749"/>
                <a:gd name="connsiteY10" fmla="*/ 1225043 h 1267906"/>
                <a:gd name="connsiteX11" fmla="*/ 561975 w 4120749"/>
                <a:gd name="connsiteY11" fmla="*/ 1239331 h 1267906"/>
                <a:gd name="connsiteX12" fmla="*/ 576262 w 4120749"/>
                <a:gd name="connsiteY12" fmla="*/ 1244093 h 1267906"/>
                <a:gd name="connsiteX13" fmla="*/ 585787 w 4120749"/>
                <a:gd name="connsiteY13" fmla="*/ 1229806 h 1267906"/>
                <a:gd name="connsiteX14" fmla="*/ 623887 w 4120749"/>
                <a:gd name="connsiteY14" fmla="*/ 1239331 h 1267906"/>
                <a:gd name="connsiteX15" fmla="*/ 638175 w 4120749"/>
                <a:gd name="connsiteY15" fmla="*/ 1253618 h 1267906"/>
                <a:gd name="connsiteX16" fmla="*/ 652462 w 4120749"/>
                <a:gd name="connsiteY16" fmla="*/ 1258381 h 1267906"/>
                <a:gd name="connsiteX17" fmla="*/ 666750 w 4120749"/>
                <a:gd name="connsiteY17" fmla="*/ 1267906 h 1267906"/>
                <a:gd name="connsiteX18" fmla="*/ 728662 w 4120749"/>
                <a:gd name="connsiteY18" fmla="*/ 1263143 h 1267906"/>
                <a:gd name="connsiteX19" fmla="*/ 742950 w 4120749"/>
                <a:gd name="connsiteY19" fmla="*/ 1258381 h 1267906"/>
                <a:gd name="connsiteX20" fmla="*/ 762000 w 4120749"/>
                <a:gd name="connsiteY20" fmla="*/ 1253618 h 1267906"/>
                <a:gd name="connsiteX21" fmla="*/ 776287 w 4120749"/>
                <a:gd name="connsiteY21" fmla="*/ 1248856 h 1267906"/>
                <a:gd name="connsiteX22" fmla="*/ 847725 w 4120749"/>
                <a:gd name="connsiteY22" fmla="*/ 1244093 h 1267906"/>
                <a:gd name="connsiteX23" fmla="*/ 885825 w 4120749"/>
                <a:gd name="connsiteY23" fmla="*/ 1239331 h 1267906"/>
                <a:gd name="connsiteX24" fmla="*/ 914400 w 4120749"/>
                <a:gd name="connsiteY24" fmla="*/ 1229806 h 1267906"/>
                <a:gd name="connsiteX25" fmla="*/ 928687 w 4120749"/>
                <a:gd name="connsiteY25" fmla="*/ 1225043 h 1267906"/>
                <a:gd name="connsiteX26" fmla="*/ 1090612 w 4120749"/>
                <a:gd name="connsiteY26" fmla="*/ 1234568 h 1267906"/>
                <a:gd name="connsiteX27" fmla="*/ 1104900 w 4120749"/>
                <a:gd name="connsiteY27" fmla="*/ 1239331 h 1267906"/>
                <a:gd name="connsiteX28" fmla="*/ 1119187 w 4120749"/>
                <a:gd name="connsiteY28" fmla="*/ 1248856 h 1267906"/>
                <a:gd name="connsiteX29" fmla="*/ 1223962 w 4120749"/>
                <a:gd name="connsiteY29" fmla="*/ 1244093 h 1267906"/>
                <a:gd name="connsiteX30" fmla="*/ 1266825 w 4120749"/>
                <a:gd name="connsiteY30" fmla="*/ 1225043 h 1267906"/>
                <a:gd name="connsiteX31" fmla="*/ 1295400 w 4120749"/>
                <a:gd name="connsiteY31" fmla="*/ 1220281 h 1267906"/>
                <a:gd name="connsiteX32" fmla="*/ 1509712 w 4120749"/>
                <a:gd name="connsiteY32" fmla="*/ 1225043 h 1267906"/>
                <a:gd name="connsiteX33" fmla="*/ 1552575 w 4120749"/>
                <a:gd name="connsiteY33" fmla="*/ 1239331 h 1267906"/>
                <a:gd name="connsiteX34" fmla="*/ 1566862 w 4120749"/>
                <a:gd name="connsiteY34" fmla="*/ 1244093 h 1267906"/>
                <a:gd name="connsiteX35" fmla="*/ 1600200 w 4120749"/>
                <a:gd name="connsiteY35" fmla="*/ 1239331 h 1267906"/>
                <a:gd name="connsiteX36" fmla="*/ 1614487 w 4120749"/>
                <a:gd name="connsiteY36" fmla="*/ 1234568 h 1267906"/>
                <a:gd name="connsiteX37" fmla="*/ 1638300 w 4120749"/>
                <a:gd name="connsiteY37" fmla="*/ 1229806 h 1267906"/>
                <a:gd name="connsiteX38" fmla="*/ 1809750 w 4120749"/>
                <a:gd name="connsiteY38" fmla="*/ 1234568 h 1267906"/>
                <a:gd name="connsiteX39" fmla="*/ 1866900 w 4120749"/>
                <a:gd name="connsiteY39" fmla="*/ 1239331 h 1267906"/>
                <a:gd name="connsiteX40" fmla="*/ 1914525 w 4120749"/>
                <a:gd name="connsiteY40" fmla="*/ 1253618 h 1267906"/>
                <a:gd name="connsiteX41" fmla="*/ 1928812 w 4120749"/>
                <a:gd name="connsiteY41" fmla="*/ 1258381 h 1267906"/>
                <a:gd name="connsiteX42" fmla="*/ 1943100 w 4120749"/>
                <a:gd name="connsiteY42" fmla="*/ 1267906 h 1267906"/>
                <a:gd name="connsiteX43" fmla="*/ 1995487 w 4120749"/>
                <a:gd name="connsiteY43" fmla="*/ 1258381 h 1267906"/>
                <a:gd name="connsiteX44" fmla="*/ 2009775 w 4120749"/>
                <a:gd name="connsiteY44" fmla="*/ 1248856 h 1267906"/>
                <a:gd name="connsiteX45" fmla="*/ 2024062 w 4120749"/>
                <a:gd name="connsiteY45" fmla="*/ 1244093 h 1267906"/>
                <a:gd name="connsiteX46" fmla="*/ 2052637 w 4120749"/>
                <a:gd name="connsiteY46" fmla="*/ 1225043 h 1267906"/>
                <a:gd name="connsiteX47" fmla="*/ 2100262 w 4120749"/>
                <a:gd name="connsiteY47" fmla="*/ 1215518 h 1267906"/>
                <a:gd name="connsiteX48" fmla="*/ 2157412 w 4120749"/>
                <a:gd name="connsiteY48" fmla="*/ 1220281 h 1267906"/>
                <a:gd name="connsiteX49" fmla="*/ 2243137 w 4120749"/>
                <a:gd name="connsiteY49" fmla="*/ 1225043 h 1267906"/>
                <a:gd name="connsiteX50" fmla="*/ 2266950 w 4120749"/>
                <a:gd name="connsiteY50" fmla="*/ 1229806 h 1267906"/>
                <a:gd name="connsiteX51" fmla="*/ 2300287 w 4120749"/>
                <a:gd name="connsiteY51" fmla="*/ 1234568 h 1267906"/>
                <a:gd name="connsiteX52" fmla="*/ 2381250 w 4120749"/>
                <a:gd name="connsiteY52" fmla="*/ 1234568 h 1267906"/>
                <a:gd name="connsiteX53" fmla="*/ 2443162 w 4120749"/>
                <a:gd name="connsiteY53" fmla="*/ 1239331 h 1267906"/>
                <a:gd name="connsiteX54" fmla="*/ 2581275 w 4120749"/>
                <a:gd name="connsiteY54" fmla="*/ 1239331 h 1267906"/>
                <a:gd name="connsiteX55" fmla="*/ 2624137 w 4120749"/>
                <a:gd name="connsiteY55" fmla="*/ 1225043 h 1267906"/>
                <a:gd name="connsiteX56" fmla="*/ 2638425 w 4120749"/>
                <a:gd name="connsiteY56" fmla="*/ 1220281 h 1267906"/>
                <a:gd name="connsiteX57" fmla="*/ 2652712 w 4120749"/>
                <a:gd name="connsiteY57" fmla="*/ 1215518 h 1267906"/>
                <a:gd name="connsiteX58" fmla="*/ 2995612 w 4120749"/>
                <a:gd name="connsiteY58" fmla="*/ 1225043 h 1267906"/>
                <a:gd name="connsiteX59" fmla="*/ 3090862 w 4120749"/>
                <a:gd name="connsiteY59" fmla="*/ 1220281 h 1267906"/>
                <a:gd name="connsiteX60" fmla="*/ 3248025 w 4120749"/>
                <a:gd name="connsiteY60" fmla="*/ 1225043 h 1267906"/>
                <a:gd name="connsiteX61" fmla="*/ 3262312 w 4120749"/>
                <a:gd name="connsiteY61" fmla="*/ 1229806 h 1267906"/>
                <a:gd name="connsiteX62" fmla="*/ 3305175 w 4120749"/>
                <a:gd name="connsiteY62" fmla="*/ 1239331 h 1267906"/>
                <a:gd name="connsiteX63" fmla="*/ 3319462 w 4120749"/>
                <a:gd name="connsiteY63" fmla="*/ 1244093 h 1267906"/>
                <a:gd name="connsiteX64" fmla="*/ 3409950 w 4120749"/>
                <a:gd name="connsiteY64" fmla="*/ 1248856 h 1267906"/>
                <a:gd name="connsiteX65" fmla="*/ 3443287 w 4120749"/>
                <a:gd name="connsiteY65" fmla="*/ 1244093 h 1267906"/>
                <a:gd name="connsiteX66" fmla="*/ 3471862 w 4120749"/>
                <a:gd name="connsiteY66" fmla="*/ 1234568 h 1267906"/>
                <a:gd name="connsiteX67" fmla="*/ 3514725 w 4120749"/>
                <a:gd name="connsiteY67" fmla="*/ 1220281 h 1267906"/>
                <a:gd name="connsiteX68" fmla="*/ 3552825 w 4120749"/>
                <a:gd name="connsiteY68" fmla="*/ 1215518 h 1267906"/>
                <a:gd name="connsiteX69" fmla="*/ 3709987 w 4120749"/>
                <a:gd name="connsiteY69" fmla="*/ 1220281 h 1267906"/>
                <a:gd name="connsiteX70" fmla="*/ 3738562 w 4120749"/>
                <a:gd name="connsiteY70" fmla="*/ 1229806 h 1267906"/>
                <a:gd name="connsiteX71" fmla="*/ 3762375 w 4120749"/>
                <a:gd name="connsiteY71" fmla="*/ 1234568 h 1267906"/>
                <a:gd name="connsiteX72" fmla="*/ 3829050 w 4120749"/>
                <a:gd name="connsiteY72" fmla="*/ 1220281 h 1267906"/>
                <a:gd name="connsiteX73" fmla="*/ 3948112 w 4120749"/>
                <a:gd name="connsiteY73" fmla="*/ 1215518 h 1267906"/>
                <a:gd name="connsiteX74" fmla="*/ 3976687 w 4120749"/>
                <a:gd name="connsiteY74" fmla="*/ 1201231 h 1267906"/>
                <a:gd name="connsiteX75" fmla="*/ 4000500 w 4120749"/>
                <a:gd name="connsiteY75" fmla="*/ 1182181 h 1267906"/>
                <a:gd name="connsiteX76" fmla="*/ 4014787 w 4120749"/>
                <a:gd name="connsiteY76" fmla="*/ 1172656 h 1267906"/>
                <a:gd name="connsiteX77" fmla="*/ 4029075 w 4120749"/>
                <a:gd name="connsiteY77" fmla="*/ 1167893 h 1267906"/>
                <a:gd name="connsiteX78" fmla="*/ 4033837 w 4120749"/>
                <a:gd name="connsiteY78" fmla="*/ 1115506 h 1267906"/>
                <a:gd name="connsiteX79" fmla="*/ 4038600 w 4120749"/>
                <a:gd name="connsiteY79" fmla="*/ 1101218 h 1267906"/>
                <a:gd name="connsiteX80" fmla="*/ 4052887 w 4120749"/>
                <a:gd name="connsiteY80" fmla="*/ 1091693 h 1267906"/>
                <a:gd name="connsiteX81" fmla="*/ 4067175 w 4120749"/>
                <a:gd name="connsiteY81" fmla="*/ 1086931 h 1267906"/>
                <a:gd name="connsiteX82" fmla="*/ 4100512 w 4120749"/>
                <a:gd name="connsiteY82" fmla="*/ 1039306 h 1267906"/>
                <a:gd name="connsiteX83" fmla="*/ 4095750 w 4120749"/>
                <a:gd name="connsiteY83" fmla="*/ 996443 h 1267906"/>
                <a:gd name="connsiteX84" fmla="*/ 4090987 w 4120749"/>
                <a:gd name="connsiteY84" fmla="*/ 982156 h 1267906"/>
                <a:gd name="connsiteX85" fmla="*/ 4086225 w 4120749"/>
                <a:gd name="connsiteY85" fmla="*/ 963106 h 1267906"/>
                <a:gd name="connsiteX86" fmla="*/ 4081462 w 4120749"/>
                <a:gd name="connsiteY86" fmla="*/ 925006 h 1267906"/>
                <a:gd name="connsiteX87" fmla="*/ 4095750 w 4120749"/>
                <a:gd name="connsiteY87" fmla="*/ 863093 h 1267906"/>
                <a:gd name="connsiteX88" fmla="*/ 4100512 w 4120749"/>
                <a:gd name="connsiteY88" fmla="*/ 848806 h 1267906"/>
                <a:gd name="connsiteX89" fmla="*/ 4086225 w 4120749"/>
                <a:gd name="connsiteY89" fmla="*/ 815468 h 1267906"/>
                <a:gd name="connsiteX90" fmla="*/ 4071937 w 4120749"/>
                <a:gd name="connsiteY90" fmla="*/ 786893 h 1267906"/>
                <a:gd name="connsiteX91" fmla="*/ 4081462 w 4120749"/>
                <a:gd name="connsiteY91" fmla="*/ 639256 h 1267906"/>
                <a:gd name="connsiteX92" fmla="*/ 4090987 w 4120749"/>
                <a:gd name="connsiteY92" fmla="*/ 544006 h 1267906"/>
                <a:gd name="connsiteX93" fmla="*/ 4086225 w 4120749"/>
                <a:gd name="connsiteY93" fmla="*/ 486856 h 1267906"/>
                <a:gd name="connsiteX94" fmla="*/ 4086225 w 4120749"/>
                <a:gd name="connsiteY94" fmla="*/ 410656 h 1267906"/>
                <a:gd name="connsiteX95" fmla="*/ 4095750 w 4120749"/>
                <a:gd name="connsiteY95" fmla="*/ 396368 h 1267906"/>
                <a:gd name="connsiteX96" fmla="*/ 4100512 w 4120749"/>
                <a:gd name="connsiteY96" fmla="*/ 382081 h 1267906"/>
                <a:gd name="connsiteX97" fmla="*/ 4090987 w 4120749"/>
                <a:gd name="connsiteY97" fmla="*/ 329693 h 1267906"/>
                <a:gd name="connsiteX98" fmla="*/ 4071937 w 4120749"/>
                <a:gd name="connsiteY98" fmla="*/ 301118 h 1267906"/>
                <a:gd name="connsiteX99" fmla="*/ 4081462 w 4120749"/>
                <a:gd name="connsiteY99" fmla="*/ 258256 h 1267906"/>
                <a:gd name="connsiteX100" fmla="*/ 4100512 w 4120749"/>
                <a:gd name="connsiteY100" fmla="*/ 229681 h 1267906"/>
                <a:gd name="connsiteX101" fmla="*/ 4105275 w 4120749"/>
                <a:gd name="connsiteY101" fmla="*/ 215393 h 1267906"/>
                <a:gd name="connsiteX102" fmla="*/ 4114800 w 4120749"/>
                <a:gd name="connsiteY102" fmla="*/ 201106 h 1267906"/>
                <a:gd name="connsiteX103" fmla="*/ 4114800 w 4120749"/>
                <a:gd name="connsiteY103" fmla="*/ 110618 h 1267906"/>
                <a:gd name="connsiteX104" fmla="*/ 4100512 w 4120749"/>
                <a:gd name="connsiteY104" fmla="*/ 82043 h 1267906"/>
                <a:gd name="connsiteX105" fmla="*/ 4081462 w 4120749"/>
                <a:gd name="connsiteY105" fmla="*/ 67756 h 1267906"/>
                <a:gd name="connsiteX106" fmla="*/ 4052887 w 4120749"/>
                <a:gd name="connsiteY106" fmla="*/ 48706 h 1267906"/>
                <a:gd name="connsiteX107" fmla="*/ 4038600 w 4120749"/>
                <a:gd name="connsiteY107" fmla="*/ 39181 h 1267906"/>
                <a:gd name="connsiteX108" fmla="*/ 3971925 w 4120749"/>
                <a:gd name="connsiteY108" fmla="*/ 24893 h 1267906"/>
                <a:gd name="connsiteX109" fmla="*/ 3795712 w 4120749"/>
                <a:gd name="connsiteY109" fmla="*/ 29656 h 1267906"/>
                <a:gd name="connsiteX110" fmla="*/ 3781425 w 4120749"/>
                <a:gd name="connsiteY110" fmla="*/ 34418 h 1267906"/>
                <a:gd name="connsiteX111" fmla="*/ 3743325 w 4120749"/>
                <a:gd name="connsiteY111" fmla="*/ 43943 h 1267906"/>
                <a:gd name="connsiteX112" fmla="*/ 3667125 w 4120749"/>
                <a:gd name="connsiteY112" fmla="*/ 39181 h 1267906"/>
                <a:gd name="connsiteX113" fmla="*/ 3624262 w 4120749"/>
                <a:gd name="connsiteY113" fmla="*/ 24893 h 1267906"/>
                <a:gd name="connsiteX114" fmla="*/ 3581400 w 4120749"/>
                <a:gd name="connsiteY114" fmla="*/ 10606 h 1267906"/>
                <a:gd name="connsiteX115" fmla="*/ 3548062 w 4120749"/>
                <a:gd name="connsiteY115" fmla="*/ 5843 h 1267906"/>
                <a:gd name="connsiteX116" fmla="*/ 3500437 w 4120749"/>
                <a:gd name="connsiteY116" fmla="*/ 5843 h 1267906"/>
                <a:gd name="connsiteX117" fmla="*/ 3486150 w 4120749"/>
                <a:gd name="connsiteY117" fmla="*/ 15368 h 1267906"/>
                <a:gd name="connsiteX118" fmla="*/ 3409950 w 4120749"/>
                <a:gd name="connsiteY118" fmla="*/ 34418 h 1267906"/>
                <a:gd name="connsiteX119" fmla="*/ 3152775 w 4120749"/>
                <a:gd name="connsiteY119" fmla="*/ 39181 h 1267906"/>
                <a:gd name="connsiteX120" fmla="*/ 3028950 w 4120749"/>
                <a:gd name="connsiteY120" fmla="*/ 29656 h 1267906"/>
                <a:gd name="connsiteX121" fmla="*/ 3000375 w 4120749"/>
                <a:gd name="connsiteY121" fmla="*/ 20131 h 1267906"/>
                <a:gd name="connsiteX122" fmla="*/ 2986087 w 4120749"/>
                <a:gd name="connsiteY122" fmla="*/ 15368 h 1267906"/>
                <a:gd name="connsiteX123" fmla="*/ 2938462 w 4120749"/>
                <a:gd name="connsiteY123" fmla="*/ 24893 h 1267906"/>
                <a:gd name="connsiteX124" fmla="*/ 2914650 w 4120749"/>
                <a:gd name="connsiteY124" fmla="*/ 29656 h 1267906"/>
                <a:gd name="connsiteX125" fmla="*/ 2719387 w 4120749"/>
                <a:gd name="connsiteY125" fmla="*/ 34418 h 1267906"/>
                <a:gd name="connsiteX126" fmla="*/ 2605087 w 4120749"/>
                <a:gd name="connsiteY126" fmla="*/ 29656 h 1267906"/>
                <a:gd name="connsiteX127" fmla="*/ 2590800 w 4120749"/>
                <a:gd name="connsiteY127" fmla="*/ 24893 h 1267906"/>
                <a:gd name="connsiteX128" fmla="*/ 2462212 w 4120749"/>
                <a:gd name="connsiteY128" fmla="*/ 34418 h 1267906"/>
                <a:gd name="connsiteX129" fmla="*/ 2371725 w 4120749"/>
                <a:gd name="connsiteY129" fmla="*/ 39181 h 1267906"/>
                <a:gd name="connsiteX130" fmla="*/ 2247900 w 4120749"/>
                <a:gd name="connsiteY130" fmla="*/ 48706 h 1267906"/>
                <a:gd name="connsiteX131" fmla="*/ 2133600 w 4120749"/>
                <a:gd name="connsiteY131" fmla="*/ 43943 h 1267906"/>
                <a:gd name="connsiteX132" fmla="*/ 1924050 w 4120749"/>
                <a:gd name="connsiteY132" fmla="*/ 39181 h 1267906"/>
                <a:gd name="connsiteX133" fmla="*/ 1862137 w 4120749"/>
                <a:gd name="connsiteY133" fmla="*/ 34418 h 1267906"/>
                <a:gd name="connsiteX134" fmla="*/ 1833562 w 4120749"/>
                <a:gd name="connsiteY134" fmla="*/ 24893 h 1267906"/>
                <a:gd name="connsiteX135" fmla="*/ 1819275 w 4120749"/>
                <a:gd name="connsiteY135" fmla="*/ 20131 h 1267906"/>
                <a:gd name="connsiteX136" fmla="*/ 1738312 w 4120749"/>
                <a:gd name="connsiteY136" fmla="*/ 15368 h 1267906"/>
                <a:gd name="connsiteX137" fmla="*/ 1685925 w 4120749"/>
                <a:gd name="connsiteY137" fmla="*/ 10606 h 1267906"/>
                <a:gd name="connsiteX138" fmla="*/ 1624012 w 4120749"/>
                <a:gd name="connsiteY138" fmla="*/ 15368 h 1267906"/>
                <a:gd name="connsiteX139" fmla="*/ 1600200 w 4120749"/>
                <a:gd name="connsiteY139" fmla="*/ 20131 h 1267906"/>
                <a:gd name="connsiteX140" fmla="*/ 1552575 w 4120749"/>
                <a:gd name="connsiteY140" fmla="*/ 24893 h 1267906"/>
                <a:gd name="connsiteX141" fmla="*/ 1524000 w 4120749"/>
                <a:gd name="connsiteY141" fmla="*/ 29656 h 1267906"/>
                <a:gd name="connsiteX142" fmla="*/ 1495425 w 4120749"/>
                <a:gd name="connsiteY142" fmla="*/ 39181 h 1267906"/>
                <a:gd name="connsiteX143" fmla="*/ 1300162 w 4120749"/>
                <a:gd name="connsiteY143" fmla="*/ 34418 h 1267906"/>
                <a:gd name="connsiteX144" fmla="*/ 1271587 w 4120749"/>
                <a:gd name="connsiteY144" fmla="*/ 29656 h 1267906"/>
                <a:gd name="connsiteX145" fmla="*/ 1076325 w 4120749"/>
                <a:gd name="connsiteY145" fmla="*/ 34418 h 1267906"/>
                <a:gd name="connsiteX146" fmla="*/ 1052512 w 4120749"/>
                <a:gd name="connsiteY146" fmla="*/ 39181 h 1267906"/>
                <a:gd name="connsiteX147" fmla="*/ 1038225 w 4120749"/>
                <a:gd name="connsiteY147" fmla="*/ 43943 h 1267906"/>
                <a:gd name="connsiteX148" fmla="*/ 819150 w 4120749"/>
                <a:gd name="connsiteY148" fmla="*/ 39181 h 1267906"/>
                <a:gd name="connsiteX149" fmla="*/ 762000 w 4120749"/>
                <a:gd name="connsiteY149" fmla="*/ 34418 h 1267906"/>
                <a:gd name="connsiteX150" fmla="*/ 738187 w 4120749"/>
                <a:gd name="connsiteY150" fmla="*/ 29656 h 1267906"/>
                <a:gd name="connsiteX151" fmla="*/ 681037 w 4120749"/>
                <a:gd name="connsiteY151" fmla="*/ 24893 h 1267906"/>
                <a:gd name="connsiteX152" fmla="*/ 633412 w 4120749"/>
                <a:gd name="connsiteY152" fmla="*/ 15368 h 1267906"/>
                <a:gd name="connsiteX153" fmla="*/ 547687 w 4120749"/>
                <a:gd name="connsiteY153" fmla="*/ 20131 h 1267906"/>
                <a:gd name="connsiteX154" fmla="*/ 476250 w 4120749"/>
                <a:gd name="connsiteY154" fmla="*/ 29656 h 1267906"/>
                <a:gd name="connsiteX155" fmla="*/ 461962 w 4120749"/>
                <a:gd name="connsiteY155" fmla="*/ 34418 h 1267906"/>
                <a:gd name="connsiteX156" fmla="*/ 328612 w 4120749"/>
                <a:gd name="connsiteY156" fmla="*/ 29656 h 1267906"/>
                <a:gd name="connsiteX157" fmla="*/ 280987 w 4120749"/>
                <a:gd name="connsiteY157" fmla="*/ 24893 h 1267906"/>
                <a:gd name="connsiteX158" fmla="*/ 233362 w 4120749"/>
                <a:gd name="connsiteY158" fmla="*/ 15368 h 1267906"/>
                <a:gd name="connsiteX159" fmla="*/ 133350 w 4120749"/>
                <a:gd name="connsiteY159" fmla="*/ 10606 h 1267906"/>
                <a:gd name="connsiteX160" fmla="*/ 95250 w 4120749"/>
                <a:gd name="connsiteY160" fmla="*/ 15368 h 1267906"/>
                <a:gd name="connsiteX161" fmla="*/ 80962 w 4120749"/>
                <a:gd name="connsiteY161" fmla="*/ 24893 h 1267906"/>
                <a:gd name="connsiteX162" fmla="*/ 52387 w 4120749"/>
                <a:gd name="connsiteY162" fmla="*/ 34418 h 1267906"/>
                <a:gd name="connsiteX163" fmla="*/ 38100 w 4120749"/>
                <a:gd name="connsiteY163" fmla="*/ 39181 h 1267906"/>
                <a:gd name="connsiteX164" fmla="*/ 23812 w 4120749"/>
                <a:gd name="connsiteY164" fmla="*/ 43943 h 1267906"/>
                <a:gd name="connsiteX165" fmla="*/ 9525 w 4120749"/>
                <a:gd name="connsiteY165" fmla="*/ 53468 h 1267906"/>
                <a:gd name="connsiteX166" fmla="*/ 19050 w 4120749"/>
                <a:gd name="connsiteY166" fmla="*/ 120143 h 1267906"/>
                <a:gd name="connsiteX167" fmla="*/ 14287 w 4120749"/>
                <a:gd name="connsiteY167" fmla="*/ 377318 h 1267906"/>
                <a:gd name="connsiteX168" fmla="*/ 4762 w 4120749"/>
                <a:gd name="connsiteY168" fmla="*/ 424943 h 1267906"/>
                <a:gd name="connsiteX169" fmla="*/ 0 w 4120749"/>
                <a:gd name="connsiteY169" fmla="*/ 482093 h 1267906"/>
                <a:gd name="connsiteX170" fmla="*/ 9525 w 4120749"/>
                <a:gd name="connsiteY170" fmla="*/ 624968 h 1267906"/>
                <a:gd name="connsiteX171" fmla="*/ 14287 w 4120749"/>
                <a:gd name="connsiteY171" fmla="*/ 763081 h 1267906"/>
                <a:gd name="connsiteX172" fmla="*/ 19050 w 4120749"/>
                <a:gd name="connsiteY172" fmla="*/ 805943 h 1267906"/>
                <a:gd name="connsiteX173" fmla="*/ 23812 w 4120749"/>
                <a:gd name="connsiteY173" fmla="*/ 1139318 h 1267906"/>
                <a:gd name="connsiteX174" fmla="*/ 33337 w 4120749"/>
                <a:gd name="connsiteY174" fmla="*/ 1172656 h 1267906"/>
                <a:gd name="connsiteX175" fmla="*/ 28575 w 4120749"/>
                <a:gd name="connsiteY175" fmla="*/ 1205993 h 1267906"/>
                <a:gd name="connsiteX0" fmla="*/ 28575 w 4120749"/>
                <a:gd name="connsiteY0" fmla="*/ 1205993 h 1267906"/>
                <a:gd name="connsiteX1" fmla="*/ 71437 w 4120749"/>
                <a:gd name="connsiteY1" fmla="*/ 1215518 h 1267906"/>
                <a:gd name="connsiteX2" fmla="*/ 85725 w 4120749"/>
                <a:gd name="connsiteY2" fmla="*/ 1225043 h 1267906"/>
                <a:gd name="connsiteX3" fmla="*/ 100012 w 4120749"/>
                <a:gd name="connsiteY3" fmla="*/ 1229806 h 1267906"/>
                <a:gd name="connsiteX4" fmla="*/ 214312 w 4120749"/>
                <a:gd name="connsiteY4" fmla="*/ 1225043 h 1267906"/>
                <a:gd name="connsiteX5" fmla="*/ 242887 w 4120749"/>
                <a:gd name="connsiteY5" fmla="*/ 1215518 h 1267906"/>
                <a:gd name="connsiteX6" fmla="*/ 257175 w 4120749"/>
                <a:gd name="connsiteY6" fmla="*/ 1210756 h 1267906"/>
                <a:gd name="connsiteX7" fmla="*/ 271462 w 4120749"/>
                <a:gd name="connsiteY7" fmla="*/ 1205993 h 1267906"/>
                <a:gd name="connsiteX8" fmla="*/ 304800 w 4120749"/>
                <a:gd name="connsiteY8" fmla="*/ 1215518 h 1267906"/>
                <a:gd name="connsiteX9" fmla="*/ 319087 w 4120749"/>
                <a:gd name="connsiteY9" fmla="*/ 1225043 h 1267906"/>
                <a:gd name="connsiteX10" fmla="*/ 528637 w 4120749"/>
                <a:gd name="connsiteY10" fmla="*/ 1225043 h 1267906"/>
                <a:gd name="connsiteX11" fmla="*/ 561975 w 4120749"/>
                <a:gd name="connsiteY11" fmla="*/ 1239331 h 1267906"/>
                <a:gd name="connsiteX12" fmla="*/ 576262 w 4120749"/>
                <a:gd name="connsiteY12" fmla="*/ 1244093 h 1267906"/>
                <a:gd name="connsiteX13" fmla="*/ 585787 w 4120749"/>
                <a:gd name="connsiteY13" fmla="*/ 1229806 h 1267906"/>
                <a:gd name="connsiteX14" fmla="*/ 623887 w 4120749"/>
                <a:gd name="connsiteY14" fmla="*/ 1239331 h 1267906"/>
                <a:gd name="connsiteX15" fmla="*/ 638175 w 4120749"/>
                <a:gd name="connsiteY15" fmla="*/ 1253618 h 1267906"/>
                <a:gd name="connsiteX16" fmla="*/ 652462 w 4120749"/>
                <a:gd name="connsiteY16" fmla="*/ 1258381 h 1267906"/>
                <a:gd name="connsiteX17" fmla="*/ 666750 w 4120749"/>
                <a:gd name="connsiteY17" fmla="*/ 1267906 h 1267906"/>
                <a:gd name="connsiteX18" fmla="*/ 728662 w 4120749"/>
                <a:gd name="connsiteY18" fmla="*/ 1263143 h 1267906"/>
                <a:gd name="connsiteX19" fmla="*/ 742950 w 4120749"/>
                <a:gd name="connsiteY19" fmla="*/ 1258381 h 1267906"/>
                <a:gd name="connsiteX20" fmla="*/ 762000 w 4120749"/>
                <a:gd name="connsiteY20" fmla="*/ 1253618 h 1267906"/>
                <a:gd name="connsiteX21" fmla="*/ 776287 w 4120749"/>
                <a:gd name="connsiteY21" fmla="*/ 1248856 h 1267906"/>
                <a:gd name="connsiteX22" fmla="*/ 847725 w 4120749"/>
                <a:gd name="connsiteY22" fmla="*/ 1244093 h 1267906"/>
                <a:gd name="connsiteX23" fmla="*/ 885825 w 4120749"/>
                <a:gd name="connsiteY23" fmla="*/ 1239331 h 1267906"/>
                <a:gd name="connsiteX24" fmla="*/ 914400 w 4120749"/>
                <a:gd name="connsiteY24" fmla="*/ 1229806 h 1267906"/>
                <a:gd name="connsiteX25" fmla="*/ 928687 w 4120749"/>
                <a:gd name="connsiteY25" fmla="*/ 1225043 h 1267906"/>
                <a:gd name="connsiteX26" fmla="*/ 1090612 w 4120749"/>
                <a:gd name="connsiteY26" fmla="*/ 1234568 h 1267906"/>
                <a:gd name="connsiteX27" fmla="*/ 1104900 w 4120749"/>
                <a:gd name="connsiteY27" fmla="*/ 1239331 h 1267906"/>
                <a:gd name="connsiteX28" fmla="*/ 1119187 w 4120749"/>
                <a:gd name="connsiteY28" fmla="*/ 1248856 h 1267906"/>
                <a:gd name="connsiteX29" fmla="*/ 1223962 w 4120749"/>
                <a:gd name="connsiteY29" fmla="*/ 1244093 h 1267906"/>
                <a:gd name="connsiteX30" fmla="*/ 1266825 w 4120749"/>
                <a:gd name="connsiteY30" fmla="*/ 1225043 h 1267906"/>
                <a:gd name="connsiteX31" fmla="*/ 1295400 w 4120749"/>
                <a:gd name="connsiteY31" fmla="*/ 1220281 h 1267906"/>
                <a:gd name="connsiteX32" fmla="*/ 1509712 w 4120749"/>
                <a:gd name="connsiteY32" fmla="*/ 1225043 h 1267906"/>
                <a:gd name="connsiteX33" fmla="*/ 1552575 w 4120749"/>
                <a:gd name="connsiteY33" fmla="*/ 1239331 h 1267906"/>
                <a:gd name="connsiteX34" fmla="*/ 1566862 w 4120749"/>
                <a:gd name="connsiteY34" fmla="*/ 1244093 h 1267906"/>
                <a:gd name="connsiteX35" fmla="*/ 1600200 w 4120749"/>
                <a:gd name="connsiteY35" fmla="*/ 1239331 h 1267906"/>
                <a:gd name="connsiteX36" fmla="*/ 1614487 w 4120749"/>
                <a:gd name="connsiteY36" fmla="*/ 1234568 h 1267906"/>
                <a:gd name="connsiteX37" fmla="*/ 1638300 w 4120749"/>
                <a:gd name="connsiteY37" fmla="*/ 1229806 h 1267906"/>
                <a:gd name="connsiteX38" fmla="*/ 1809750 w 4120749"/>
                <a:gd name="connsiteY38" fmla="*/ 1234568 h 1267906"/>
                <a:gd name="connsiteX39" fmla="*/ 1866900 w 4120749"/>
                <a:gd name="connsiteY39" fmla="*/ 1239331 h 1267906"/>
                <a:gd name="connsiteX40" fmla="*/ 1914525 w 4120749"/>
                <a:gd name="connsiteY40" fmla="*/ 1253618 h 1267906"/>
                <a:gd name="connsiteX41" fmla="*/ 1928812 w 4120749"/>
                <a:gd name="connsiteY41" fmla="*/ 1258381 h 1267906"/>
                <a:gd name="connsiteX42" fmla="*/ 1943100 w 4120749"/>
                <a:gd name="connsiteY42" fmla="*/ 1267906 h 1267906"/>
                <a:gd name="connsiteX43" fmla="*/ 1995487 w 4120749"/>
                <a:gd name="connsiteY43" fmla="*/ 1258381 h 1267906"/>
                <a:gd name="connsiteX44" fmla="*/ 2009775 w 4120749"/>
                <a:gd name="connsiteY44" fmla="*/ 1248856 h 1267906"/>
                <a:gd name="connsiteX45" fmla="*/ 2024062 w 4120749"/>
                <a:gd name="connsiteY45" fmla="*/ 1244093 h 1267906"/>
                <a:gd name="connsiteX46" fmla="*/ 2052637 w 4120749"/>
                <a:gd name="connsiteY46" fmla="*/ 1225043 h 1267906"/>
                <a:gd name="connsiteX47" fmla="*/ 2100262 w 4120749"/>
                <a:gd name="connsiteY47" fmla="*/ 1215518 h 1267906"/>
                <a:gd name="connsiteX48" fmla="*/ 2157412 w 4120749"/>
                <a:gd name="connsiteY48" fmla="*/ 1220281 h 1267906"/>
                <a:gd name="connsiteX49" fmla="*/ 2243137 w 4120749"/>
                <a:gd name="connsiteY49" fmla="*/ 1225043 h 1267906"/>
                <a:gd name="connsiteX50" fmla="*/ 2266950 w 4120749"/>
                <a:gd name="connsiteY50" fmla="*/ 1229806 h 1267906"/>
                <a:gd name="connsiteX51" fmla="*/ 2300287 w 4120749"/>
                <a:gd name="connsiteY51" fmla="*/ 1234568 h 1267906"/>
                <a:gd name="connsiteX52" fmla="*/ 2381250 w 4120749"/>
                <a:gd name="connsiteY52" fmla="*/ 1234568 h 1267906"/>
                <a:gd name="connsiteX53" fmla="*/ 2443162 w 4120749"/>
                <a:gd name="connsiteY53" fmla="*/ 1239331 h 1267906"/>
                <a:gd name="connsiteX54" fmla="*/ 2581275 w 4120749"/>
                <a:gd name="connsiteY54" fmla="*/ 1239331 h 1267906"/>
                <a:gd name="connsiteX55" fmla="*/ 2624137 w 4120749"/>
                <a:gd name="connsiteY55" fmla="*/ 1225043 h 1267906"/>
                <a:gd name="connsiteX56" fmla="*/ 2638425 w 4120749"/>
                <a:gd name="connsiteY56" fmla="*/ 1220281 h 1267906"/>
                <a:gd name="connsiteX57" fmla="*/ 2652712 w 4120749"/>
                <a:gd name="connsiteY57" fmla="*/ 1215518 h 1267906"/>
                <a:gd name="connsiteX58" fmla="*/ 2995612 w 4120749"/>
                <a:gd name="connsiteY58" fmla="*/ 1225043 h 1267906"/>
                <a:gd name="connsiteX59" fmla="*/ 3090862 w 4120749"/>
                <a:gd name="connsiteY59" fmla="*/ 1220281 h 1267906"/>
                <a:gd name="connsiteX60" fmla="*/ 3248025 w 4120749"/>
                <a:gd name="connsiteY60" fmla="*/ 1225043 h 1267906"/>
                <a:gd name="connsiteX61" fmla="*/ 3262312 w 4120749"/>
                <a:gd name="connsiteY61" fmla="*/ 1229806 h 1267906"/>
                <a:gd name="connsiteX62" fmla="*/ 3305175 w 4120749"/>
                <a:gd name="connsiteY62" fmla="*/ 1239331 h 1267906"/>
                <a:gd name="connsiteX63" fmla="*/ 3319462 w 4120749"/>
                <a:gd name="connsiteY63" fmla="*/ 1244093 h 1267906"/>
                <a:gd name="connsiteX64" fmla="*/ 3409950 w 4120749"/>
                <a:gd name="connsiteY64" fmla="*/ 1248856 h 1267906"/>
                <a:gd name="connsiteX65" fmla="*/ 3443287 w 4120749"/>
                <a:gd name="connsiteY65" fmla="*/ 1244093 h 1267906"/>
                <a:gd name="connsiteX66" fmla="*/ 3471862 w 4120749"/>
                <a:gd name="connsiteY66" fmla="*/ 1234568 h 1267906"/>
                <a:gd name="connsiteX67" fmla="*/ 3514725 w 4120749"/>
                <a:gd name="connsiteY67" fmla="*/ 1220281 h 1267906"/>
                <a:gd name="connsiteX68" fmla="*/ 3552825 w 4120749"/>
                <a:gd name="connsiteY68" fmla="*/ 1215518 h 1267906"/>
                <a:gd name="connsiteX69" fmla="*/ 3709987 w 4120749"/>
                <a:gd name="connsiteY69" fmla="*/ 1220281 h 1267906"/>
                <a:gd name="connsiteX70" fmla="*/ 3738562 w 4120749"/>
                <a:gd name="connsiteY70" fmla="*/ 1229806 h 1267906"/>
                <a:gd name="connsiteX71" fmla="*/ 3762375 w 4120749"/>
                <a:gd name="connsiteY71" fmla="*/ 1234568 h 1267906"/>
                <a:gd name="connsiteX72" fmla="*/ 3829050 w 4120749"/>
                <a:gd name="connsiteY72" fmla="*/ 1220281 h 1267906"/>
                <a:gd name="connsiteX73" fmla="*/ 3948112 w 4120749"/>
                <a:gd name="connsiteY73" fmla="*/ 1215518 h 1267906"/>
                <a:gd name="connsiteX74" fmla="*/ 3976687 w 4120749"/>
                <a:gd name="connsiteY74" fmla="*/ 1201231 h 1267906"/>
                <a:gd name="connsiteX75" fmla="*/ 4000500 w 4120749"/>
                <a:gd name="connsiteY75" fmla="*/ 1182181 h 1267906"/>
                <a:gd name="connsiteX76" fmla="*/ 4014787 w 4120749"/>
                <a:gd name="connsiteY76" fmla="*/ 1172656 h 1267906"/>
                <a:gd name="connsiteX77" fmla="*/ 4029075 w 4120749"/>
                <a:gd name="connsiteY77" fmla="*/ 1167893 h 1267906"/>
                <a:gd name="connsiteX78" fmla="*/ 4033837 w 4120749"/>
                <a:gd name="connsiteY78" fmla="*/ 1115506 h 1267906"/>
                <a:gd name="connsiteX79" fmla="*/ 4038600 w 4120749"/>
                <a:gd name="connsiteY79" fmla="*/ 1101218 h 1267906"/>
                <a:gd name="connsiteX80" fmla="*/ 4052887 w 4120749"/>
                <a:gd name="connsiteY80" fmla="*/ 1091693 h 1267906"/>
                <a:gd name="connsiteX81" fmla="*/ 4067175 w 4120749"/>
                <a:gd name="connsiteY81" fmla="*/ 1086931 h 1267906"/>
                <a:gd name="connsiteX82" fmla="*/ 4100512 w 4120749"/>
                <a:gd name="connsiteY82" fmla="*/ 1039306 h 1267906"/>
                <a:gd name="connsiteX83" fmla="*/ 4095750 w 4120749"/>
                <a:gd name="connsiteY83" fmla="*/ 996443 h 1267906"/>
                <a:gd name="connsiteX84" fmla="*/ 4090987 w 4120749"/>
                <a:gd name="connsiteY84" fmla="*/ 982156 h 1267906"/>
                <a:gd name="connsiteX85" fmla="*/ 4086225 w 4120749"/>
                <a:gd name="connsiteY85" fmla="*/ 963106 h 1267906"/>
                <a:gd name="connsiteX86" fmla="*/ 4081462 w 4120749"/>
                <a:gd name="connsiteY86" fmla="*/ 925006 h 1267906"/>
                <a:gd name="connsiteX87" fmla="*/ 4095750 w 4120749"/>
                <a:gd name="connsiteY87" fmla="*/ 863093 h 1267906"/>
                <a:gd name="connsiteX88" fmla="*/ 4100512 w 4120749"/>
                <a:gd name="connsiteY88" fmla="*/ 848806 h 1267906"/>
                <a:gd name="connsiteX89" fmla="*/ 4086225 w 4120749"/>
                <a:gd name="connsiteY89" fmla="*/ 815468 h 1267906"/>
                <a:gd name="connsiteX90" fmla="*/ 4071937 w 4120749"/>
                <a:gd name="connsiteY90" fmla="*/ 786893 h 1267906"/>
                <a:gd name="connsiteX91" fmla="*/ 4081462 w 4120749"/>
                <a:gd name="connsiteY91" fmla="*/ 639256 h 1267906"/>
                <a:gd name="connsiteX92" fmla="*/ 4090987 w 4120749"/>
                <a:gd name="connsiteY92" fmla="*/ 544006 h 1267906"/>
                <a:gd name="connsiteX93" fmla="*/ 4086225 w 4120749"/>
                <a:gd name="connsiteY93" fmla="*/ 486856 h 1267906"/>
                <a:gd name="connsiteX94" fmla="*/ 4086225 w 4120749"/>
                <a:gd name="connsiteY94" fmla="*/ 410656 h 1267906"/>
                <a:gd name="connsiteX95" fmla="*/ 4095750 w 4120749"/>
                <a:gd name="connsiteY95" fmla="*/ 396368 h 1267906"/>
                <a:gd name="connsiteX96" fmla="*/ 4100512 w 4120749"/>
                <a:gd name="connsiteY96" fmla="*/ 382081 h 1267906"/>
                <a:gd name="connsiteX97" fmla="*/ 4090987 w 4120749"/>
                <a:gd name="connsiteY97" fmla="*/ 329693 h 1267906"/>
                <a:gd name="connsiteX98" fmla="*/ 4071937 w 4120749"/>
                <a:gd name="connsiteY98" fmla="*/ 301118 h 1267906"/>
                <a:gd name="connsiteX99" fmla="*/ 4081462 w 4120749"/>
                <a:gd name="connsiteY99" fmla="*/ 258256 h 1267906"/>
                <a:gd name="connsiteX100" fmla="*/ 4100512 w 4120749"/>
                <a:gd name="connsiteY100" fmla="*/ 229681 h 1267906"/>
                <a:gd name="connsiteX101" fmla="*/ 4105275 w 4120749"/>
                <a:gd name="connsiteY101" fmla="*/ 215393 h 1267906"/>
                <a:gd name="connsiteX102" fmla="*/ 4114800 w 4120749"/>
                <a:gd name="connsiteY102" fmla="*/ 201106 h 1267906"/>
                <a:gd name="connsiteX103" fmla="*/ 4114800 w 4120749"/>
                <a:gd name="connsiteY103" fmla="*/ 110618 h 1267906"/>
                <a:gd name="connsiteX104" fmla="*/ 4100512 w 4120749"/>
                <a:gd name="connsiteY104" fmla="*/ 82043 h 1267906"/>
                <a:gd name="connsiteX105" fmla="*/ 4081462 w 4120749"/>
                <a:gd name="connsiteY105" fmla="*/ 67756 h 1267906"/>
                <a:gd name="connsiteX106" fmla="*/ 4052887 w 4120749"/>
                <a:gd name="connsiteY106" fmla="*/ 48706 h 1267906"/>
                <a:gd name="connsiteX107" fmla="*/ 4038600 w 4120749"/>
                <a:gd name="connsiteY107" fmla="*/ 39181 h 1267906"/>
                <a:gd name="connsiteX108" fmla="*/ 3971925 w 4120749"/>
                <a:gd name="connsiteY108" fmla="*/ 24893 h 1267906"/>
                <a:gd name="connsiteX109" fmla="*/ 3795712 w 4120749"/>
                <a:gd name="connsiteY109" fmla="*/ 29656 h 1267906"/>
                <a:gd name="connsiteX110" fmla="*/ 3781425 w 4120749"/>
                <a:gd name="connsiteY110" fmla="*/ 34418 h 1267906"/>
                <a:gd name="connsiteX111" fmla="*/ 3743325 w 4120749"/>
                <a:gd name="connsiteY111" fmla="*/ 43943 h 1267906"/>
                <a:gd name="connsiteX112" fmla="*/ 3667125 w 4120749"/>
                <a:gd name="connsiteY112" fmla="*/ 39181 h 1267906"/>
                <a:gd name="connsiteX113" fmla="*/ 3624262 w 4120749"/>
                <a:gd name="connsiteY113" fmla="*/ 24893 h 1267906"/>
                <a:gd name="connsiteX114" fmla="*/ 3581400 w 4120749"/>
                <a:gd name="connsiteY114" fmla="*/ 10606 h 1267906"/>
                <a:gd name="connsiteX115" fmla="*/ 3548062 w 4120749"/>
                <a:gd name="connsiteY115" fmla="*/ 5843 h 1267906"/>
                <a:gd name="connsiteX116" fmla="*/ 3500437 w 4120749"/>
                <a:gd name="connsiteY116" fmla="*/ 5843 h 1267906"/>
                <a:gd name="connsiteX117" fmla="*/ 3486150 w 4120749"/>
                <a:gd name="connsiteY117" fmla="*/ 15368 h 1267906"/>
                <a:gd name="connsiteX118" fmla="*/ 3409950 w 4120749"/>
                <a:gd name="connsiteY118" fmla="*/ 34418 h 1267906"/>
                <a:gd name="connsiteX119" fmla="*/ 3152775 w 4120749"/>
                <a:gd name="connsiteY119" fmla="*/ 39181 h 1267906"/>
                <a:gd name="connsiteX120" fmla="*/ 3028950 w 4120749"/>
                <a:gd name="connsiteY120" fmla="*/ 29656 h 1267906"/>
                <a:gd name="connsiteX121" fmla="*/ 3000375 w 4120749"/>
                <a:gd name="connsiteY121" fmla="*/ 20131 h 1267906"/>
                <a:gd name="connsiteX122" fmla="*/ 2986087 w 4120749"/>
                <a:gd name="connsiteY122" fmla="*/ 15368 h 1267906"/>
                <a:gd name="connsiteX123" fmla="*/ 2938462 w 4120749"/>
                <a:gd name="connsiteY123" fmla="*/ 24893 h 1267906"/>
                <a:gd name="connsiteX124" fmla="*/ 2914650 w 4120749"/>
                <a:gd name="connsiteY124" fmla="*/ 29656 h 1267906"/>
                <a:gd name="connsiteX125" fmla="*/ 2719387 w 4120749"/>
                <a:gd name="connsiteY125" fmla="*/ 34418 h 1267906"/>
                <a:gd name="connsiteX126" fmla="*/ 2605087 w 4120749"/>
                <a:gd name="connsiteY126" fmla="*/ 29656 h 1267906"/>
                <a:gd name="connsiteX127" fmla="*/ 2590800 w 4120749"/>
                <a:gd name="connsiteY127" fmla="*/ 24893 h 1267906"/>
                <a:gd name="connsiteX128" fmla="*/ 2462212 w 4120749"/>
                <a:gd name="connsiteY128" fmla="*/ 34418 h 1267906"/>
                <a:gd name="connsiteX129" fmla="*/ 2371725 w 4120749"/>
                <a:gd name="connsiteY129" fmla="*/ 39181 h 1267906"/>
                <a:gd name="connsiteX130" fmla="*/ 2247900 w 4120749"/>
                <a:gd name="connsiteY130" fmla="*/ 48706 h 1267906"/>
                <a:gd name="connsiteX131" fmla="*/ 2133600 w 4120749"/>
                <a:gd name="connsiteY131" fmla="*/ 43943 h 1267906"/>
                <a:gd name="connsiteX132" fmla="*/ 1924050 w 4120749"/>
                <a:gd name="connsiteY132" fmla="*/ 39181 h 1267906"/>
                <a:gd name="connsiteX133" fmla="*/ 1862137 w 4120749"/>
                <a:gd name="connsiteY133" fmla="*/ 34418 h 1267906"/>
                <a:gd name="connsiteX134" fmla="*/ 1833562 w 4120749"/>
                <a:gd name="connsiteY134" fmla="*/ 24893 h 1267906"/>
                <a:gd name="connsiteX135" fmla="*/ 1819275 w 4120749"/>
                <a:gd name="connsiteY135" fmla="*/ 20131 h 1267906"/>
                <a:gd name="connsiteX136" fmla="*/ 1738312 w 4120749"/>
                <a:gd name="connsiteY136" fmla="*/ 15368 h 1267906"/>
                <a:gd name="connsiteX137" fmla="*/ 1685925 w 4120749"/>
                <a:gd name="connsiteY137" fmla="*/ 10606 h 1267906"/>
                <a:gd name="connsiteX138" fmla="*/ 1624012 w 4120749"/>
                <a:gd name="connsiteY138" fmla="*/ 15368 h 1267906"/>
                <a:gd name="connsiteX139" fmla="*/ 1600200 w 4120749"/>
                <a:gd name="connsiteY139" fmla="*/ 20131 h 1267906"/>
                <a:gd name="connsiteX140" fmla="*/ 1552575 w 4120749"/>
                <a:gd name="connsiteY140" fmla="*/ 24893 h 1267906"/>
                <a:gd name="connsiteX141" fmla="*/ 1524000 w 4120749"/>
                <a:gd name="connsiteY141" fmla="*/ 29656 h 1267906"/>
                <a:gd name="connsiteX142" fmla="*/ 1495425 w 4120749"/>
                <a:gd name="connsiteY142" fmla="*/ 39181 h 1267906"/>
                <a:gd name="connsiteX143" fmla="*/ 1300162 w 4120749"/>
                <a:gd name="connsiteY143" fmla="*/ 34418 h 1267906"/>
                <a:gd name="connsiteX144" fmla="*/ 1271587 w 4120749"/>
                <a:gd name="connsiteY144" fmla="*/ 29656 h 1267906"/>
                <a:gd name="connsiteX145" fmla="*/ 1076325 w 4120749"/>
                <a:gd name="connsiteY145" fmla="*/ 34418 h 1267906"/>
                <a:gd name="connsiteX146" fmla="*/ 1052512 w 4120749"/>
                <a:gd name="connsiteY146" fmla="*/ 39181 h 1267906"/>
                <a:gd name="connsiteX147" fmla="*/ 1038225 w 4120749"/>
                <a:gd name="connsiteY147" fmla="*/ 43943 h 1267906"/>
                <a:gd name="connsiteX148" fmla="*/ 819150 w 4120749"/>
                <a:gd name="connsiteY148" fmla="*/ 39181 h 1267906"/>
                <a:gd name="connsiteX149" fmla="*/ 762000 w 4120749"/>
                <a:gd name="connsiteY149" fmla="*/ 34418 h 1267906"/>
                <a:gd name="connsiteX150" fmla="*/ 738187 w 4120749"/>
                <a:gd name="connsiteY150" fmla="*/ 29656 h 1267906"/>
                <a:gd name="connsiteX151" fmla="*/ 681037 w 4120749"/>
                <a:gd name="connsiteY151" fmla="*/ 24893 h 1267906"/>
                <a:gd name="connsiteX152" fmla="*/ 633412 w 4120749"/>
                <a:gd name="connsiteY152" fmla="*/ 15368 h 1267906"/>
                <a:gd name="connsiteX153" fmla="*/ 547687 w 4120749"/>
                <a:gd name="connsiteY153" fmla="*/ 20131 h 1267906"/>
                <a:gd name="connsiteX154" fmla="*/ 476250 w 4120749"/>
                <a:gd name="connsiteY154" fmla="*/ 29656 h 1267906"/>
                <a:gd name="connsiteX155" fmla="*/ 461962 w 4120749"/>
                <a:gd name="connsiteY155" fmla="*/ 34418 h 1267906"/>
                <a:gd name="connsiteX156" fmla="*/ 328612 w 4120749"/>
                <a:gd name="connsiteY156" fmla="*/ 29656 h 1267906"/>
                <a:gd name="connsiteX157" fmla="*/ 280987 w 4120749"/>
                <a:gd name="connsiteY157" fmla="*/ 24893 h 1267906"/>
                <a:gd name="connsiteX158" fmla="*/ 233362 w 4120749"/>
                <a:gd name="connsiteY158" fmla="*/ 15368 h 1267906"/>
                <a:gd name="connsiteX159" fmla="*/ 133350 w 4120749"/>
                <a:gd name="connsiteY159" fmla="*/ 10606 h 1267906"/>
                <a:gd name="connsiteX160" fmla="*/ 95250 w 4120749"/>
                <a:gd name="connsiteY160" fmla="*/ 15368 h 1267906"/>
                <a:gd name="connsiteX161" fmla="*/ 80962 w 4120749"/>
                <a:gd name="connsiteY161" fmla="*/ 24893 h 1267906"/>
                <a:gd name="connsiteX162" fmla="*/ 52387 w 4120749"/>
                <a:gd name="connsiteY162" fmla="*/ 34418 h 1267906"/>
                <a:gd name="connsiteX163" fmla="*/ 38100 w 4120749"/>
                <a:gd name="connsiteY163" fmla="*/ 39181 h 1267906"/>
                <a:gd name="connsiteX164" fmla="*/ 23812 w 4120749"/>
                <a:gd name="connsiteY164" fmla="*/ 43943 h 1267906"/>
                <a:gd name="connsiteX165" fmla="*/ 9525 w 4120749"/>
                <a:gd name="connsiteY165" fmla="*/ 53468 h 1267906"/>
                <a:gd name="connsiteX166" fmla="*/ 14287 w 4120749"/>
                <a:gd name="connsiteY166" fmla="*/ 377318 h 1267906"/>
                <a:gd name="connsiteX167" fmla="*/ 4762 w 4120749"/>
                <a:gd name="connsiteY167" fmla="*/ 424943 h 1267906"/>
                <a:gd name="connsiteX168" fmla="*/ 0 w 4120749"/>
                <a:gd name="connsiteY168" fmla="*/ 482093 h 1267906"/>
                <a:gd name="connsiteX169" fmla="*/ 9525 w 4120749"/>
                <a:gd name="connsiteY169" fmla="*/ 624968 h 1267906"/>
                <a:gd name="connsiteX170" fmla="*/ 14287 w 4120749"/>
                <a:gd name="connsiteY170" fmla="*/ 763081 h 1267906"/>
                <a:gd name="connsiteX171" fmla="*/ 19050 w 4120749"/>
                <a:gd name="connsiteY171" fmla="*/ 805943 h 1267906"/>
                <a:gd name="connsiteX172" fmla="*/ 23812 w 4120749"/>
                <a:gd name="connsiteY172" fmla="*/ 1139318 h 1267906"/>
                <a:gd name="connsiteX173" fmla="*/ 33337 w 4120749"/>
                <a:gd name="connsiteY173" fmla="*/ 1172656 h 1267906"/>
                <a:gd name="connsiteX174" fmla="*/ 28575 w 4120749"/>
                <a:gd name="connsiteY174" fmla="*/ 1205993 h 1267906"/>
                <a:gd name="connsiteX0" fmla="*/ 28575 w 4120749"/>
                <a:gd name="connsiteY0" fmla="*/ 1205993 h 1267906"/>
                <a:gd name="connsiteX1" fmla="*/ 71437 w 4120749"/>
                <a:gd name="connsiteY1" fmla="*/ 1215518 h 1267906"/>
                <a:gd name="connsiteX2" fmla="*/ 85725 w 4120749"/>
                <a:gd name="connsiteY2" fmla="*/ 1225043 h 1267906"/>
                <a:gd name="connsiteX3" fmla="*/ 100012 w 4120749"/>
                <a:gd name="connsiteY3" fmla="*/ 1229806 h 1267906"/>
                <a:gd name="connsiteX4" fmla="*/ 214312 w 4120749"/>
                <a:gd name="connsiteY4" fmla="*/ 1225043 h 1267906"/>
                <a:gd name="connsiteX5" fmla="*/ 242887 w 4120749"/>
                <a:gd name="connsiteY5" fmla="*/ 1215518 h 1267906"/>
                <a:gd name="connsiteX6" fmla="*/ 257175 w 4120749"/>
                <a:gd name="connsiteY6" fmla="*/ 1210756 h 1267906"/>
                <a:gd name="connsiteX7" fmla="*/ 271462 w 4120749"/>
                <a:gd name="connsiteY7" fmla="*/ 1205993 h 1267906"/>
                <a:gd name="connsiteX8" fmla="*/ 304800 w 4120749"/>
                <a:gd name="connsiteY8" fmla="*/ 1215518 h 1267906"/>
                <a:gd name="connsiteX9" fmla="*/ 319087 w 4120749"/>
                <a:gd name="connsiteY9" fmla="*/ 1225043 h 1267906"/>
                <a:gd name="connsiteX10" fmla="*/ 528637 w 4120749"/>
                <a:gd name="connsiteY10" fmla="*/ 1225043 h 1267906"/>
                <a:gd name="connsiteX11" fmla="*/ 561975 w 4120749"/>
                <a:gd name="connsiteY11" fmla="*/ 1239331 h 1267906"/>
                <a:gd name="connsiteX12" fmla="*/ 576262 w 4120749"/>
                <a:gd name="connsiteY12" fmla="*/ 1244093 h 1267906"/>
                <a:gd name="connsiteX13" fmla="*/ 585787 w 4120749"/>
                <a:gd name="connsiteY13" fmla="*/ 1229806 h 1267906"/>
                <a:gd name="connsiteX14" fmla="*/ 623887 w 4120749"/>
                <a:gd name="connsiteY14" fmla="*/ 1239331 h 1267906"/>
                <a:gd name="connsiteX15" fmla="*/ 638175 w 4120749"/>
                <a:gd name="connsiteY15" fmla="*/ 1253618 h 1267906"/>
                <a:gd name="connsiteX16" fmla="*/ 652462 w 4120749"/>
                <a:gd name="connsiteY16" fmla="*/ 1258381 h 1267906"/>
                <a:gd name="connsiteX17" fmla="*/ 666750 w 4120749"/>
                <a:gd name="connsiteY17" fmla="*/ 1267906 h 1267906"/>
                <a:gd name="connsiteX18" fmla="*/ 728662 w 4120749"/>
                <a:gd name="connsiteY18" fmla="*/ 1263143 h 1267906"/>
                <a:gd name="connsiteX19" fmla="*/ 742950 w 4120749"/>
                <a:gd name="connsiteY19" fmla="*/ 1258381 h 1267906"/>
                <a:gd name="connsiteX20" fmla="*/ 762000 w 4120749"/>
                <a:gd name="connsiteY20" fmla="*/ 1253618 h 1267906"/>
                <a:gd name="connsiteX21" fmla="*/ 776287 w 4120749"/>
                <a:gd name="connsiteY21" fmla="*/ 1248856 h 1267906"/>
                <a:gd name="connsiteX22" fmla="*/ 847725 w 4120749"/>
                <a:gd name="connsiteY22" fmla="*/ 1244093 h 1267906"/>
                <a:gd name="connsiteX23" fmla="*/ 885825 w 4120749"/>
                <a:gd name="connsiteY23" fmla="*/ 1239331 h 1267906"/>
                <a:gd name="connsiteX24" fmla="*/ 914400 w 4120749"/>
                <a:gd name="connsiteY24" fmla="*/ 1229806 h 1267906"/>
                <a:gd name="connsiteX25" fmla="*/ 928687 w 4120749"/>
                <a:gd name="connsiteY25" fmla="*/ 1225043 h 1267906"/>
                <a:gd name="connsiteX26" fmla="*/ 1090612 w 4120749"/>
                <a:gd name="connsiteY26" fmla="*/ 1234568 h 1267906"/>
                <a:gd name="connsiteX27" fmla="*/ 1104900 w 4120749"/>
                <a:gd name="connsiteY27" fmla="*/ 1239331 h 1267906"/>
                <a:gd name="connsiteX28" fmla="*/ 1119187 w 4120749"/>
                <a:gd name="connsiteY28" fmla="*/ 1248856 h 1267906"/>
                <a:gd name="connsiteX29" fmla="*/ 1223962 w 4120749"/>
                <a:gd name="connsiteY29" fmla="*/ 1244093 h 1267906"/>
                <a:gd name="connsiteX30" fmla="*/ 1266825 w 4120749"/>
                <a:gd name="connsiteY30" fmla="*/ 1225043 h 1267906"/>
                <a:gd name="connsiteX31" fmla="*/ 1295400 w 4120749"/>
                <a:gd name="connsiteY31" fmla="*/ 1220281 h 1267906"/>
                <a:gd name="connsiteX32" fmla="*/ 1509712 w 4120749"/>
                <a:gd name="connsiteY32" fmla="*/ 1225043 h 1267906"/>
                <a:gd name="connsiteX33" fmla="*/ 1552575 w 4120749"/>
                <a:gd name="connsiteY33" fmla="*/ 1239331 h 1267906"/>
                <a:gd name="connsiteX34" fmla="*/ 1566862 w 4120749"/>
                <a:gd name="connsiteY34" fmla="*/ 1244093 h 1267906"/>
                <a:gd name="connsiteX35" fmla="*/ 1600200 w 4120749"/>
                <a:gd name="connsiteY35" fmla="*/ 1239331 h 1267906"/>
                <a:gd name="connsiteX36" fmla="*/ 1614487 w 4120749"/>
                <a:gd name="connsiteY36" fmla="*/ 1234568 h 1267906"/>
                <a:gd name="connsiteX37" fmla="*/ 1638300 w 4120749"/>
                <a:gd name="connsiteY37" fmla="*/ 1229806 h 1267906"/>
                <a:gd name="connsiteX38" fmla="*/ 1809750 w 4120749"/>
                <a:gd name="connsiteY38" fmla="*/ 1234568 h 1267906"/>
                <a:gd name="connsiteX39" fmla="*/ 1866900 w 4120749"/>
                <a:gd name="connsiteY39" fmla="*/ 1239331 h 1267906"/>
                <a:gd name="connsiteX40" fmla="*/ 1914525 w 4120749"/>
                <a:gd name="connsiteY40" fmla="*/ 1253618 h 1267906"/>
                <a:gd name="connsiteX41" fmla="*/ 1928812 w 4120749"/>
                <a:gd name="connsiteY41" fmla="*/ 1258381 h 1267906"/>
                <a:gd name="connsiteX42" fmla="*/ 1943100 w 4120749"/>
                <a:gd name="connsiteY42" fmla="*/ 1267906 h 1267906"/>
                <a:gd name="connsiteX43" fmla="*/ 1995487 w 4120749"/>
                <a:gd name="connsiteY43" fmla="*/ 1258381 h 1267906"/>
                <a:gd name="connsiteX44" fmla="*/ 2009775 w 4120749"/>
                <a:gd name="connsiteY44" fmla="*/ 1248856 h 1267906"/>
                <a:gd name="connsiteX45" fmla="*/ 2024062 w 4120749"/>
                <a:gd name="connsiteY45" fmla="*/ 1244093 h 1267906"/>
                <a:gd name="connsiteX46" fmla="*/ 2052637 w 4120749"/>
                <a:gd name="connsiteY46" fmla="*/ 1225043 h 1267906"/>
                <a:gd name="connsiteX47" fmla="*/ 2100262 w 4120749"/>
                <a:gd name="connsiteY47" fmla="*/ 1215518 h 1267906"/>
                <a:gd name="connsiteX48" fmla="*/ 2157412 w 4120749"/>
                <a:gd name="connsiteY48" fmla="*/ 1220281 h 1267906"/>
                <a:gd name="connsiteX49" fmla="*/ 2243137 w 4120749"/>
                <a:gd name="connsiteY49" fmla="*/ 1225043 h 1267906"/>
                <a:gd name="connsiteX50" fmla="*/ 2266950 w 4120749"/>
                <a:gd name="connsiteY50" fmla="*/ 1229806 h 1267906"/>
                <a:gd name="connsiteX51" fmla="*/ 2300287 w 4120749"/>
                <a:gd name="connsiteY51" fmla="*/ 1234568 h 1267906"/>
                <a:gd name="connsiteX52" fmla="*/ 2381250 w 4120749"/>
                <a:gd name="connsiteY52" fmla="*/ 1234568 h 1267906"/>
                <a:gd name="connsiteX53" fmla="*/ 2443162 w 4120749"/>
                <a:gd name="connsiteY53" fmla="*/ 1239331 h 1267906"/>
                <a:gd name="connsiteX54" fmla="*/ 2581275 w 4120749"/>
                <a:gd name="connsiteY54" fmla="*/ 1239331 h 1267906"/>
                <a:gd name="connsiteX55" fmla="*/ 2624137 w 4120749"/>
                <a:gd name="connsiteY55" fmla="*/ 1225043 h 1267906"/>
                <a:gd name="connsiteX56" fmla="*/ 2638425 w 4120749"/>
                <a:gd name="connsiteY56" fmla="*/ 1220281 h 1267906"/>
                <a:gd name="connsiteX57" fmla="*/ 2652712 w 4120749"/>
                <a:gd name="connsiteY57" fmla="*/ 1215518 h 1267906"/>
                <a:gd name="connsiteX58" fmla="*/ 2995612 w 4120749"/>
                <a:gd name="connsiteY58" fmla="*/ 1225043 h 1267906"/>
                <a:gd name="connsiteX59" fmla="*/ 3090862 w 4120749"/>
                <a:gd name="connsiteY59" fmla="*/ 1220281 h 1267906"/>
                <a:gd name="connsiteX60" fmla="*/ 3248025 w 4120749"/>
                <a:gd name="connsiteY60" fmla="*/ 1225043 h 1267906"/>
                <a:gd name="connsiteX61" fmla="*/ 3262312 w 4120749"/>
                <a:gd name="connsiteY61" fmla="*/ 1229806 h 1267906"/>
                <a:gd name="connsiteX62" fmla="*/ 3305175 w 4120749"/>
                <a:gd name="connsiteY62" fmla="*/ 1239331 h 1267906"/>
                <a:gd name="connsiteX63" fmla="*/ 3319462 w 4120749"/>
                <a:gd name="connsiteY63" fmla="*/ 1244093 h 1267906"/>
                <a:gd name="connsiteX64" fmla="*/ 3409950 w 4120749"/>
                <a:gd name="connsiteY64" fmla="*/ 1248856 h 1267906"/>
                <a:gd name="connsiteX65" fmla="*/ 3443287 w 4120749"/>
                <a:gd name="connsiteY65" fmla="*/ 1244093 h 1267906"/>
                <a:gd name="connsiteX66" fmla="*/ 3471862 w 4120749"/>
                <a:gd name="connsiteY66" fmla="*/ 1234568 h 1267906"/>
                <a:gd name="connsiteX67" fmla="*/ 3514725 w 4120749"/>
                <a:gd name="connsiteY67" fmla="*/ 1220281 h 1267906"/>
                <a:gd name="connsiteX68" fmla="*/ 3552825 w 4120749"/>
                <a:gd name="connsiteY68" fmla="*/ 1215518 h 1267906"/>
                <a:gd name="connsiteX69" fmla="*/ 3709987 w 4120749"/>
                <a:gd name="connsiteY69" fmla="*/ 1220281 h 1267906"/>
                <a:gd name="connsiteX70" fmla="*/ 3738562 w 4120749"/>
                <a:gd name="connsiteY70" fmla="*/ 1229806 h 1267906"/>
                <a:gd name="connsiteX71" fmla="*/ 3762375 w 4120749"/>
                <a:gd name="connsiteY71" fmla="*/ 1234568 h 1267906"/>
                <a:gd name="connsiteX72" fmla="*/ 3829050 w 4120749"/>
                <a:gd name="connsiteY72" fmla="*/ 1220281 h 1267906"/>
                <a:gd name="connsiteX73" fmla="*/ 3948112 w 4120749"/>
                <a:gd name="connsiteY73" fmla="*/ 1215518 h 1267906"/>
                <a:gd name="connsiteX74" fmla="*/ 3976687 w 4120749"/>
                <a:gd name="connsiteY74" fmla="*/ 1201231 h 1267906"/>
                <a:gd name="connsiteX75" fmla="*/ 4000500 w 4120749"/>
                <a:gd name="connsiteY75" fmla="*/ 1182181 h 1267906"/>
                <a:gd name="connsiteX76" fmla="*/ 4014787 w 4120749"/>
                <a:gd name="connsiteY76" fmla="*/ 1172656 h 1267906"/>
                <a:gd name="connsiteX77" fmla="*/ 4029075 w 4120749"/>
                <a:gd name="connsiteY77" fmla="*/ 1167893 h 1267906"/>
                <a:gd name="connsiteX78" fmla="*/ 4033837 w 4120749"/>
                <a:gd name="connsiteY78" fmla="*/ 1115506 h 1267906"/>
                <a:gd name="connsiteX79" fmla="*/ 4038600 w 4120749"/>
                <a:gd name="connsiteY79" fmla="*/ 1101218 h 1267906"/>
                <a:gd name="connsiteX80" fmla="*/ 4052887 w 4120749"/>
                <a:gd name="connsiteY80" fmla="*/ 1091693 h 1267906"/>
                <a:gd name="connsiteX81" fmla="*/ 4067175 w 4120749"/>
                <a:gd name="connsiteY81" fmla="*/ 1086931 h 1267906"/>
                <a:gd name="connsiteX82" fmla="*/ 4100512 w 4120749"/>
                <a:gd name="connsiteY82" fmla="*/ 1039306 h 1267906"/>
                <a:gd name="connsiteX83" fmla="*/ 4095750 w 4120749"/>
                <a:gd name="connsiteY83" fmla="*/ 996443 h 1267906"/>
                <a:gd name="connsiteX84" fmla="*/ 4090987 w 4120749"/>
                <a:gd name="connsiteY84" fmla="*/ 982156 h 1267906"/>
                <a:gd name="connsiteX85" fmla="*/ 4086225 w 4120749"/>
                <a:gd name="connsiteY85" fmla="*/ 963106 h 1267906"/>
                <a:gd name="connsiteX86" fmla="*/ 4081462 w 4120749"/>
                <a:gd name="connsiteY86" fmla="*/ 925006 h 1267906"/>
                <a:gd name="connsiteX87" fmla="*/ 4095750 w 4120749"/>
                <a:gd name="connsiteY87" fmla="*/ 863093 h 1267906"/>
                <a:gd name="connsiteX88" fmla="*/ 4100512 w 4120749"/>
                <a:gd name="connsiteY88" fmla="*/ 848806 h 1267906"/>
                <a:gd name="connsiteX89" fmla="*/ 4086225 w 4120749"/>
                <a:gd name="connsiteY89" fmla="*/ 815468 h 1267906"/>
                <a:gd name="connsiteX90" fmla="*/ 4071937 w 4120749"/>
                <a:gd name="connsiteY90" fmla="*/ 786893 h 1267906"/>
                <a:gd name="connsiteX91" fmla="*/ 4081462 w 4120749"/>
                <a:gd name="connsiteY91" fmla="*/ 639256 h 1267906"/>
                <a:gd name="connsiteX92" fmla="*/ 4090987 w 4120749"/>
                <a:gd name="connsiteY92" fmla="*/ 544006 h 1267906"/>
                <a:gd name="connsiteX93" fmla="*/ 4086225 w 4120749"/>
                <a:gd name="connsiteY93" fmla="*/ 486856 h 1267906"/>
                <a:gd name="connsiteX94" fmla="*/ 4086225 w 4120749"/>
                <a:gd name="connsiteY94" fmla="*/ 410656 h 1267906"/>
                <a:gd name="connsiteX95" fmla="*/ 4095750 w 4120749"/>
                <a:gd name="connsiteY95" fmla="*/ 396368 h 1267906"/>
                <a:gd name="connsiteX96" fmla="*/ 4100512 w 4120749"/>
                <a:gd name="connsiteY96" fmla="*/ 382081 h 1267906"/>
                <a:gd name="connsiteX97" fmla="*/ 4090987 w 4120749"/>
                <a:gd name="connsiteY97" fmla="*/ 329693 h 1267906"/>
                <a:gd name="connsiteX98" fmla="*/ 4071937 w 4120749"/>
                <a:gd name="connsiteY98" fmla="*/ 301118 h 1267906"/>
                <a:gd name="connsiteX99" fmla="*/ 4081462 w 4120749"/>
                <a:gd name="connsiteY99" fmla="*/ 258256 h 1267906"/>
                <a:gd name="connsiteX100" fmla="*/ 4100512 w 4120749"/>
                <a:gd name="connsiteY100" fmla="*/ 229681 h 1267906"/>
                <a:gd name="connsiteX101" fmla="*/ 4105275 w 4120749"/>
                <a:gd name="connsiteY101" fmla="*/ 215393 h 1267906"/>
                <a:gd name="connsiteX102" fmla="*/ 4114800 w 4120749"/>
                <a:gd name="connsiteY102" fmla="*/ 201106 h 1267906"/>
                <a:gd name="connsiteX103" fmla="*/ 4114800 w 4120749"/>
                <a:gd name="connsiteY103" fmla="*/ 110618 h 1267906"/>
                <a:gd name="connsiteX104" fmla="*/ 4100512 w 4120749"/>
                <a:gd name="connsiteY104" fmla="*/ 82043 h 1267906"/>
                <a:gd name="connsiteX105" fmla="*/ 4081462 w 4120749"/>
                <a:gd name="connsiteY105" fmla="*/ 67756 h 1267906"/>
                <a:gd name="connsiteX106" fmla="*/ 4052887 w 4120749"/>
                <a:gd name="connsiteY106" fmla="*/ 48706 h 1267906"/>
                <a:gd name="connsiteX107" fmla="*/ 4038600 w 4120749"/>
                <a:gd name="connsiteY107" fmla="*/ 39181 h 1267906"/>
                <a:gd name="connsiteX108" fmla="*/ 3971925 w 4120749"/>
                <a:gd name="connsiteY108" fmla="*/ 24893 h 1267906"/>
                <a:gd name="connsiteX109" fmla="*/ 3795712 w 4120749"/>
                <a:gd name="connsiteY109" fmla="*/ 29656 h 1267906"/>
                <a:gd name="connsiteX110" fmla="*/ 3781425 w 4120749"/>
                <a:gd name="connsiteY110" fmla="*/ 34418 h 1267906"/>
                <a:gd name="connsiteX111" fmla="*/ 3743325 w 4120749"/>
                <a:gd name="connsiteY111" fmla="*/ 43943 h 1267906"/>
                <a:gd name="connsiteX112" fmla="*/ 3667125 w 4120749"/>
                <a:gd name="connsiteY112" fmla="*/ 39181 h 1267906"/>
                <a:gd name="connsiteX113" fmla="*/ 3624262 w 4120749"/>
                <a:gd name="connsiteY113" fmla="*/ 24893 h 1267906"/>
                <a:gd name="connsiteX114" fmla="*/ 3581400 w 4120749"/>
                <a:gd name="connsiteY114" fmla="*/ 10606 h 1267906"/>
                <a:gd name="connsiteX115" fmla="*/ 3548062 w 4120749"/>
                <a:gd name="connsiteY115" fmla="*/ 5843 h 1267906"/>
                <a:gd name="connsiteX116" fmla="*/ 3500437 w 4120749"/>
                <a:gd name="connsiteY116" fmla="*/ 5843 h 1267906"/>
                <a:gd name="connsiteX117" fmla="*/ 3486150 w 4120749"/>
                <a:gd name="connsiteY117" fmla="*/ 15368 h 1267906"/>
                <a:gd name="connsiteX118" fmla="*/ 3409950 w 4120749"/>
                <a:gd name="connsiteY118" fmla="*/ 34418 h 1267906"/>
                <a:gd name="connsiteX119" fmla="*/ 3152775 w 4120749"/>
                <a:gd name="connsiteY119" fmla="*/ 39181 h 1267906"/>
                <a:gd name="connsiteX120" fmla="*/ 3028950 w 4120749"/>
                <a:gd name="connsiteY120" fmla="*/ 29656 h 1267906"/>
                <a:gd name="connsiteX121" fmla="*/ 3000375 w 4120749"/>
                <a:gd name="connsiteY121" fmla="*/ 20131 h 1267906"/>
                <a:gd name="connsiteX122" fmla="*/ 2986087 w 4120749"/>
                <a:gd name="connsiteY122" fmla="*/ 15368 h 1267906"/>
                <a:gd name="connsiteX123" fmla="*/ 2938462 w 4120749"/>
                <a:gd name="connsiteY123" fmla="*/ 24893 h 1267906"/>
                <a:gd name="connsiteX124" fmla="*/ 2914650 w 4120749"/>
                <a:gd name="connsiteY124" fmla="*/ 29656 h 1267906"/>
                <a:gd name="connsiteX125" fmla="*/ 2719387 w 4120749"/>
                <a:gd name="connsiteY125" fmla="*/ 34418 h 1267906"/>
                <a:gd name="connsiteX126" fmla="*/ 2605087 w 4120749"/>
                <a:gd name="connsiteY126" fmla="*/ 29656 h 1267906"/>
                <a:gd name="connsiteX127" fmla="*/ 2590800 w 4120749"/>
                <a:gd name="connsiteY127" fmla="*/ 24893 h 1267906"/>
                <a:gd name="connsiteX128" fmla="*/ 2462212 w 4120749"/>
                <a:gd name="connsiteY128" fmla="*/ 34418 h 1267906"/>
                <a:gd name="connsiteX129" fmla="*/ 2371725 w 4120749"/>
                <a:gd name="connsiteY129" fmla="*/ 39181 h 1267906"/>
                <a:gd name="connsiteX130" fmla="*/ 2247900 w 4120749"/>
                <a:gd name="connsiteY130" fmla="*/ 48706 h 1267906"/>
                <a:gd name="connsiteX131" fmla="*/ 2133600 w 4120749"/>
                <a:gd name="connsiteY131" fmla="*/ 43943 h 1267906"/>
                <a:gd name="connsiteX132" fmla="*/ 1924050 w 4120749"/>
                <a:gd name="connsiteY132" fmla="*/ 39181 h 1267906"/>
                <a:gd name="connsiteX133" fmla="*/ 1862137 w 4120749"/>
                <a:gd name="connsiteY133" fmla="*/ 34418 h 1267906"/>
                <a:gd name="connsiteX134" fmla="*/ 1833562 w 4120749"/>
                <a:gd name="connsiteY134" fmla="*/ 24893 h 1267906"/>
                <a:gd name="connsiteX135" fmla="*/ 1819275 w 4120749"/>
                <a:gd name="connsiteY135" fmla="*/ 20131 h 1267906"/>
                <a:gd name="connsiteX136" fmla="*/ 1738312 w 4120749"/>
                <a:gd name="connsiteY136" fmla="*/ 15368 h 1267906"/>
                <a:gd name="connsiteX137" fmla="*/ 1685925 w 4120749"/>
                <a:gd name="connsiteY137" fmla="*/ 10606 h 1267906"/>
                <a:gd name="connsiteX138" fmla="*/ 1624012 w 4120749"/>
                <a:gd name="connsiteY138" fmla="*/ 15368 h 1267906"/>
                <a:gd name="connsiteX139" fmla="*/ 1600200 w 4120749"/>
                <a:gd name="connsiteY139" fmla="*/ 20131 h 1267906"/>
                <a:gd name="connsiteX140" fmla="*/ 1552575 w 4120749"/>
                <a:gd name="connsiteY140" fmla="*/ 24893 h 1267906"/>
                <a:gd name="connsiteX141" fmla="*/ 1524000 w 4120749"/>
                <a:gd name="connsiteY141" fmla="*/ 29656 h 1267906"/>
                <a:gd name="connsiteX142" fmla="*/ 1495425 w 4120749"/>
                <a:gd name="connsiteY142" fmla="*/ 39181 h 1267906"/>
                <a:gd name="connsiteX143" fmla="*/ 1300162 w 4120749"/>
                <a:gd name="connsiteY143" fmla="*/ 34418 h 1267906"/>
                <a:gd name="connsiteX144" fmla="*/ 1271587 w 4120749"/>
                <a:gd name="connsiteY144" fmla="*/ 29656 h 1267906"/>
                <a:gd name="connsiteX145" fmla="*/ 1076325 w 4120749"/>
                <a:gd name="connsiteY145" fmla="*/ 34418 h 1267906"/>
                <a:gd name="connsiteX146" fmla="*/ 1052512 w 4120749"/>
                <a:gd name="connsiteY146" fmla="*/ 39181 h 1267906"/>
                <a:gd name="connsiteX147" fmla="*/ 1038225 w 4120749"/>
                <a:gd name="connsiteY147" fmla="*/ 43943 h 1267906"/>
                <a:gd name="connsiteX148" fmla="*/ 819150 w 4120749"/>
                <a:gd name="connsiteY148" fmla="*/ 39181 h 1267906"/>
                <a:gd name="connsiteX149" fmla="*/ 762000 w 4120749"/>
                <a:gd name="connsiteY149" fmla="*/ 34418 h 1267906"/>
                <a:gd name="connsiteX150" fmla="*/ 738187 w 4120749"/>
                <a:gd name="connsiteY150" fmla="*/ 29656 h 1267906"/>
                <a:gd name="connsiteX151" fmla="*/ 681037 w 4120749"/>
                <a:gd name="connsiteY151" fmla="*/ 24893 h 1267906"/>
                <a:gd name="connsiteX152" fmla="*/ 633412 w 4120749"/>
                <a:gd name="connsiteY152" fmla="*/ 15368 h 1267906"/>
                <a:gd name="connsiteX153" fmla="*/ 547687 w 4120749"/>
                <a:gd name="connsiteY153" fmla="*/ 20131 h 1267906"/>
                <a:gd name="connsiteX154" fmla="*/ 476250 w 4120749"/>
                <a:gd name="connsiteY154" fmla="*/ 29656 h 1267906"/>
                <a:gd name="connsiteX155" fmla="*/ 461962 w 4120749"/>
                <a:gd name="connsiteY155" fmla="*/ 34418 h 1267906"/>
                <a:gd name="connsiteX156" fmla="*/ 328612 w 4120749"/>
                <a:gd name="connsiteY156" fmla="*/ 29656 h 1267906"/>
                <a:gd name="connsiteX157" fmla="*/ 280987 w 4120749"/>
                <a:gd name="connsiteY157" fmla="*/ 24893 h 1267906"/>
                <a:gd name="connsiteX158" fmla="*/ 233362 w 4120749"/>
                <a:gd name="connsiteY158" fmla="*/ 15368 h 1267906"/>
                <a:gd name="connsiteX159" fmla="*/ 133350 w 4120749"/>
                <a:gd name="connsiteY159" fmla="*/ 10606 h 1267906"/>
                <a:gd name="connsiteX160" fmla="*/ 95250 w 4120749"/>
                <a:gd name="connsiteY160" fmla="*/ 15368 h 1267906"/>
                <a:gd name="connsiteX161" fmla="*/ 80962 w 4120749"/>
                <a:gd name="connsiteY161" fmla="*/ 24893 h 1267906"/>
                <a:gd name="connsiteX162" fmla="*/ 52387 w 4120749"/>
                <a:gd name="connsiteY162" fmla="*/ 34418 h 1267906"/>
                <a:gd name="connsiteX163" fmla="*/ 38100 w 4120749"/>
                <a:gd name="connsiteY163" fmla="*/ 39181 h 1267906"/>
                <a:gd name="connsiteX164" fmla="*/ 23812 w 4120749"/>
                <a:gd name="connsiteY164" fmla="*/ 43943 h 1267906"/>
                <a:gd name="connsiteX165" fmla="*/ 9525 w 4120749"/>
                <a:gd name="connsiteY165" fmla="*/ 53468 h 1267906"/>
                <a:gd name="connsiteX166" fmla="*/ 3810 w 4120749"/>
                <a:gd name="connsiteY166" fmla="*/ 342076 h 1267906"/>
                <a:gd name="connsiteX167" fmla="*/ 14287 w 4120749"/>
                <a:gd name="connsiteY167" fmla="*/ 377318 h 1267906"/>
                <a:gd name="connsiteX168" fmla="*/ 4762 w 4120749"/>
                <a:gd name="connsiteY168" fmla="*/ 424943 h 1267906"/>
                <a:gd name="connsiteX169" fmla="*/ 0 w 4120749"/>
                <a:gd name="connsiteY169" fmla="*/ 482093 h 1267906"/>
                <a:gd name="connsiteX170" fmla="*/ 9525 w 4120749"/>
                <a:gd name="connsiteY170" fmla="*/ 624968 h 1267906"/>
                <a:gd name="connsiteX171" fmla="*/ 14287 w 4120749"/>
                <a:gd name="connsiteY171" fmla="*/ 763081 h 1267906"/>
                <a:gd name="connsiteX172" fmla="*/ 19050 w 4120749"/>
                <a:gd name="connsiteY172" fmla="*/ 805943 h 1267906"/>
                <a:gd name="connsiteX173" fmla="*/ 23812 w 4120749"/>
                <a:gd name="connsiteY173" fmla="*/ 1139318 h 1267906"/>
                <a:gd name="connsiteX174" fmla="*/ 33337 w 4120749"/>
                <a:gd name="connsiteY174" fmla="*/ 1172656 h 1267906"/>
                <a:gd name="connsiteX175" fmla="*/ 28575 w 4120749"/>
                <a:gd name="connsiteY175" fmla="*/ 1205993 h 1267906"/>
                <a:gd name="connsiteX0" fmla="*/ 28575 w 4120749"/>
                <a:gd name="connsiteY0" fmla="*/ 1205993 h 1267906"/>
                <a:gd name="connsiteX1" fmla="*/ 71437 w 4120749"/>
                <a:gd name="connsiteY1" fmla="*/ 1215518 h 1267906"/>
                <a:gd name="connsiteX2" fmla="*/ 85725 w 4120749"/>
                <a:gd name="connsiteY2" fmla="*/ 1225043 h 1267906"/>
                <a:gd name="connsiteX3" fmla="*/ 100012 w 4120749"/>
                <a:gd name="connsiteY3" fmla="*/ 1229806 h 1267906"/>
                <a:gd name="connsiteX4" fmla="*/ 214312 w 4120749"/>
                <a:gd name="connsiteY4" fmla="*/ 1225043 h 1267906"/>
                <a:gd name="connsiteX5" fmla="*/ 242887 w 4120749"/>
                <a:gd name="connsiteY5" fmla="*/ 1215518 h 1267906"/>
                <a:gd name="connsiteX6" fmla="*/ 257175 w 4120749"/>
                <a:gd name="connsiteY6" fmla="*/ 1210756 h 1267906"/>
                <a:gd name="connsiteX7" fmla="*/ 271462 w 4120749"/>
                <a:gd name="connsiteY7" fmla="*/ 1205993 h 1267906"/>
                <a:gd name="connsiteX8" fmla="*/ 304800 w 4120749"/>
                <a:gd name="connsiteY8" fmla="*/ 1215518 h 1267906"/>
                <a:gd name="connsiteX9" fmla="*/ 319087 w 4120749"/>
                <a:gd name="connsiteY9" fmla="*/ 1225043 h 1267906"/>
                <a:gd name="connsiteX10" fmla="*/ 528637 w 4120749"/>
                <a:gd name="connsiteY10" fmla="*/ 1225043 h 1267906"/>
                <a:gd name="connsiteX11" fmla="*/ 561975 w 4120749"/>
                <a:gd name="connsiteY11" fmla="*/ 1239331 h 1267906"/>
                <a:gd name="connsiteX12" fmla="*/ 576262 w 4120749"/>
                <a:gd name="connsiteY12" fmla="*/ 1244093 h 1267906"/>
                <a:gd name="connsiteX13" fmla="*/ 585787 w 4120749"/>
                <a:gd name="connsiteY13" fmla="*/ 1229806 h 1267906"/>
                <a:gd name="connsiteX14" fmla="*/ 623887 w 4120749"/>
                <a:gd name="connsiteY14" fmla="*/ 1239331 h 1267906"/>
                <a:gd name="connsiteX15" fmla="*/ 638175 w 4120749"/>
                <a:gd name="connsiteY15" fmla="*/ 1253618 h 1267906"/>
                <a:gd name="connsiteX16" fmla="*/ 652462 w 4120749"/>
                <a:gd name="connsiteY16" fmla="*/ 1258381 h 1267906"/>
                <a:gd name="connsiteX17" fmla="*/ 666750 w 4120749"/>
                <a:gd name="connsiteY17" fmla="*/ 1267906 h 1267906"/>
                <a:gd name="connsiteX18" fmla="*/ 728662 w 4120749"/>
                <a:gd name="connsiteY18" fmla="*/ 1263143 h 1267906"/>
                <a:gd name="connsiteX19" fmla="*/ 742950 w 4120749"/>
                <a:gd name="connsiteY19" fmla="*/ 1258381 h 1267906"/>
                <a:gd name="connsiteX20" fmla="*/ 762000 w 4120749"/>
                <a:gd name="connsiteY20" fmla="*/ 1253618 h 1267906"/>
                <a:gd name="connsiteX21" fmla="*/ 776287 w 4120749"/>
                <a:gd name="connsiteY21" fmla="*/ 1248856 h 1267906"/>
                <a:gd name="connsiteX22" fmla="*/ 847725 w 4120749"/>
                <a:gd name="connsiteY22" fmla="*/ 1244093 h 1267906"/>
                <a:gd name="connsiteX23" fmla="*/ 885825 w 4120749"/>
                <a:gd name="connsiteY23" fmla="*/ 1239331 h 1267906"/>
                <a:gd name="connsiteX24" fmla="*/ 914400 w 4120749"/>
                <a:gd name="connsiteY24" fmla="*/ 1229806 h 1267906"/>
                <a:gd name="connsiteX25" fmla="*/ 928687 w 4120749"/>
                <a:gd name="connsiteY25" fmla="*/ 1225043 h 1267906"/>
                <a:gd name="connsiteX26" fmla="*/ 1090612 w 4120749"/>
                <a:gd name="connsiteY26" fmla="*/ 1234568 h 1267906"/>
                <a:gd name="connsiteX27" fmla="*/ 1104900 w 4120749"/>
                <a:gd name="connsiteY27" fmla="*/ 1239331 h 1267906"/>
                <a:gd name="connsiteX28" fmla="*/ 1119187 w 4120749"/>
                <a:gd name="connsiteY28" fmla="*/ 1248856 h 1267906"/>
                <a:gd name="connsiteX29" fmla="*/ 1223962 w 4120749"/>
                <a:gd name="connsiteY29" fmla="*/ 1244093 h 1267906"/>
                <a:gd name="connsiteX30" fmla="*/ 1266825 w 4120749"/>
                <a:gd name="connsiteY30" fmla="*/ 1225043 h 1267906"/>
                <a:gd name="connsiteX31" fmla="*/ 1295400 w 4120749"/>
                <a:gd name="connsiteY31" fmla="*/ 1220281 h 1267906"/>
                <a:gd name="connsiteX32" fmla="*/ 1509712 w 4120749"/>
                <a:gd name="connsiteY32" fmla="*/ 1225043 h 1267906"/>
                <a:gd name="connsiteX33" fmla="*/ 1552575 w 4120749"/>
                <a:gd name="connsiteY33" fmla="*/ 1239331 h 1267906"/>
                <a:gd name="connsiteX34" fmla="*/ 1566862 w 4120749"/>
                <a:gd name="connsiteY34" fmla="*/ 1244093 h 1267906"/>
                <a:gd name="connsiteX35" fmla="*/ 1600200 w 4120749"/>
                <a:gd name="connsiteY35" fmla="*/ 1239331 h 1267906"/>
                <a:gd name="connsiteX36" fmla="*/ 1614487 w 4120749"/>
                <a:gd name="connsiteY36" fmla="*/ 1234568 h 1267906"/>
                <a:gd name="connsiteX37" fmla="*/ 1638300 w 4120749"/>
                <a:gd name="connsiteY37" fmla="*/ 1229806 h 1267906"/>
                <a:gd name="connsiteX38" fmla="*/ 1809750 w 4120749"/>
                <a:gd name="connsiteY38" fmla="*/ 1234568 h 1267906"/>
                <a:gd name="connsiteX39" fmla="*/ 1866900 w 4120749"/>
                <a:gd name="connsiteY39" fmla="*/ 1239331 h 1267906"/>
                <a:gd name="connsiteX40" fmla="*/ 1914525 w 4120749"/>
                <a:gd name="connsiteY40" fmla="*/ 1253618 h 1267906"/>
                <a:gd name="connsiteX41" fmla="*/ 1928812 w 4120749"/>
                <a:gd name="connsiteY41" fmla="*/ 1258381 h 1267906"/>
                <a:gd name="connsiteX42" fmla="*/ 1943100 w 4120749"/>
                <a:gd name="connsiteY42" fmla="*/ 1267906 h 1267906"/>
                <a:gd name="connsiteX43" fmla="*/ 1995487 w 4120749"/>
                <a:gd name="connsiteY43" fmla="*/ 1258381 h 1267906"/>
                <a:gd name="connsiteX44" fmla="*/ 2009775 w 4120749"/>
                <a:gd name="connsiteY44" fmla="*/ 1248856 h 1267906"/>
                <a:gd name="connsiteX45" fmla="*/ 2024062 w 4120749"/>
                <a:gd name="connsiteY45" fmla="*/ 1244093 h 1267906"/>
                <a:gd name="connsiteX46" fmla="*/ 2052637 w 4120749"/>
                <a:gd name="connsiteY46" fmla="*/ 1225043 h 1267906"/>
                <a:gd name="connsiteX47" fmla="*/ 2100262 w 4120749"/>
                <a:gd name="connsiteY47" fmla="*/ 1215518 h 1267906"/>
                <a:gd name="connsiteX48" fmla="*/ 2157412 w 4120749"/>
                <a:gd name="connsiteY48" fmla="*/ 1220281 h 1267906"/>
                <a:gd name="connsiteX49" fmla="*/ 2243137 w 4120749"/>
                <a:gd name="connsiteY49" fmla="*/ 1225043 h 1267906"/>
                <a:gd name="connsiteX50" fmla="*/ 2266950 w 4120749"/>
                <a:gd name="connsiteY50" fmla="*/ 1229806 h 1267906"/>
                <a:gd name="connsiteX51" fmla="*/ 2300287 w 4120749"/>
                <a:gd name="connsiteY51" fmla="*/ 1234568 h 1267906"/>
                <a:gd name="connsiteX52" fmla="*/ 2381250 w 4120749"/>
                <a:gd name="connsiteY52" fmla="*/ 1234568 h 1267906"/>
                <a:gd name="connsiteX53" fmla="*/ 2443162 w 4120749"/>
                <a:gd name="connsiteY53" fmla="*/ 1239331 h 1267906"/>
                <a:gd name="connsiteX54" fmla="*/ 2581275 w 4120749"/>
                <a:gd name="connsiteY54" fmla="*/ 1239331 h 1267906"/>
                <a:gd name="connsiteX55" fmla="*/ 2624137 w 4120749"/>
                <a:gd name="connsiteY55" fmla="*/ 1225043 h 1267906"/>
                <a:gd name="connsiteX56" fmla="*/ 2638425 w 4120749"/>
                <a:gd name="connsiteY56" fmla="*/ 1220281 h 1267906"/>
                <a:gd name="connsiteX57" fmla="*/ 2652712 w 4120749"/>
                <a:gd name="connsiteY57" fmla="*/ 1215518 h 1267906"/>
                <a:gd name="connsiteX58" fmla="*/ 2995612 w 4120749"/>
                <a:gd name="connsiteY58" fmla="*/ 1225043 h 1267906"/>
                <a:gd name="connsiteX59" fmla="*/ 3090862 w 4120749"/>
                <a:gd name="connsiteY59" fmla="*/ 1220281 h 1267906"/>
                <a:gd name="connsiteX60" fmla="*/ 3248025 w 4120749"/>
                <a:gd name="connsiteY60" fmla="*/ 1225043 h 1267906"/>
                <a:gd name="connsiteX61" fmla="*/ 3262312 w 4120749"/>
                <a:gd name="connsiteY61" fmla="*/ 1229806 h 1267906"/>
                <a:gd name="connsiteX62" fmla="*/ 3305175 w 4120749"/>
                <a:gd name="connsiteY62" fmla="*/ 1239331 h 1267906"/>
                <a:gd name="connsiteX63" fmla="*/ 3319462 w 4120749"/>
                <a:gd name="connsiteY63" fmla="*/ 1244093 h 1267906"/>
                <a:gd name="connsiteX64" fmla="*/ 3409950 w 4120749"/>
                <a:gd name="connsiteY64" fmla="*/ 1248856 h 1267906"/>
                <a:gd name="connsiteX65" fmla="*/ 3443287 w 4120749"/>
                <a:gd name="connsiteY65" fmla="*/ 1244093 h 1267906"/>
                <a:gd name="connsiteX66" fmla="*/ 3471862 w 4120749"/>
                <a:gd name="connsiteY66" fmla="*/ 1234568 h 1267906"/>
                <a:gd name="connsiteX67" fmla="*/ 3514725 w 4120749"/>
                <a:gd name="connsiteY67" fmla="*/ 1220281 h 1267906"/>
                <a:gd name="connsiteX68" fmla="*/ 3552825 w 4120749"/>
                <a:gd name="connsiteY68" fmla="*/ 1215518 h 1267906"/>
                <a:gd name="connsiteX69" fmla="*/ 3709987 w 4120749"/>
                <a:gd name="connsiteY69" fmla="*/ 1220281 h 1267906"/>
                <a:gd name="connsiteX70" fmla="*/ 3738562 w 4120749"/>
                <a:gd name="connsiteY70" fmla="*/ 1229806 h 1267906"/>
                <a:gd name="connsiteX71" fmla="*/ 3762375 w 4120749"/>
                <a:gd name="connsiteY71" fmla="*/ 1234568 h 1267906"/>
                <a:gd name="connsiteX72" fmla="*/ 3829050 w 4120749"/>
                <a:gd name="connsiteY72" fmla="*/ 1220281 h 1267906"/>
                <a:gd name="connsiteX73" fmla="*/ 3948112 w 4120749"/>
                <a:gd name="connsiteY73" fmla="*/ 1215518 h 1267906"/>
                <a:gd name="connsiteX74" fmla="*/ 3976687 w 4120749"/>
                <a:gd name="connsiteY74" fmla="*/ 1201231 h 1267906"/>
                <a:gd name="connsiteX75" fmla="*/ 4000500 w 4120749"/>
                <a:gd name="connsiteY75" fmla="*/ 1182181 h 1267906"/>
                <a:gd name="connsiteX76" fmla="*/ 4014787 w 4120749"/>
                <a:gd name="connsiteY76" fmla="*/ 1172656 h 1267906"/>
                <a:gd name="connsiteX77" fmla="*/ 4029075 w 4120749"/>
                <a:gd name="connsiteY77" fmla="*/ 1167893 h 1267906"/>
                <a:gd name="connsiteX78" fmla="*/ 4033837 w 4120749"/>
                <a:gd name="connsiteY78" fmla="*/ 1115506 h 1267906"/>
                <a:gd name="connsiteX79" fmla="*/ 4038600 w 4120749"/>
                <a:gd name="connsiteY79" fmla="*/ 1101218 h 1267906"/>
                <a:gd name="connsiteX80" fmla="*/ 4052887 w 4120749"/>
                <a:gd name="connsiteY80" fmla="*/ 1091693 h 1267906"/>
                <a:gd name="connsiteX81" fmla="*/ 4067175 w 4120749"/>
                <a:gd name="connsiteY81" fmla="*/ 1086931 h 1267906"/>
                <a:gd name="connsiteX82" fmla="*/ 4100512 w 4120749"/>
                <a:gd name="connsiteY82" fmla="*/ 1039306 h 1267906"/>
                <a:gd name="connsiteX83" fmla="*/ 4095750 w 4120749"/>
                <a:gd name="connsiteY83" fmla="*/ 996443 h 1267906"/>
                <a:gd name="connsiteX84" fmla="*/ 4090987 w 4120749"/>
                <a:gd name="connsiteY84" fmla="*/ 982156 h 1267906"/>
                <a:gd name="connsiteX85" fmla="*/ 4086225 w 4120749"/>
                <a:gd name="connsiteY85" fmla="*/ 963106 h 1267906"/>
                <a:gd name="connsiteX86" fmla="*/ 4081462 w 4120749"/>
                <a:gd name="connsiteY86" fmla="*/ 925006 h 1267906"/>
                <a:gd name="connsiteX87" fmla="*/ 4095750 w 4120749"/>
                <a:gd name="connsiteY87" fmla="*/ 863093 h 1267906"/>
                <a:gd name="connsiteX88" fmla="*/ 4100512 w 4120749"/>
                <a:gd name="connsiteY88" fmla="*/ 848806 h 1267906"/>
                <a:gd name="connsiteX89" fmla="*/ 4086225 w 4120749"/>
                <a:gd name="connsiteY89" fmla="*/ 815468 h 1267906"/>
                <a:gd name="connsiteX90" fmla="*/ 4071937 w 4120749"/>
                <a:gd name="connsiteY90" fmla="*/ 786893 h 1267906"/>
                <a:gd name="connsiteX91" fmla="*/ 4081462 w 4120749"/>
                <a:gd name="connsiteY91" fmla="*/ 639256 h 1267906"/>
                <a:gd name="connsiteX92" fmla="*/ 4090987 w 4120749"/>
                <a:gd name="connsiteY92" fmla="*/ 544006 h 1267906"/>
                <a:gd name="connsiteX93" fmla="*/ 4086225 w 4120749"/>
                <a:gd name="connsiteY93" fmla="*/ 486856 h 1267906"/>
                <a:gd name="connsiteX94" fmla="*/ 4086225 w 4120749"/>
                <a:gd name="connsiteY94" fmla="*/ 410656 h 1267906"/>
                <a:gd name="connsiteX95" fmla="*/ 4095750 w 4120749"/>
                <a:gd name="connsiteY95" fmla="*/ 396368 h 1267906"/>
                <a:gd name="connsiteX96" fmla="*/ 4100512 w 4120749"/>
                <a:gd name="connsiteY96" fmla="*/ 382081 h 1267906"/>
                <a:gd name="connsiteX97" fmla="*/ 4090987 w 4120749"/>
                <a:gd name="connsiteY97" fmla="*/ 329693 h 1267906"/>
                <a:gd name="connsiteX98" fmla="*/ 4071937 w 4120749"/>
                <a:gd name="connsiteY98" fmla="*/ 301118 h 1267906"/>
                <a:gd name="connsiteX99" fmla="*/ 4081462 w 4120749"/>
                <a:gd name="connsiteY99" fmla="*/ 258256 h 1267906"/>
                <a:gd name="connsiteX100" fmla="*/ 4100512 w 4120749"/>
                <a:gd name="connsiteY100" fmla="*/ 229681 h 1267906"/>
                <a:gd name="connsiteX101" fmla="*/ 4105275 w 4120749"/>
                <a:gd name="connsiteY101" fmla="*/ 215393 h 1267906"/>
                <a:gd name="connsiteX102" fmla="*/ 4114800 w 4120749"/>
                <a:gd name="connsiteY102" fmla="*/ 201106 h 1267906"/>
                <a:gd name="connsiteX103" fmla="*/ 4114800 w 4120749"/>
                <a:gd name="connsiteY103" fmla="*/ 110618 h 1267906"/>
                <a:gd name="connsiteX104" fmla="*/ 4100512 w 4120749"/>
                <a:gd name="connsiteY104" fmla="*/ 82043 h 1267906"/>
                <a:gd name="connsiteX105" fmla="*/ 4081462 w 4120749"/>
                <a:gd name="connsiteY105" fmla="*/ 67756 h 1267906"/>
                <a:gd name="connsiteX106" fmla="*/ 4052887 w 4120749"/>
                <a:gd name="connsiteY106" fmla="*/ 48706 h 1267906"/>
                <a:gd name="connsiteX107" fmla="*/ 4038600 w 4120749"/>
                <a:gd name="connsiteY107" fmla="*/ 39181 h 1267906"/>
                <a:gd name="connsiteX108" fmla="*/ 3971925 w 4120749"/>
                <a:gd name="connsiteY108" fmla="*/ 24893 h 1267906"/>
                <a:gd name="connsiteX109" fmla="*/ 3795712 w 4120749"/>
                <a:gd name="connsiteY109" fmla="*/ 29656 h 1267906"/>
                <a:gd name="connsiteX110" fmla="*/ 3781425 w 4120749"/>
                <a:gd name="connsiteY110" fmla="*/ 34418 h 1267906"/>
                <a:gd name="connsiteX111" fmla="*/ 3743325 w 4120749"/>
                <a:gd name="connsiteY111" fmla="*/ 43943 h 1267906"/>
                <a:gd name="connsiteX112" fmla="*/ 3667125 w 4120749"/>
                <a:gd name="connsiteY112" fmla="*/ 39181 h 1267906"/>
                <a:gd name="connsiteX113" fmla="*/ 3624262 w 4120749"/>
                <a:gd name="connsiteY113" fmla="*/ 24893 h 1267906"/>
                <a:gd name="connsiteX114" fmla="*/ 3581400 w 4120749"/>
                <a:gd name="connsiteY114" fmla="*/ 10606 h 1267906"/>
                <a:gd name="connsiteX115" fmla="*/ 3548062 w 4120749"/>
                <a:gd name="connsiteY115" fmla="*/ 5843 h 1267906"/>
                <a:gd name="connsiteX116" fmla="*/ 3500437 w 4120749"/>
                <a:gd name="connsiteY116" fmla="*/ 5843 h 1267906"/>
                <a:gd name="connsiteX117" fmla="*/ 3486150 w 4120749"/>
                <a:gd name="connsiteY117" fmla="*/ 15368 h 1267906"/>
                <a:gd name="connsiteX118" fmla="*/ 3409950 w 4120749"/>
                <a:gd name="connsiteY118" fmla="*/ 34418 h 1267906"/>
                <a:gd name="connsiteX119" fmla="*/ 3152775 w 4120749"/>
                <a:gd name="connsiteY119" fmla="*/ 39181 h 1267906"/>
                <a:gd name="connsiteX120" fmla="*/ 3028950 w 4120749"/>
                <a:gd name="connsiteY120" fmla="*/ 29656 h 1267906"/>
                <a:gd name="connsiteX121" fmla="*/ 3000375 w 4120749"/>
                <a:gd name="connsiteY121" fmla="*/ 20131 h 1267906"/>
                <a:gd name="connsiteX122" fmla="*/ 2986087 w 4120749"/>
                <a:gd name="connsiteY122" fmla="*/ 15368 h 1267906"/>
                <a:gd name="connsiteX123" fmla="*/ 2938462 w 4120749"/>
                <a:gd name="connsiteY123" fmla="*/ 24893 h 1267906"/>
                <a:gd name="connsiteX124" fmla="*/ 2914650 w 4120749"/>
                <a:gd name="connsiteY124" fmla="*/ 29656 h 1267906"/>
                <a:gd name="connsiteX125" fmla="*/ 2719387 w 4120749"/>
                <a:gd name="connsiteY125" fmla="*/ 34418 h 1267906"/>
                <a:gd name="connsiteX126" fmla="*/ 2605087 w 4120749"/>
                <a:gd name="connsiteY126" fmla="*/ 29656 h 1267906"/>
                <a:gd name="connsiteX127" fmla="*/ 2590800 w 4120749"/>
                <a:gd name="connsiteY127" fmla="*/ 24893 h 1267906"/>
                <a:gd name="connsiteX128" fmla="*/ 2462212 w 4120749"/>
                <a:gd name="connsiteY128" fmla="*/ 34418 h 1267906"/>
                <a:gd name="connsiteX129" fmla="*/ 2371725 w 4120749"/>
                <a:gd name="connsiteY129" fmla="*/ 39181 h 1267906"/>
                <a:gd name="connsiteX130" fmla="*/ 2247900 w 4120749"/>
                <a:gd name="connsiteY130" fmla="*/ 48706 h 1267906"/>
                <a:gd name="connsiteX131" fmla="*/ 2133600 w 4120749"/>
                <a:gd name="connsiteY131" fmla="*/ 43943 h 1267906"/>
                <a:gd name="connsiteX132" fmla="*/ 1924050 w 4120749"/>
                <a:gd name="connsiteY132" fmla="*/ 39181 h 1267906"/>
                <a:gd name="connsiteX133" fmla="*/ 1862137 w 4120749"/>
                <a:gd name="connsiteY133" fmla="*/ 34418 h 1267906"/>
                <a:gd name="connsiteX134" fmla="*/ 1833562 w 4120749"/>
                <a:gd name="connsiteY134" fmla="*/ 24893 h 1267906"/>
                <a:gd name="connsiteX135" fmla="*/ 1819275 w 4120749"/>
                <a:gd name="connsiteY135" fmla="*/ 20131 h 1267906"/>
                <a:gd name="connsiteX136" fmla="*/ 1738312 w 4120749"/>
                <a:gd name="connsiteY136" fmla="*/ 15368 h 1267906"/>
                <a:gd name="connsiteX137" fmla="*/ 1685925 w 4120749"/>
                <a:gd name="connsiteY137" fmla="*/ 10606 h 1267906"/>
                <a:gd name="connsiteX138" fmla="*/ 1624012 w 4120749"/>
                <a:gd name="connsiteY138" fmla="*/ 15368 h 1267906"/>
                <a:gd name="connsiteX139" fmla="*/ 1600200 w 4120749"/>
                <a:gd name="connsiteY139" fmla="*/ 20131 h 1267906"/>
                <a:gd name="connsiteX140" fmla="*/ 1552575 w 4120749"/>
                <a:gd name="connsiteY140" fmla="*/ 24893 h 1267906"/>
                <a:gd name="connsiteX141" fmla="*/ 1524000 w 4120749"/>
                <a:gd name="connsiteY141" fmla="*/ 29656 h 1267906"/>
                <a:gd name="connsiteX142" fmla="*/ 1495425 w 4120749"/>
                <a:gd name="connsiteY142" fmla="*/ 39181 h 1267906"/>
                <a:gd name="connsiteX143" fmla="*/ 1300162 w 4120749"/>
                <a:gd name="connsiteY143" fmla="*/ 34418 h 1267906"/>
                <a:gd name="connsiteX144" fmla="*/ 1271587 w 4120749"/>
                <a:gd name="connsiteY144" fmla="*/ 29656 h 1267906"/>
                <a:gd name="connsiteX145" fmla="*/ 1076325 w 4120749"/>
                <a:gd name="connsiteY145" fmla="*/ 34418 h 1267906"/>
                <a:gd name="connsiteX146" fmla="*/ 1052512 w 4120749"/>
                <a:gd name="connsiteY146" fmla="*/ 39181 h 1267906"/>
                <a:gd name="connsiteX147" fmla="*/ 1038225 w 4120749"/>
                <a:gd name="connsiteY147" fmla="*/ 43943 h 1267906"/>
                <a:gd name="connsiteX148" fmla="*/ 819150 w 4120749"/>
                <a:gd name="connsiteY148" fmla="*/ 39181 h 1267906"/>
                <a:gd name="connsiteX149" fmla="*/ 762000 w 4120749"/>
                <a:gd name="connsiteY149" fmla="*/ 34418 h 1267906"/>
                <a:gd name="connsiteX150" fmla="*/ 738187 w 4120749"/>
                <a:gd name="connsiteY150" fmla="*/ 29656 h 1267906"/>
                <a:gd name="connsiteX151" fmla="*/ 681037 w 4120749"/>
                <a:gd name="connsiteY151" fmla="*/ 24893 h 1267906"/>
                <a:gd name="connsiteX152" fmla="*/ 633412 w 4120749"/>
                <a:gd name="connsiteY152" fmla="*/ 15368 h 1267906"/>
                <a:gd name="connsiteX153" fmla="*/ 547687 w 4120749"/>
                <a:gd name="connsiteY153" fmla="*/ 20131 h 1267906"/>
                <a:gd name="connsiteX154" fmla="*/ 476250 w 4120749"/>
                <a:gd name="connsiteY154" fmla="*/ 29656 h 1267906"/>
                <a:gd name="connsiteX155" fmla="*/ 461962 w 4120749"/>
                <a:gd name="connsiteY155" fmla="*/ 34418 h 1267906"/>
                <a:gd name="connsiteX156" fmla="*/ 328612 w 4120749"/>
                <a:gd name="connsiteY156" fmla="*/ 29656 h 1267906"/>
                <a:gd name="connsiteX157" fmla="*/ 280987 w 4120749"/>
                <a:gd name="connsiteY157" fmla="*/ 24893 h 1267906"/>
                <a:gd name="connsiteX158" fmla="*/ 233362 w 4120749"/>
                <a:gd name="connsiteY158" fmla="*/ 15368 h 1267906"/>
                <a:gd name="connsiteX159" fmla="*/ 133350 w 4120749"/>
                <a:gd name="connsiteY159" fmla="*/ 10606 h 1267906"/>
                <a:gd name="connsiteX160" fmla="*/ 95250 w 4120749"/>
                <a:gd name="connsiteY160" fmla="*/ 15368 h 1267906"/>
                <a:gd name="connsiteX161" fmla="*/ 80962 w 4120749"/>
                <a:gd name="connsiteY161" fmla="*/ 24893 h 1267906"/>
                <a:gd name="connsiteX162" fmla="*/ 52387 w 4120749"/>
                <a:gd name="connsiteY162" fmla="*/ 34418 h 1267906"/>
                <a:gd name="connsiteX163" fmla="*/ 38100 w 4120749"/>
                <a:gd name="connsiteY163" fmla="*/ 39181 h 1267906"/>
                <a:gd name="connsiteX164" fmla="*/ 23812 w 4120749"/>
                <a:gd name="connsiteY164" fmla="*/ 43943 h 1267906"/>
                <a:gd name="connsiteX165" fmla="*/ 9525 w 4120749"/>
                <a:gd name="connsiteY165" fmla="*/ 53468 h 1267906"/>
                <a:gd name="connsiteX166" fmla="*/ 14287 w 4120749"/>
                <a:gd name="connsiteY166" fmla="*/ 377318 h 1267906"/>
                <a:gd name="connsiteX167" fmla="*/ 4762 w 4120749"/>
                <a:gd name="connsiteY167" fmla="*/ 424943 h 1267906"/>
                <a:gd name="connsiteX168" fmla="*/ 0 w 4120749"/>
                <a:gd name="connsiteY168" fmla="*/ 482093 h 1267906"/>
                <a:gd name="connsiteX169" fmla="*/ 9525 w 4120749"/>
                <a:gd name="connsiteY169" fmla="*/ 624968 h 1267906"/>
                <a:gd name="connsiteX170" fmla="*/ 14287 w 4120749"/>
                <a:gd name="connsiteY170" fmla="*/ 763081 h 1267906"/>
                <a:gd name="connsiteX171" fmla="*/ 19050 w 4120749"/>
                <a:gd name="connsiteY171" fmla="*/ 805943 h 1267906"/>
                <a:gd name="connsiteX172" fmla="*/ 23812 w 4120749"/>
                <a:gd name="connsiteY172" fmla="*/ 1139318 h 1267906"/>
                <a:gd name="connsiteX173" fmla="*/ 33337 w 4120749"/>
                <a:gd name="connsiteY173" fmla="*/ 1172656 h 1267906"/>
                <a:gd name="connsiteX174" fmla="*/ 28575 w 4120749"/>
                <a:gd name="connsiteY174" fmla="*/ 1205993 h 1267906"/>
                <a:gd name="connsiteX0" fmla="*/ 28575 w 4120749"/>
                <a:gd name="connsiteY0" fmla="*/ 1205993 h 1267906"/>
                <a:gd name="connsiteX1" fmla="*/ 71437 w 4120749"/>
                <a:gd name="connsiteY1" fmla="*/ 1215518 h 1267906"/>
                <a:gd name="connsiteX2" fmla="*/ 85725 w 4120749"/>
                <a:gd name="connsiteY2" fmla="*/ 1225043 h 1267906"/>
                <a:gd name="connsiteX3" fmla="*/ 100012 w 4120749"/>
                <a:gd name="connsiteY3" fmla="*/ 1229806 h 1267906"/>
                <a:gd name="connsiteX4" fmla="*/ 214312 w 4120749"/>
                <a:gd name="connsiteY4" fmla="*/ 1225043 h 1267906"/>
                <a:gd name="connsiteX5" fmla="*/ 242887 w 4120749"/>
                <a:gd name="connsiteY5" fmla="*/ 1215518 h 1267906"/>
                <a:gd name="connsiteX6" fmla="*/ 257175 w 4120749"/>
                <a:gd name="connsiteY6" fmla="*/ 1210756 h 1267906"/>
                <a:gd name="connsiteX7" fmla="*/ 271462 w 4120749"/>
                <a:gd name="connsiteY7" fmla="*/ 1205993 h 1267906"/>
                <a:gd name="connsiteX8" fmla="*/ 304800 w 4120749"/>
                <a:gd name="connsiteY8" fmla="*/ 1215518 h 1267906"/>
                <a:gd name="connsiteX9" fmla="*/ 319087 w 4120749"/>
                <a:gd name="connsiteY9" fmla="*/ 1225043 h 1267906"/>
                <a:gd name="connsiteX10" fmla="*/ 528637 w 4120749"/>
                <a:gd name="connsiteY10" fmla="*/ 1225043 h 1267906"/>
                <a:gd name="connsiteX11" fmla="*/ 561975 w 4120749"/>
                <a:gd name="connsiteY11" fmla="*/ 1239331 h 1267906"/>
                <a:gd name="connsiteX12" fmla="*/ 576262 w 4120749"/>
                <a:gd name="connsiteY12" fmla="*/ 1244093 h 1267906"/>
                <a:gd name="connsiteX13" fmla="*/ 585787 w 4120749"/>
                <a:gd name="connsiteY13" fmla="*/ 1229806 h 1267906"/>
                <a:gd name="connsiteX14" fmla="*/ 623887 w 4120749"/>
                <a:gd name="connsiteY14" fmla="*/ 1239331 h 1267906"/>
                <a:gd name="connsiteX15" fmla="*/ 638175 w 4120749"/>
                <a:gd name="connsiteY15" fmla="*/ 1253618 h 1267906"/>
                <a:gd name="connsiteX16" fmla="*/ 652462 w 4120749"/>
                <a:gd name="connsiteY16" fmla="*/ 1258381 h 1267906"/>
                <a:gd name="connsiteX17" fmla="*/ 666750 w 4120749"/>
                <a:gd name="connsiteY17" fmla="*/ 1267906 h 1267906"/>
                <a:gd name="connsiteX18" fmla="*/ 728662 w 4120749"/>
                <a:gd name="connsiteY18" fmla="*/ 1263143 h 1267906"/>
                <a:gd name="connsiteX19" fmla="*/ 742950 w 4120749"/>
                <a:gd name="connsiteY19" fmla="*/ 1258381 h 1267906"/>
                <a:gd name="connsiteX20" fmla="*/ 762000 w 4120749"/>
                <a:gd name="connsiteY20" fmla="*/ 1253618 h 1267906"/>
                <a:gd name="connsiteX21" fmla="*/ 776287 w 4120749"/>
                <a:gd name="connsiteY21" fmla="*/ 1248856 h 1267906"/>
                <a:gd name="connsiteX22" fmla="*/ 847725 w 4120749"/>
                <a:gd name="connsiteY22" fmla="*/ 1244093 h 1267906"/>
                <a:gd name="connsiteX23" fmla="*/ 885825 w 4120749"/>
                <a:gd name="connsiteY23" fmla="*/ 1239331 h 1267906"/>
                <a:gd name="connsiteX24" fmla="*/ 914400 w 4120749"/>
                <a:gd name="connsiteY24" fmla="*/ 1229806 h 1267906"/>
                <a:gd name="connsiteX25" fmla="*/ 928687 w 4120749"/>
                <a:gd name="connsiteY25" fmla="*/ 1225043 h 1267906"/>
                <a:gd name="connsiteX26" fmla="*/ 1090612 w 4120749"/>
                <a:gd name="connsiteY26" fmla="*/ 1234568 h 1267906"/>
                <a:gd name="connsiteX27" fmla="*/ 1104900 w 4120749"/>
                <a:gd name="connsiteY27" fmla="*/ 1239331 h 1267906"/>
                <a:gd name="connsiteX28" fmla="*/ 1119187 w 4120749"/>
                <a:gd name="connsiteY28" fmla="*/ 1248856 h 1267906"/>
                <a:gd name="connsiteX29" fmla="*/ 1223962 w 4120749"/>
                <a:gd name="connsiteY29" fmla="*/ 1244093 h 1267906"/>
                <a:gd name="connsiteX30" fmla="*/ 1266825 w 4120749"/>
                <a:gd name="connsiteY30" fmla="*/ 1225043 h 1267906"/>
                <a:gd name="connsiteX31" fmla="*/ 1295400 w 4120749"/>
                <a:gd name="connsiteY31" fmla="*/ 1220281 h 1267906"/>
                <a:gd name="connsiteX32" fmla="*/ 1509712 w 4120749"/>
                <a:gd name="connsiteY32" fmla="*/ 1225043 h 1267906"/>
                <a:gd name="connsiteX33" fmla="*/ 1552575 w 4120749"/>
                <a:gd name="connsiteY33" fmla="*/ 1239331 h 1267906"/>
                <a:gd name="connsiteX34" fmla="*/ 1566862 w 4120749"/>
                <a:gd name="connsiteY34" fmla="*/ 1244093 h 1267906"/>
                <a:gd name="connsiteX35" fmla="*/ 1600200 w 4120749"/>
                <a:gd name="connsiteY35" fmla="*/ 1239331 h 1267906"/>
                <a:gd name="connsiteX36" fmla="*/ 1614487 w 4120749"/>
                <a:gd name="connsiteY36" fmla="*/ 1234568 h 1267906"/>
                <a:gd name="connsiteX37" fmla="*/ 1638300 w 4120749"/>
                <a:gd name="connsiteY37" fmla="*/ 1229806 h 1267906"/>
                <a:gd name="connsiteX38" fmla="*/ 1809750 w 4120749"/>
                <a:gd name="connsiteY38" fmla="*/ 1234568 h 1267906"/>
                <a:gd name="connsiteX39" fmla="*/ 1866900 w 4120749"/>
                <a:gd name="connsiteY39" fmla="*/ 1239331 h 1267906"/>
                <a:gd name="connsiteX40" fmla="*/ 1914525 w 4120749"/>
                <a:gd name="connsiteY40" fmla="*/ 1253618 h 1267906"/>
                <a:gd name="connsiteX41" fmla="*/ 1928812 w 4120749"/>
                <a:gd name="connsiteY41" fmla="*/ 1258381 h 1267906"/>
                <a:gd name="connsiteX42" fmla="*/ 1943100 w 4120749"/>
                <a:gd name="connsiteY42" fmla="*/ 1267906 h 1267906"/>
                <a:gd name="connsiteX43" fmla="*/ 1995487 w 4120749"/>
                <a:gd name="connsiteY43" fmla="*/ 1258381 h 1267906"/>
                <a:gd name="connsiteX44" fmla="*/ 2009775 w 4120749"/>
                <a:gd name="connsiteY44" fmla="*/ 1248856 h 1267906"/>
                <a:gd name="connsiteX45" fmla="*/ 2024062 w 4120749"/>
                <a:gd name="connsiteY45" fmla="*/ 1244093 h 1267906"/>
                <a:gd name="connsiteX46" fmla="*/ 2052637 w 4120749"/>
                <a:gd name="connsiteY46" fmla="*/ 1225043 h 1267906"/>
                <a:gd name="connsiteX47" fmla="*/ 2100262 w 4120749"/>
                <a:gd name="connsiteY47" fmla="*/ 1215518 h 1267906"/>
                <a:gd name="connsiteX48" fmla="*/ 2157412 w 4120749"/>
                <a:gd name="connsiteY48" fmla="*/ 1220281 h 1267906"/>
                <a:gd name="connsiteX49" fmla="*/ 2243137 w 4120749"/>
                <a:gd name="connsiteY49" fmla="*/ 1225043 h 1267906"/>
                <a:gd name="connsiteX50" fmla="*/ 2266950 w 4120749"/>
                <a:gd name="connsiteY50" fmla="*/ 1229806 h 1267906"/>
                <a:gd name="connsiteX51" fmla="*/ 2300287 w 4120749"/>
                <a:gd name="connsiteY51" fmla="*/ 1234568 h 1267906"/>
                <a:gd name="connsiteX52" fmla="*/ 2381250 w 4120749"/>
                <a:gd name="connsiteY52" fmla="*/ 1234568 h 1267906"/>
                <a:gd name="connsiteX53" fmla="*/ 2443162 w 4120749"/>
                <a:gd name="connsiteY53" fmla="*/ 1239331 h 1267906"/>
                <a:gd name="connsiteX54" fmla="*/ 2581275 w 4120749"/>
                <a:gd name="connsiteY54" fmla="*/ 1239331 h 1267906"/>
                <a:gd name="connsiteX55" fmla="*/ 2624137 w 4120749"/>
                <a:gd name="connsiteY55" fmla="*/ 1225043 h 1267906"/>
                <a:gd name="connsiteX56" fmla="*/ 2638425 w 4120749"/>
                <a:gd name="connsiteY56" fmla="*/ 1220281 h 1267906"/>
                <a:gd name="connsiteX57" fmla="*/ 2652712 w 4120749"/>
                <a:gd name="connsiteY57" fmla="*/ 1215518 h 1267906"/>
                <a:gd name="connsiteX58" fmla="*/ 2995612 w 4120749"/>
                <a:gd name="connsiteY58" fmla="*/ 1225043 h 1267906"/>
                <a:gd name="connsiteX59" fmla="*/ 3090862 w 4120749"/>
                <a:gd name="connsiteY59" fmla="*/ 1220281 h 1267906"/>
                <a:gd name="connsiteX60" fmla="*/ 3248025 w 4120749"/>
                <a:gd name="connsiteY60" fmla="*/ 1225043 h 1267906"/>
                <a:gd name="connsiteX61" fmla="*/ 3262312 w 4120749"/>
                <a:gd name="connsiteY61" fmla="*/ 1229806 h 1267906"/>
                <a:gd name="connsiteX62" fmla="*/ 3305175 w 4120749"/>
                <a:gd name="connsiteY62" fmla="*/ 1239331 h 1267906"/>
                <a:gd name="connsiteX63" fmla="*/ 3319462 w 4120749"/>
                <a:gd name="connsiteY63" fmla="*/ 1244093 h 1267906"/>
                <a:gd name="connsiteX64" fmla="*/ 3409950 w 4120749"/>
                <a:gd name="connsiteY64" fmla="*/ 1248856 h 1267906"/>
                <a:gd name="connsiteX65" fmla="*/ 3443287 w 4120749"/>
                <a:gd name="connsiteY65" fmla="*/ 1244093 h 1267906"/>
                <a:gd name="connsiteX66" fmla="*/ 3471862 w 4120749"/>
                <a:gd name="connsiteY66" fmla="*/ 1234568 h 1267906"/>
                <a:gd name="connsiteX67" fmla="*/ 3514725 w 4120749"/>
                <a:gd name="connsiteY67" fmla="*/ 1220281 h 1267906"/>
                <a:gd name="connsiteX68" fmla="*/ 3552825 w 4120749"/>
                <a:gd name="connsiteY68" fmla="*/ 1215518 h 1267906"/>
                <a:gd name="connsiteX69" fmla="*/ 3709987 w 4120749"/>
                <a:gd name="connsiteY69" fmla="*/ 1220281 h 1267906"/>
                <a:gd name="connsiteX70" fmla="*/ 3738562 w 4120749"/>
                <a:gd name="connsiteY70" fmla="*/ 1229806 h 1267906"/>
                <a:gd name="connsiteX71" fmla="*/ 3762375 w 4120749"/>
                <a:gd name="connsiteY71" fmla="*/ 1234568 h 1267906"/>
                <a:gd name="connsiteX72" fmla="*/ 3829050 w 4120749"/>
                <a:gd name="connsiteY72" fmla="*/ 1220281 h 1267906"/>
                <a:gd name="connsiteX73" fmla="*/ 3948112 w 4120749"/>
                <a:gd name="connsiteY73" fmla="*/ 1215518 h 1267906"/>
                <a:gd name="connsiteX74" fmla="*/ 3976687 w 4120749"/>
                <a:gd name="connsiteY74" fmla="*/ 1201231 h 1267906"/>
                <a:gd name="connsiteX75" fmla="*/ 4000500 w 4120749"/>
                <a:gd name="connsiteY75" fmla="*/ 1182181 h 1267906"/>
                <a:gd name="connsiteX76" fmla="*/ 4014787 w 4120749"/>
                <a:gd name="connsiteY76" fmla="*/ 1172656 h 1267906"/>
                <a:gd name="connsiteX77" fmla="*/ 4029075 w 4120749"/>
                <a:gd name="connsiteY77" fmla="*/ 1167893 h 1267906"/>
                <a:gd name="connsiteX78" fmla="*/ 4033837 w 4120749"/>
                <a:gd name="connsiteY78" fmla="*/ 1115506 h 1267906"/>
                <a:gd name="connsiteX79" fmla="*/ 4038600 w 4120749"/>
                <a:gd name="connsiteY79" fmla="*/ 1101218 h 1267906"/>
                <a:gd name="connsiteX80" fmla="*/ 4052887 w 4120749"/>
                <a:gd name="connsiteY80" fmla="*/ 1091693 h 1267906"/>
                <a:gd name="connsiteX81" fmla="*/ 4067175 w 4120749"/>
                <a:gd name="connsiteY81" fmla="*/ 1086931 h 1267906"/>
                <a:gd name="connsiteX82" fmla="*/ 4100512 w 4120749"/>
                <a:gd name="connsiteY82" fmla="*/ 1039306 h 1267906"/>
                <a:gd name="connsiteX83" fmla="*/ 4095750 w 4120749"/>
                <a:gd name="connsiteY83" fmla="*/ 996443 h 1267906"/>
                <a:gd name="connsiteX84" fmla="*/ 4090987 w 4120749"/>
                <a:gd name="connsiteY84" fmla="*/ 982156 h 1267906"/>
                <a:gd name="connsiteX85" fmla="*/ 4086225 w 4120749"/>
                <a:gd name="connsiteY85" fmla="*/ 963106 h 1267906"/>
                <a:gd name="connsiteX86" fmla="*/ 4081462 w 4120749"/>
                <a:gd name="connsiteY86" fmla="*/ 925006 h 1267906"/>
                <a:gd name="connsiteX87" fmla="*/ 4095750 w 4120749"/>
                <a:gd name="connsiteY87" fmla="*/ 863093 h 1267906"/>
                <a:gd name="connsiteX88" fmla="*/ 4100512 w 4120749"/>
                <a:gd name="connsiteY88" fmla="*/ 848806 h 1267906"/>
                <a:gd name="connsiteX89" fmla="*/ 4086225 w 4120749"/>
                <a:gd name="connsiteY89" fmla="*/ 815468 h 1267906"/>
                <a:gd name="connsiteX90" fmla="*/ 4071937 w 4120749"/>
                <a:gd name="connsiteY90" fmla="*/ 786893 h 1267906"/>
                <a:gd name="connsiteX91" fmla="*/ 4081462 w 4120749"/>
                <a:gd name="connsiteY91" fmla="*/ 639256 h 1267906"/>
                <a:gd name="connsiteX92" fmla="*/ 4090987 w 4120749"/>
                <a:gd name="connsiteY92" fmla="*/ 544006 h 1267906"/>
                <a:gd name="connsiteX93" fmla="*/ 4086225 w 4120749"/>
                <a:gd name="connsiteY93" fmla="*/ 486856 h 1267906"/>
                <a:gd name="connsiteX94" fmla="*/ 4086225 w 4120749"/>
                <a:gd name="connsiteY94" fmla="*/ 410656 h 1267906"/>
                <a:gd name="connsiteX95" fmla="*/ 4095750 w 4120749"/>
                <a:gd name="connsiteY95" fmla="*/ 396368 h 1267906"/>
                <a:gd name="connsiteX96" fmla="*/ 4100512 w 4120749"/>
                <a:gd name="connsiteY96" fmla="*/ 382081 h 1267906"/>
                <a:gd name="connsiteX97" fmla="*/ 4090987 w 4120749"/>
                <a:gd name="connsiteY97" fmla="*/ 329693 h 1267906"/>
                <a:gd name="connsiteX98" fmla="*/ 4071937 w 4120749"/>
                <a:gd name="connsiteY98" fmla="*/ 301118 h 1267906"/>
                <a:gd name="connsiteX99" fmla="*/ 4081462 w 4120749"/>
                <a:gd name="connsiteY99" fmla="*/ 258256 h 1267906"/>
                <a:gd name="connsiteX100" fmla="*/ 4100512 w 4120749"/>
                <a:gd name="connsiteY100" fmla="*/ 229681 h 1267906"/>
                <a:gd name="connsiteX101" fmla="*/ 4105275 w 4120749"/>
                <a:gd name="connsiteY101" fmla="*/ 215393 h 1267906"/>
                <a:gd name="connsiteX102" fmla="*/ 4114800 w 4120749"/>
                <a:gd name="connsiteY102" fmla="*/ 201106 h 1267906"/>
                <a:gd name="connsiteX103" fmla="*/ 4114800 w 4120749"/>
                <a:gd name="connsiteY103" fmla="*/ 110618 h 1267906"/>
                <a:gd name="connsiteX104" fmla="*/ 4100512 w 4120749"/>
                <a:gd name="connsiteY104" fmla="*/ 82043 h 1267906"/>
                <a:gd name="connsiteX105" fmla="*/ 4081462 w 4120749"/>
                <a:gd name="connsiteY105" fmla="*/ 67756 h 1267906"/>
                <a:gd name="connsiteX106" fmla="*/ 4052887 w 4120749"/>
                <a:gd name="connsiteY106" fmla="*/ 48706 h 1267906"/>
                <a:gd name="connsiteX107" fmla="*/ 4038600 w 4120749"/>
                <a:gd name="connsiteY107" fmla="*/ 39181 h 1267906"/>
                <a:gd name="connsiteX108" fmla="*/ 3971925 w 4120749"/>
                <a:gd name="connsiteY108" fmla="*/ 24893 h 1267906"/>
                <a:gd name="connsiteX109" fmla="*/ 3795712 w 4120749"/>
                <a:gd name="connsiteY109" fmla="*/ 29656 h 1267906"/>
                <a:gd name="connsiteX110" fmla="*/ 3781425 w 4120749"/>
                <a:gd name="connsiteY110" fmla="*/ 34418 h 1267906"/>
                <a:gd name="connsiteX111" fmla="*/ 3743325 w 4120749"/>
                <a:gd name="connsiteY111" fmla="*/ 43943 h 1267906"/>
                <a:gd name="connsiteX112" fmla="*/ 3667125 w 4120749"/>
                <a:gd name="connsiteY112" fmla="*/ 39181 h 1267906"/>
                <a:gd name="connsiteX113" fmla="*/ 3624262 w 4120749"/>
                <a:gd name="connsiteY113" fmla="*/ 24893 h 1267906"/>
                <a:gd name="connsiteX114" fmla="*/ 3581400 w 4120749"/>
                <a:gd name="connsiteY114" fmla="*/ 10606 h 1267906"/>
                <a:gd name="connsiteX115" fmla="*/ 3548062 w 4120749"/>
                <a:gd name="connsiteY115" fmla="*/ 5843 h 1267906"/>
                <a:gd name="connsiteX116" fmla="*/ 3500437 w 4120749"/>
                <a:gd name="connsiteY116" fmla="*/ 5843 h 1267906"/>
                <a:gd name="connsiteX117" fmla="*/ 3486150 w 4120749"/>
                <a:gd name="connsiteY117" fmla="*/ 15368 h 1267906"/>
                <a:gd name="connsiteX118" fmla="*/ 3409950 w 4120749"/>
                <a:gd name="connsiteY118" fmla="*/ 34418 h 1267906"/>
                <a:gd name="connsiteX119" fmla="*/ 3152775 w 4120749"/>
                <a:gd name="connsiteY119" fmla="*/ 39181 h 1267906"/>
                <a:gd name="connsiteX120" fmla="*/ 3028950 w 4120749"/>
                <a:gd name="connsiteY120" fmla="*/ 29656 h 1267906"/>
                <a:gd name="connsiteX121" fmla="*/ 3000375 w 4120749"/>
                <a:gd name="connsiteY121" fmla="*/ 20131 h 1267906"/>
                <a:gd name="connsiteX122" fmla="*/ 2986087 w 4120749"/>
                <a:gd name="connsiteY122" fmla="*/ 15368 h 1267906"/>
                <a:gd name="connsiteX123" fmla="*/ 2938462 w 4120749"/>
                <a:gd name="connsiteY123" fmla="*/ 24893 h 1267906"/>
                <a:gd name="connsiteX124" fmla="*/ 2914650 w 4120749"/>
                <a:gd name="connsiteY124" fmla="*/ 29656 h 1267906"/>
                <a:gd name="connsiteX125" fmla="*/ 2719387 w 4120749"/>
                <a:gd name="connsiteY125" fmla="*/ 34418 h 1267906"/>
                <a:gd name="connsiteX126" fmla="*/ 2605087 w 4120749"/>
                <a:gd name="connsiteY126" fmla="*/ 29656 h 1267906"/>
                <a:gd name="connsiteX127" fmla="*/ 2590800 w 4120749"/>
                <a:gd name="connsiteY127" fmla="*/ 24893 h 1267906"/>
                <a:gd name="connsiteX128" fmla="*/ 2462212 w 4120749"/>
                <a:gd name="connsiteY128" fmla="*/ 34418 h 1267906"/>
                <a:gd name="connsiteX129" fmla="*/ 2371725 w 4120749"/>
                <a:gd name="connsiteY129" fmla="*/ 39181 h 1267906"/>
                <a:gd name="connsiteX130" fmla="*/ 2247900 w 4120749"/>
                <a:gd name="connsiteY130" fmla="*/ 48706 h 1267906"/>
                <a:gd name="connsiteX131" fmla="*/ 2133600 w 4120749"/>
                <a:gd name="connsiteY131" fmla="*/ 43943 h 1267906"/>
                <a:gd name="connsiteX132" fmla="*/ 1924050 w 4120749"/>
                <a:gd name="connsiteY132" fmla="*/ 39181 h 1267906"/>
                <a:gd name="connsiteX133" fmla="*/ 1862137 w 4120749"/>
                <a:gd name="connsiteY133" fmla="*/ 34418 h 1267906"/>
                <a:gd name="connsiteX134" fmla="*/ 1833562 w 4120749"/>
                <a:gd name="connsiteY134" fmla="*/ 24893 h 1267906"/>
                <a:gd name="connsiteX135" fmla="*/ 1819275 w 4120749"/>
                <a:gd name="connsiteY135" fmla="*/ 20131 h 1267906"/>
                <a:gd name="connsiteX136" fmla="*/ 1738312 w 4120749"/>
                <a:gd name="connsiteY136" fmla="*/ 15368 h 1267906"/>
                <a:gd name="connsiteX137" fmla="*/ 1685925 w 4120749"/>
                <a:gd name="connsiteY137" fmla="*/ 10606 h 1267906"/>
                <a:gd name="connsiteX138" fmla="*/ 1624012 w 4120749"/>
                <a:gd name="connsiteY138" fmla="*/ 15368 h 1267906"/>
                <a:gd name="connsiteX139" fmla="*/ 1600200 w 4120749"/>
                <a:gd name="connsiteY139" fmla="*/ 20131 h 1267906"/>
                <a:gd name="connsiteX140" fmla="*/ 1552575 w 4120749"/>
                <a:gd name="connsiteY140" fmla="*/ 24893 h 1267906"/>
                <a:gd name="connsiteX141" fmla="*/ 1524000 w 4120749"/>
                <a:gd name="connsiteY141" fmla="*/ 29656 h 1267906"/>
                <a:gd name="connsiteX142" fmla="*/ 1495425 w 4120749"/>
                <a:gd name="connsiteY142" fmla="*/ 39181 h 1267906"/>
                <a:gd name="connsiteX143" fmla="*/ 1300162 w 4120749"/>
                <a:gd name="connsiteY143" fmla="*/ 34418 h 1267906"/>
                <a:gd name="connsiteX144" fmla="*/ 1271587 w 4120749"/>
                <a:gd name="connsiteY144" fmla="*/ 29656 h 1267906"/>
                <a:gd name="connsiteX145" fmla="*/ 1076325 w 4120749"/>
                <a:gd name="connsiteY145" fmla="*/ 34418 h 1267906"/>
                <a:gd name="connsiteX146" fmla="*/ 1052512 w 4120749"/>
                <a:gd name="connsiteY146" fmla="*/ 39181 h 1267906"/>
                <a:gd name="connsiteX147" fmla="*/ 1038225 w 4120749"/>
                <a:gd name="connsiteY147" fmla="*/ 43943 h 1267906"/>
                <a:gd name="connsiteX148" fmla="*/ 819150 w 4120749"/>
                <a:gd name="connsiteY148" fmla="*/ 39181 h 1267906"/>
                <a:gd name="connsiteX149" fmla="*/ 762000 w 4120749"/>
                <a:gd name="connsiteY149" fmla="*/ 34418 h 1267906"/>
                <a:gd name="connsiteX150" fmla="*/ 738187 w 4120749"/>
                <a:gd name="connsiteY150" fmla="*/ 29656 h 1267906"/>
                <a:gd name="connsiteX151" fmla="*/ 681037 w 4120749"/>
                <a:gd name="connsiteY151" fmla="*/ 24893 h 1267906"/>
                <a:gd name="connsiteX152" fmla="*/ 633412 w 4120749"/>
                <a:gd name="connsiteY152" fmla="*/ 15368 h 1267906"/>
                <a:gd name="connsiteX153" fmla="*/ 547687 w 4120749"/>
                <a:gd name="connsiteY153" fmla="*/ 20131 h 1267906"/>
                <a:gd name="connsiteX154" fmla="*/ 476250 w 4120749"/>
                <a:gd name="connsiteY154" fmla="*/ 29656 h 1267906"/>
                <a:gd name="connsiteX155" fmla="*/ 461962 w 4120749"/>
                <a:gd name="connsiteY155" fmla="*/ 34418 h 1267906"/>
                <a:gd name="connsiteX156" fmla="*/ 328612 w 4120749"/>
                <a:gd name="connsiteY156" fmla="*/ 29656 h 1267906"/>
                <a:gd name="connsiteX157" fmla="*/ 280987 w 4120749"/>
                <a:gd name="connsiteY157" fmla="*/ 24893 h 1267906"/>
                <a:gd name="connsiteX158" fmla="*/ 233362 w 4120749"/>
                <a:gd name="connsiteY158" fmla="*/ 15368 h 1267906"/>
                <a:gd name="connsiteX159" fmla="*/ 133350 w 4120749"/>
                <a:gd name="connsiteY159" fmla="*/ 10606 h 1267906"/>
                <a:gd name="connsiteX160" fmla="*/ 95250 w 4120749"/>
                <a:gd name="connsiteY160" fmla="*/ 15368 h 1267906"/>
                <a:gd name="connsiteX161" fmla="*/ 80962 w 4120749"/>
                <a:gd name="connsiteY161" fmla="*/ 24893 h 1267906"/>
                <a:gd name="connsiteX162" fmla="*/ 52387 w 4120749"/>
                <a:gd name="connsiteY162" fmla="*/ 34418 h 1267906"/>
                <a:gd name="connsiteX163" fmla="*/ 38100 w 4120749"/>
                <a:gd name="connsiteY163" fmla="*/ 39181 h 1267906"/>
                <a:gd name="connsiteX164" fmla="*/ 23812 w 4120749"/>
                <a:gd name="connsiteY164" fmla="*/ 43943 h 1267906"/>
                <a:gd name="connsiteX165" fmla="*/ 9525 w 4120749"/>
                <a:gd name="connsiteY165" fmla="*/ 53468 h 1267906"/>
                <a:gd name="connsiteX166" fmla="*/ 4762 w 4120749"/>
                <a:gd name="connsiteY166" fmla="*/ 424943 h 1267906"/>
                <a:gd name="connsiteX167" fmla="*/ 0 w 4120749"/>
                <a:gd name="connsiteY167" fmla="*/ 482093 h 1267906"/>
                <a:gd name="connsiteX168" fmla="*/ 9525 w 4120749"/>
                <a:gd name="connsiteY168" fmla="*/ 624968 h 1267906"/>
                <a:gd name="connsiteX169" fmla="*/ 14287 w 4120749"/>
                <a:gd name="connsiteY169" fmla="*/ 763081 h 1267906"/>
                <a:gd name="connsiteX170" fmla="*/ 19050 w 4120749"/>
                <a:gd name="connsiteY170" fmla="*/ 805943 h 1267906"/>
                <a:gd name="connsiteX171" fmla="*/ 23812 w 4120749"/>
                <a:gd name="connsiteY171" fmla="*/ 1139318 h 1267906"/>
                <a:gd name="connsiteX172" fmla="*/ 33337 w 4120749"/>
                <a:gd name="connsiteY172" fmla="*/ 1172656 h 1267906"/>
                <a:gd name="connsiteX173" fmla="*/ 28575 w 4120749"/>
                <a:gd name="connsiteY173" fmla="*/ 1205993 h 1267906"/>
                <a:gd name="connsiteX0" fmla="*/ 28575 w 4120749"/>
                <a:gd name="connsiteY0" fmla="*/ 1205993 h 1267906"/>
                <a:gd name="connsiteX1" fmla="*/ 71437 w 4120749"/>
                <a:gd name="connsiteY1" fmla="*/ 1215518 h 1267906"/>
                <a:gd name="connsiteX2" fmla="*/ 85725 w 4120749"/>
                <a:gd name="connsiteY2" fmla="*/ 1225043 h 1267906"/>
                <a:gd name="connsiteX3" fmla="*/ 100012 w 4120749"/>
                <a:gd name="connsiteY3" fmla="*/ 1229806 h 1267906"/>
                <a:gd name="connsiteX4" fmla="*/ 214312 w 4120749"/>
                <a:gd name="connsiteY4" fmla="*/ 1225043 h 1267906"/>
                <a:gd name="connsiteX5" fmla="*/ 242887 w 4120749"/>
                <a:gd name="connsiteY5" fmla="*/ 1215518 h 1267906"/>
                <a:gd name="connsiteX6" fmla="*/ 257175 w 4120749"/>
                <a:gd name="connsiteY6" fmla="*/ 1210756 h 1267906"/>
                <a:gd name="connsiteX7" fmla="*/ 271462 w 4120749"/>
                <a:gd name="connsiteY7" fmla="*/ 1205993 h 1267906"/>
                <a:gd name="connsiteX8" fmla="*/ 304800 w 4120749"/>
                <a:gd name="connsiteY8" fmla="*/ 1215518 h 1267906"/>
                <a:gd name="connsiteX9" fmla="*/ 319087 w 4120749"/>
                <a:gd name="connsiteY9" fmla="*/ 1225043 h 1267906"/>
                <a:gd name="connsiteX10" fmla="*/ 528637 w 4120749"/>
                <a:gd name="connsiteY10" fmla="*/ 1225043 h 1267906"/>
                <a:gd name="connsiteX11" fmla="*/ 561975 w 4120749"/>
                <a:gd name="connsiteY11" fmla="*/ 1239331 h 1267906"/>
                <a:gd name="connsiteX12" fmla="*/ 576262 w 4120749"/>
                <a:gd name="connsiteY12" fmla="*/ 1244093 h 1267906"/>
                <a:gd name="connsiteX13" fmla="*/ 585787 w 4120749"/>
                <a:gd name="connsiteY13" fmla="*/ 1229806 h 1267906"/>
                <a:gd name="connsiteX14" fmla="*/ 623887 w 4120749"/>
                <a:gd name="connsiteY14" fmla="*/ 1239331 h 1267906"/>
                <a:gd name="connsiteX15" fmla="*/ 638175 w 4120749"/>
                <a:gd name="connsiteY15" fmla="*/ 1253618 h 1267906"/>
                <a:gd name="connsiteX16" fmla="*/ 652462 w 4120749"/>
                <a:gd name="connsiteY16" fmla="*/ 1258381 h 1267906"/>
                <a:gd name="connsiteX17" fmla="*/ 666750 w 4120749"/>
                <a:gd name="connsiteY17" fmla="*/ 1267906 h 1267906"/>
                <a:gd name="connsiteX18" fmla="*/ 728662 w 4120749"/>
                <a:gd name="connsiteY18" fmla="*/ 1263143 h 1267906"/>
                <a:gd name="connsiteX19" fmla="*/ 742950 w 4120749"/>
                <a:gd name="connsiteY19" fmla="*/ 1258381 h 1267906"/>
                <a:gd name="connsiteX20" fmla="*/ 762000 w 4120749"/>
                <a:gd name="connsiteY20" fmla="*/ 1253618 h 1267906"/>
                <a:gd name="connsiteX21" fmla="*/ 776287 w 4120749"/>
                <a:gd name="connsiteY21" fmla="*/ 1248856 h 1267906"/>
                <a:gd name="connsiteX22" fmla="*/ 847725 w 4120749"/>
                <a:gd name="connsiteY22" fmla="*/ 1244093 h 1267906"/>
                <a:gd name="connsiteX23" fmla="*/ 885825 w 4120749"/>
                <a:gd name="connsiteY23" fmla="*/ 1239331 h 1267906"/>
                <a:gd name="connsiteX24" fmla="*/ 914400 w 4120749"/>
                <a:gd name="connsiteY24" fmla="*/ 1229806 h 1267906"/>
                <a:gd name="connsiteX25" fmla="*/ 928687 w 4120749"/>
                <a:gd name="connsiteY25" fmla="*/ 1225043 h 1267906"/>
                <a:gd name="connsiteX26" fmla="*/ 1090612 w 4120749"/>
                <a:gd name="connsiteY26" fmla="*/ 1234568 h 1267906"/>
                <a:gd name="connsiteX27" fmla="*/ 1104900 w 4120749"/>
                <a:gd name="connsiteY27" fmla="*/ 1239331 h 1267906"/>
                <a:gd name="connsiteX28" fmla="*/ 1119187 w 4120749"/>
                <a:gd name="connsiteY28" fmla="*/ 1248856 h 1267906"/>
                <a:gd name="connsiteX29" fmla="*/ 1223962 w 4120749"/>
                <a:gd name="connsiteY29" fmla="*/ 1244093 h 1267906"/>
                <a:gd name="connsiteX30" fmla="*/ 1266825 w 4120749"/>
                <a:gd name="connsiteY30" fmla="*/ 1225043 h 1267906"/>
                <a:gd name="connsiteX31" fmla="*/ 1295400 w 4120749"/>
                <a:gd name="connsiteY31" fmla="*/ 1220281 h 1267906"/>
                <a:gd name="connsiteX32" fmla="*/ 1509712 w 4120749"/>
                <a:gd name="connsiteY32" fmla="*/ 1225043 h 1267906"/>
                <a:gd name="connsiteX33" fmla="*/ 1552575 w 4120749"/>
                <a:gd name="connsiteY33" fmla="*/ 1239331 h 1267906"/>
                <a:gd name="connsiteX34" fmla="*/ 1566862 w 4120749"/>
                <a:gd name="connsiteY34" fmla="*/ 1244093 h 1267906"/>
                <a:gd name="connsiteX35" fmla="*/ 1600200 w 4120749"/>
                <a:gd name="connsiteY35" fmla="*/ 1239331 h 1267906"/>
                <a:gd name="connsiteX36" fmla="*/ 1614487 w 4120749"/>
                <a:gd name="connsiteY36" fmla="*/ 1234568 h 1267906"/>
                <a:gd name="connsiteX37" fmla="*/ 1638300 w 4120749"/>
                <a:gd name="connsiteY37" fmla="*/ 1229806 h 1267906"/>
                <a:gd name="connsiteX38" fmla="*/ 1809750 w 4120749"/>
                <a:gd name="connsiteY38" fmla="*/ 1234568 h 1267906"/>
                <a:gd name="connsiteX39" fmla="*/ 1866900 w 4120749"/>
                <a:gd name="connsiteY39" fmla="*/ 1239331 h 1267906"/>
                <a:gd name="connsiteX40" fmla="*/ 1914525 w 4120749"/>
                <a:gd name="connsiteY40" fmla="*/ 1253618 h 1267906"/>
                <a:gd name="connsiteX41" fmla="*/ 1928812 w 4120749"/>
                <a:gd name="connsiteY41" fmla="*/ 1258381 h 1267906"/>
                <a:gd name="connsiteX42" fmla="*/ 1943100 w 4120749"/>
                <a:gd name="connsiteY42" fmla="*/ 1267906 h 1267906"/>
                <a:gd name="connsiteX43" fmla="*/ 1995487 w 4120749"/>
                <a:gd name="connsiteY43" fmla="*/ 1258381 h 1267906"/>
                <a:gd name="connsiteX44" fmla="*/ 2009775 w 4120749"/>
                <a:gd name="connsiteY44" fmla="*/ 1248856 h 1267906"/>
                <a:gd name="connsiteX45" fmla="*/ 2024062 w 4120749"/>
                <a:gd name="connsiteY45" fmla="*/ 1244093 h 1267906"/>
                <a:gd name="connsiteX46" fmla="*/ 2052637 w 4120749"/>
                <a:gd name="connsiteY46" fmla="*/ 1225043 h 1267906"/>
                <a:gd name="connsiteX47" fmla="*/ 2100262 w 4120749"/>
                <a:gd name="connsiteY47" fmla="*/ 1215518 h 1267906"/>
                <a:gd name="connsiteX48" fmla="*/ 2157412 w 4120749"/>
                <a:gd name="connsiteY48" fmla="*/ 1220281 h 1267906"/>
                <a:gd name="connsiteX49" fmla="*/ 2243137 w 4120749"/>
                <a:gd name="connsiteY49" fmla="*/ 1225043 h 1267906"/>
                <a:gd name="connsiteX50" fmla="*/ 2266950 w 4120749"/>
                <a:gd name="connsiteY50" fmla="*/ 1229806 h 1267906"/>
                <a:gd name="connsiteX51" fmla="*/ 2300287 w 4120749"/>
                <a:gd name="connsiteY51" fmla="*/ 1234568 h 1267906"/>
                <a:gd name="connsiteX52" fmla="*/ 2381250 w 4120749"/>
                <a:gd name="connsiteY52" fmla="*/ 1234568 h 1267906"/>
                <a:gd name="connsiteX53" fmla="*/ 2443162 w 4120749"/>
                <a:gd name="connsiteY53" fmla="*/ 1239331 h 1267906"/>
                <a:gd name="connsiteX54" fmla="*/ 2581275 w 4120749"/>
                <a:gd name="connsiteY54" fmla="*/ 1239331 h 1267906"/>
                <a:gd name="connsiteX55" fmla="*/ 2624137 w 4120749"/>
                <a:gd name="connsiteY55" fmla="*/ 1225043 h 1267906"/>
                <a:gd name="connsiteX56" fmla="*/ 2638425 w 4120749"/>
                <a:gd name="connsiteY56" fmla="*/ 1220281 h 1267906"/>
                <a:gd name="connsiteX57" fmla="*/ 2652712 w 4120749"/>
                <a:gd name="connsiteY57" fmla="*/ 1215518 h 1267906"/>
                <a:gd name="connsiteX58" fmla="*/ 2995612 w 4120749"/>
                <a:gd name="connsiteY58" fmla="*/ 1225043 h 1267906"/>
                <a:gd name="connsiteX59" fmla="*/ 3090862 w 4120749"/>
                <a:gd name="connsiteY59" fmla="*/ 1220281 h 1267906"/>
                <a:gd name="connsiteX60" fmla="*/ 3248025 w 4120749"/>
                <a:gd name="connsiteY60" fmla="*/ 1225043 h 1267906"/>
                <a:gd name="connsiteX61" fmla="*/ 3262312 w 4120749"/>
                <a:gd name="connsiteY61" fmla="*/ 1229806 h 1267906"/>
                <a:gd name="connsiteX62" fmla="*/ 3305175 w 4120749"/>
                <a:gd name="connsiteY62" fmla="*/ 1239331 h 1267906"/>
                <a:gd name="connsiteX63" fmla="*/ 3319462 w 4120749"/>
                <a:gd name="connsiteY63" fmla="*/ 1244093 h 1267906"/>
                <a:gd name="connsiteX64" fmla="*/ 3409950 w 4120749"/>
                <a:gd name="connsiteY64" fmla="*/ 1248856 h 1267906"/>
                <a:gd name="connsiteX65" fmla="*/ 3443287 w 4120749"/>
                <a:gd name="connsiteY65" fmla="*/ 1244093 h 1267906"/>
                <a:gd name="connsiteX66" fmla="*/ 3471862 w 4120749"/>
                <a:gd name="connsiteY66" fmla="*/ 1234568 h 1267906"/>
                <a:gd name="connsiteX67" fmla="*/ 3514725 w 4120749"/>
                <a:gd name="connsiteY67" fmla="*/ 1220281 h 1267906"/>
                <a:gd name="connsiteX68" fmla="*/ 3552825 w 4120749"/>
                <a:gd name="connsiteY68" fmla="*/ 1215518 h 1267906"/>
                <a:gd name="connsiteX69" fmla="*/ 3709987 w 4120749"/>
                <a:gd name="connsiteY69" fmla="*/ 1220281 h 1267906"/>
                <a:gd name="connsiteX70" fmla="*/ 3738562 w 4120749"/>
                <a:gd name="connsiteY70" fmla="*/ 1229806 h 1267906"/>
                <a:gd name="connsiteX71" fmla="*/ 3762375 w 4120749"/>
                <a:gd name="connsiteY71" fmla="*/ 1234568 h 1267906"/>
                <a:gd name="connsiteX72" fmla="*/ 3829050 w 4120749"/>
                <a:gd name="connsiteY72" fmla="*/ 1220281 h 1267906"/>
                <a:gd name="connsiteX73" fmla="*/ 3948112 w 4120749"/>
                <a:gd name="connsiteY73" fmla="*/ 1215518 h 1267906"/>
                <a:gd name="connsiteX74" fmla="*/ 3976687 w 4120749"/>
                <a:gd name="connsiteY74" fmla="*/ 1201231 h 1267906"/>
                <a:gd name="connsiteX75" fmla="*/ 4000500 w 4120749"/>
                <a:gd name="connsiteY75" fmla="*/ 1182181 h 1267906"/>
                <a:gd name="connsiteX76" fmla="*/ 4014787 w 4120749"/>
                <a:gd name="connsiteY76" fmla="*/ 1172656 h 1267906"/>
                <a:gd name="connsiteX77" fmla="*/ 4029075 w 4120749"/>
                <a:gd name="connsiteY77" fmla="*/ 1167893 h 1267906"/>
                <a:gd name="connsiteX78" fmla="*/ 4033837 w 4120749"/>
                <a:gd name="connsiteY78" fmla="*/ 1115506 h 1267906"/>
                <a:gd name="connsiteX79" fmla="*/ 4038600 w 4120749"/>
                <a:gd name="connsiteY79" fmla="*/ 1101218 h 1267906"/>
                <a:gd name="connsiteX80" fmla="*/ 4052887 w 4120749"/>
                <a:gd name="connsiteY80" fmla="*/ 1091693 h 1267906"/>
                <a:gd name="connsiteX81" fmla="*/ 4067175 w 4120749"/>
                <a:gd name="connsiteY81" fmla="*/ 1086931 h 1267906"/>
                <a:gd name="connsiteX82" fmla="*/ 4100512 w 4120749"/>
                <a:gd name="connsiteY82" fmla="*/ 1039306 h 1267906"/>
                <a:gd name="connsiteX83" fmla="*/ 4095750 w 4120749"/>
                <a:gd name="connsiteY83" fmla="*/ 996443 h 1267906"/>
                <a:gd name="connsiteX84" fmla="*/ 4090987 w 4120749"/>
                <a:gd name="connsiteY84" fmla="*/ 982156 h 1267906"/>
                <a:gd name="connsiteX85" fmla="*/ 4086225 w 4120749"/>
                <a:gd name="connsiteY85" fmla="*/ 963106 h 1267906"/>
                <a:gd name="connsiteX86" fmla="*/ 4081462 w 4120749"/>
                <a:gd name="connsiteY86" fmla="*/ 925006 h 1267906"/>
                <a:gd name="connsiteX87" fmla="*/ 4095750 w 4120749"/>
                <a:gd name="connsiteY87" fmla="*/ 863093 h 1267906"/>
                <a:gd name="connsiteX88" fmla="*/ 4100512 w 4120749"/>
                <a:gd name="connsiteY88" fmla="*/ 848806 h 1267906"/>
                <a:gd name="connsiteX89" fmla="*/ 4086225 w 4120749"/>
                <a:gd name="connsiteY89" fmla="*/ 815468 h 1267906"/>
                <a:gd name="connsiteX90" fmla="*/ 4071937 w 4120749"/>
                <a:gd name="connsiteY90" fmla="*/ 786893 h 1267906"/>
                <a:gd name="connsiteX91" fmla="*/ 4081462 w 4120749"/>
                <a:gd name="connsiteY91" fmla="*/ 639256 h 1267906"/>
                <a:gd name="connsiteX92" fmla="*/ 4090987 w 4120749"/>
                <a:gd name="connsiteY92" fmla="*/ 544006 h 1267906"/>
                <a:gd name="connsiteX93" fmla="*/ 4086225 w 4120749"/>
                <a:gd name="connsiteY93" fmla="*/ 486856 h 1267906"/>
                <a:gd name="connsiteX94" fmla="*/ 4086225 w 4120749"/>
                <a:gd name="connsiteY94" fmla="*/ 410656 h 1267906"/>
                <a:gd name="connsiteX95" fmla="*/ 4095750 w 4120749"/>
                <a:gd name="connsiteY95" fmla="*/ 396368 h 1267906"/>
                <a:gd name="connsiteX96" fmla="*/ 4100512 w 4120749"/>
                <a:gd name="connsiteY96" fmla="*/ 382081 h 1267906"/>
                <a:gd name="connsiteX97" fmla="*/ 4090987 w 4120749"/>
                <a:gd name="connsiteY97" fmla="*/ 329693 h 1267906"/>
                <a:gd name="connsiteX98" fmla="*/ 4071937 w 4120749"/>
                <a:gd name="connsiteY98" fmla="*/ 301118 h 1267906"/>
                <a:gd name="connsiteX99" fmla="*/ 4081462 w 4120749"/>
                <a:gd name="connsiteY99" fmla="*/ 258256 h 1267906"/>
                <a:gd name="connsiteX100" fmla="*/ 4100512 w 4120749"/>
                <a:gd name="connsiteY100" fmla="*/ 229681 h 1267906"/>
                <a:gd name="connsiteX101" fmla="*/ 4105275 w 4120749"/>
                <a:gd name="connsiteY101" fmla="*/ 215393 h 1267906"/>
                <a:gd name="connsiteX102" fmla="*/ 4114800 w 4120749"/>
                <a:gd name="connsiteY102" fmla="*/ 201106 h 1267906"/>
                <a:gd name="connsiteX103" fmla="*/ 4114800 w 4120749"/>
                <a:gd name="connsiteY103" fmla="*/ 110618 h 1267906"/>
                <a:gd name="connsiteX104" fmla="*/ 4100512 w 4120749"/>
                <a:gd name="connsiteY104" fmla="*/ 82043 h 1267906"/>
                <a:gd name="connsiteX105" fmla="*/ 4081462 w 4120749"/>
                <a:gd name="connsiteY105" fmla="*/ 67756 h 1267906"/>
                <a:gd name="connsiteX106" fmla="*/ 4052887 w 4120749"/>
                <a:gd name="connsiteY106" fmla="*/ 48706 h 1267906"/>
                <a:gd name="connsiteX107" fmla="*/ 4038600 w 4120749"/>
                <a:gd name="connsiteY107" fmla="*/ 39181 h 1267906"/>
                <a:gd name="connsiteX108" fmla="*/ 3971925 w 4120749"/>
                <a:gd name="connsiteY108" fmla="*/ 24893 h 1267906"/>
                <a:gd name="connsiteX109" fmla="*/ 3795712 w 4120749"/>
                <a:gd name="connsiteY109" fmla="*/ 29656 h 1267906"/>
                <a:gd name="connsiteX110" fmla="*/ 3781425 w 4120749"/>
                <a:gd name="connsiteY110" fmla="*/ 34418 h 1267906"/>
                <a:gd name="connsiteX111" fmla="*/ 3743325 w 4120749"/>
                <a:gd name="connsiteY111" fmla="*/ 43943 h 1267906"/>
                <a:gd name="connsiteX112" fmla="*/ 3667125 w 4120749"/>
                <a:gd name="connsiteY112" fmla="*/ 39181 h 1267906"/>
                <a:gd name="connsiteX113" fmla="*/ 3624262 w 4120749"/>
                <a:gd name="connsiteY113" fmla="*/ 24893 h 1267906"/>
                <a:gd name="connsiteX114" fmla="*/ 3581400 w 4120749"/>
                <a:gd name="connsiteY114" fmla="*/ 10606 h 1267906"/>
                <a:gd name="connsiteX115" fmla="*/ 3548062 w 4120749"/>
                <a:gd name="connsiteY115" fmla="*/ 5843 h 1267906"/>
                <a:gd name="connsiteX116" fmla="*/ 3500437 w 4120749"/>
                <a:gd name="connsiteY116" fmla="*/ 5843 h 1267906"/>
                <a:gd name="connsiteX117" fmla="*/ 3486150 w 4120749"/>
                <a:gd name="connsiteY117" fmla="*/ 15368 h 1267906"/>
                <a:gd name="connsiteX118" fmla="*/ 3409950 w 4120749"/>
                <a:gd name="connsiteY118" fmla="*/ 34418 h 1267906"/>
                <a:gd name="connsiteX119" fmla="*/ 3152775 w 4120749"/>
                <a:gd name="connsiteY119" fmla="*/ 39181 h 1267906"/>
                <a:gd name="connsiteX120" fmla="*/ 3028950 w 4120749"/>
                <a:gd name="connsiteY120" fmla="*/ 29656 h 1267906"/>
                <a:gd name="connsiteX121" fmla="*/ 3000375 w 4120749"/>
                <a:gd name="connsiteY121" fmla="*/ 20131 h 1267906"/>
                <a:gd name="connsiteX122" fmla="*/ 2986087 w 4120749"/>
                <a:gd name="connsiteY122" fmla="*/ 15368 h 1267906"/>
                <a:gd name="connsiteX123" fmla="*/ 2938462 w 4120749"/>
                <a:gd name="connsiteY123" fmla="*/ 24893 h 1267906"/>
                <a:gd name="connsiteX124" fmla="*/ 2914650 w 4120749"/>
                <a:gd name="connsiteY124" fmla="*/ 29656 h 1267906"/>
                <a:gd name="connsiteX125" fmla="*/ 2719387 w 4120749"/>
                <a:gd name="connsiteY125" fmla="*/ 34418 h 1267906"/>
                <a:gd name="connsiteX126" fmla="*/ 2605087 w 4120749"/>
                <a:gd name="connsiteY126" fmla="*/ 29656 h 1267906"/>
                <a:gd name="connsiteX127" fmla="*/ 2590800 w 4120749"/>
                <a:gd name="connsiteY127" fmla="*/ 24893 h 1267906"/>
                <a:gd name="connsiteX128" fmla="*/ 2462212 w 4120749"/>
                <a:gd name="connsiteY128" fmla="*/ 34418 h 1267906"/>
                <a:gd name="connsiteX129" fmla="*/ 2371725 w 4120749"/>
                <a:gd name="connsiteY129" fmla="*/ 39181 h 1267906"/>
                <a:gd name="connsiteX130" fmla="*/ 2247900 w 4120749"/>
                <a:gd name="connsiteY130" fmla="*/ 48706 h 1267906"/>
                <a:gd name="connsiteX131" fmla="*/ 2133600 w 4120749"/>
                <a:gd name="connsiteY131" fmla="*/ 43943 h 1267906"/>
                <a:gd name="connsiteX132" fmla="*/ 1924050 w 4120749"/>
                <a:gd name="connsiteY132" fmla="*/ 39181 h 1267906"/>
                <a:gd name="connsiteX133" fmla="*/ 1862137 w 4120749"/>
                <a:gd name="connsiteY133" fmla="*/ 34418 h 1267906"/>
                <a:gd name="connsiteX134" fmla="*/ 1833562 w 4120749"/>
                <a:gd name="connsiteY134" fmla="*/ 24893 h 1267906"/>
                <a:gd name="connsiteX135" fmla="*/ 1819275 w 4120749"/>
                <a:gd name="connsiteY135" fmla="*/ 20131 h 1267906"/>
                <a:gd name="connsiteX136" fmla="*/ 1738312 w 4120749"/>
                <a:gd name="connsiteY136" fmla="*/ 15368 h 1267906"/>
                <a:gd name="connsiteX137" fmla="*/ 1685925 w 4120749"/>
                <a:gd name="connsiteY137" fmla="*/ 10606 h 1267906"/>
                <a:gd name="connsiteX138" fmla="*/ 1624012 w 4120749"/>
                <a:gd name="connsiteY138" fmla="*/ 15368 h 1267906"/>
                <a:gd name="connsiteX139" fmla="*/ 1600200 w 4120749"/>
                <a:gd name="connsiteY139" fmla="*/ 20131 h 1267906"/>
                <a:gd name="connsiteX140" fmla="*/ 1552575 w 4120749"/>
                <a:gd name="connsiteY140" fmla="*/ 24893 h 1267906"/>
                <a:gd name="connsiteX141" fmla="*/ 1524000 w 4120749"/>
                <a:gd name="connsiteY141" fmla="*/ 29656 h 1267906"/>
                <a:gd name="connsiteX142" fmla="*/ 1495425 w 4120749"/>
                <a:gd name="connsiteY142" fmla="*/ 39181 h 1267906"/>
                <a:gd name="connsiteX143" fmla="*/ 1300162 w 4120749"/>
                <a:gd name="connsiteY143" fmla="*/ 34418 h 1267906"/>
                <a:gd name="connsiteX144" fmla="*/ 1271587 w 4120749"/>
                <a:gd name="connsiteY144" fmla="*/ 29656 h 1267906"/>
                <a:gd name="connsiteX145" fmla="*/ 1076325 w 4120749"/>
                <a:gd name="connsiteY145" fmla="*/ 34418 h 1267906"/>
                <a:gd name="connsiteX146" fmla="*/ 1052512 w 4120749"/>
                <a:gd name="connsiteY146" fmla="*/ 39181 h 1267906"/>
                <a:gd name="connsiteX147" fmla="*/ 1038225 w 4120749"/>
                <a:gd name="connsiteY147" fmla="*/ 43943 h 1267906"/>
                <a:gd name="connsiteX148" fmla="*/ 819150 w 4120749"/>
                <a:gd name="connsiteY148" fmla="*/ 39181 h 1267906"/>
                <a:gd name="connsiteX149" fmla="*/ 762000 w 4120749"/>
                <a:gd name="connsiteY149" fmla="*/ 34418 h 1267906"/>
                <a:gd name="connsiteX150" fmla="*/ 738187 w 4120749"/>
                <a:gd name="connsiteY150" fmla="*/ 29656 h 1267906"/>
                <a:gd name="connsiteX151" fmla="*/ 681037 w 4120749"/>
                <a:gd name="connsiteY151" fmla="*/ 24893 h 1267906"/>
                <a:gd name="connsiteX152" fmla="*/ 633412 w 4120749"/>
                <a:gd name="connsiteY152" fmla="*/ 15368 h 1267906"/>
                <a:gd name="connsiteX153" fmla="*/ 547687 w 4120749"/>
                <a:gd name="connsiteY153" fmla="*/ 20131 h 1267906"/>
                <a:gd name="connsiteX154" fmla="*/ 476250 w 4120749"/>
                <a:gd name="connsiteY154" fmla="*/ 29656 h 1267906"/>
                <a:gd name="connsiteX155" fmla="*/ 461962 w 4120749"/>
                <a:gd name="connsiteY155" fmla="*/ 34418 h 1267906"/>
                <a:gd name="connsiteX156" fmla="*/ 328612 w 4120749"/>
                <a:gd name="connsiteY156" fmla="*/ 29656 h 1267906"/>
                <a:gd name="connsiteX157" fmla="*/ 280987 w 4120749"/>
                <a:gd name="connsiteY157" fmla="*/ 24893 h 1267906"/>
                <a:gd name="connsiteX158" fmla="*/ 233362 w 4120749"/>
                <a:gd name="connsiteY158" fmla="*/ 15368 h 1267906"/>
                <a:gd name="connsiteX159" fmla="*/ 133350 w 4120749"/>
                <a:gd name="connsiteY159" fmla="*/ 10606 h 1267906"/>
                <a:gd name="connsiteX160" fmla="*/ 95250 w 4120749"/>
                <a:gd name="connsiteY160" fmla="*/ 15368 h 1267906"/>
                <a:gd name="connsiteX161" fmla="*/ 80962 w 4120749"/>
                <a:gd name="connsiteY161" fmla="*/ 24893 h 1267906"/>
                <a:gd name="connsiteX162" fmla="*/ 52387 w 4120749"/>
                <a:gd name="connsiteY162" fmla="*/ 34418 h 1267906"/>
                <a:gd name="connsiteX163" fmla="*/ 38100 w 4120749"/>
                <a:gd name="connsiteY163" fmla="*/ 39181 h 1267906"/>
                <a:gd name="connsiteX164" fmla="*/ 23812 w 4120749"/>
                <a:gd name="connsiteY164" fmla="*/ 43943 h 1267906"/>
                <a:gd name="connsiteX165" fmla="*/ 9525 w 4120749"/>
                <a:gd name="connsiteY165" fmla="*/ 53468 h 1267906"/>
                <a:gd name="connsiteX166" fmla="*/ 0 w 4120749"/>
                <a:gd name="connsiteY166" fmla="*/ 482093 h 1267906"/>
                <a:gd name="connsiteX167" fmla="*/ 9525 w 4120749"/>
                <a:gd name="connsiteY167" fmla="*/ 624968 h 1267906"/>
                <a:gd name="connsiteX168" fmla="*/ 14287 w 4120749"/>
                <a:gd name="connsiteY168" fmla="*/ 763081 h 1267906"/>
                <a:gd name="connsiteX169" fmla="*/ 19050 w 4120749"/>
                <a:gd name="connsiteY169" fmla="*/ 805943 h 1267906"/>
                <a:gd name="connsiteX170" fmla="*/ 23812 w 4120749"/>
                <a:gd name="connsiteY170" fmla="*/ 1139318 h 1267906"/>
                <a:gd name="connsiteX171" fmla="*/ 33337 w 4120749"/>
                <a:gd name="connsiteY171" fmla="*/ 1172656 h 1267906"/>
                <a:gd name="connsiteX172" fmla="*/ 28575 w 4120749"/>
                <a:gd name="connsiteY172" fmla="*/ 1205993 h 1267906"/>
                <a:gd name="connsiteX0" fmla="*/ 20308 w 4112482"/>
                <a:gd name="connsiteY0" fmla="*/ 1205993 h 1267906"/>
                <a:gd name="connsiteX1" fmla="*/ 63170 w 4112482"/>
                <a:gd name="connsiteY1" fmla="*/ 1215518 h 1267906"/>
                <a:gd name="connsiteX2" fmla="*/ 77458 w 4112482"/>
                <a:gd name="connsiteY2" fmla="*/ 1225043 h 1267906"/>
                <a:gd name="connsiteX3" fmla="*/ 91745 w 4112482"/>
                <a:gd name="connsiteY3" fmla="*/ 1229806 h 1267906"/>
                <a:gd name="connsiteX4" fmla="*/ 206045 w 4112482"/>
                <a:gd name="connsiteY4" fmla="*/ 1225043 h 1267906"/>
                <a:gd name="connsiteX5" fmla="*/ 234620 w 4112482"/>
                <a:gd name="connsiteY5" fmla="*/ 1215518 h 1267906"/>
                <a:gd name="connsiteX6" fmla="*/ 248908 w 4112482"/>
                <a:gd name="connsiteY6" fmla="*/ 1210756 h 1267906"/>
                <a:gd name="connsiteX7" fmla="*/ 263195 w 4112482"/>
                <a:gd name="connsiteY7" fmla="*/ 1205993 h 1267906"/>
                <a:gd name="connsiteX8" fmla="*/ 296533 w 4112482"/>
                <a:gd name="connsiteY8" fmla="*/ 1215518 h 1267906"/>
                <a:gd name="connsiteX9" fmla="*/ 310820 w 4112482"/>
                <a:gd name="connsiteY9" fmla="*/ 1225043 h 1267906"/>
                <a:gd name="connsiteX10" fmla="*/ 520370 w 4112482"/>
                <a:gd name="connsiteY10" fmla="*/ 1225043 h 1267906"/>
                <a:gd name="connsiteX11" fmla="*/ 553708 w 4112482"/>
                <a:gd name="connsiteY11" fmla="*/ 1239331 h 1267906"/>
                <a:gd name="connsiteX12" fmla="*/ 567995 w 4112482"/>
                <a:gd name="connsiteY12" fmla="*/ 1244093 h 1267906"/>
                <a:gd name="connsiteX13" fmla="*/ 577520 w 4112482"/>
                <a:gd name="connsiteY13" fmla="*/ 1229806 h 1267906"/>
                <a:gd name="connsiteX14" fmla="*/ 615620 w 4112482"/>
                <a:gd name="connsiteY14" fmla="*/ 1239331 h 1267906"/>
                <a:gd name="connsiteX15" fmla="*/ 629908 w 4112482"/>
                <a:gd name="connsiteY15" fmla="*/ 1253618 h 1267906"/>
                <a:gd name="connsiteX16" fmla="*/ 644195 w 4112482"/>
                <a:gd name="connsiteY16" fmla="*/ 1258381 h 1267906"/>
                <a:gd name="connsiteX17" fmla="*/ 658483 w 4112482"/>
                <a:gd name="connsiteY17" fmla="*/ 1267906 h 1267906"/>
                <a:gd name="connsiteX18" fmla="*/ 720395 w 4112482"/>
                <a:gd name="connsiteY18" fmla="*/ 1263143 h 1267906"/>
                <a:gd name="connsiteX19" fmla="*/ 734683 w 4112482"/>
                <a:gd name="connsiteY19" fmla="*/ 1258381 h 1267906"/>
                <a:gd name="connsiteX20" fmla="*/ 753733 w 4112482"/>
                <a:gd name="connsiteY20" fmla="*/ 1253618 h 1267906"/>
                <a:gd name="connsiteX21" fmla="*/ 768020 w 4112482"/>
                <a:gd name="connsiteY21" fmla="*/ 1248856 h 1267906"/>
                <a:gd name="connsiteX22" fmla="*/ 839458 w 4112482"/>
                <a:gd name="connsiteY22" fmla="*/ 1244093 h 1267906"/>
                <a:gd name="connsiteX23" fmla="*/ 877558 w 4112482"/>
                <a:gd name="connsiteY23" fmla="*/ 1239331 h 1267906"/>
                <a:gd name="connsiteX24" fmla="*/ 906133 w 4112482"/>
                <a:gd name="connsiteY24" fmla="*/ 1229806 h 1267906"/>
                <a:gd name="connsiteX25" fmla="*/ 920420 w 4112482"/>
                <a:gd name="connsiteY25" fmla="*/ 1225043 h 1267906"/>
                <a:gd name="connsiteX26" fmla="*/ 1082345 w 4112482"/>
                <a:gd name="connsiteY26" fmla="*/ 1234568 h 1267906"/>
                <a:gd name="connsiteX27" fmla="*/ 1096633 w 4112482"/>
                <a:gd name="connsiteY27" fmla="*/ 1239331 h 1267906"/>
                <a:gd name="connsiteX28" fmla="*/ 1110920 w 4112482"/>
                <a:gd name="connsiteY28" fmla="*/ 1248856 h 1267906"/>
                <a:gd name="connsiteX29" fmla="*/ 1215695 w 4112482"/>
                <a:gd name="connsiteY29" fmla="*/ 1244093 h 1267906"/>
                <a:gd name="connsiteX30" fmla="*/ 1258558 w 4112482"/>
                <a:gd name="connsiteY30" fmla="*/ 1225043 h 1267906"/>
                <a:gd name="connsiteX31" fmla="*/ 1287133 w 4112482"/>
                <a:gd name="connsiteY31" fmla="*/ 1220281 h 1267906"/>
                <a:gd name="connsiteX32" fmla="*/ 1501445 w 4112482"/>
                <a:gd name="connsiteY32" fmla="*/ 1225043 h 1267906"/>
                <a:gd name="connsiteX33" fmla="*/ 1544308 w 4112482"/>
                <a:gd name="connsiteY33" fmla="*/ 1239331 h 1267906"/>
                <a:gd name="connsiteX34" fmla="*/ 1558595 w 4112482"/>
                <a:gd name="connsiteY34" fmla="*/ 1244093 h 1267906"/>
                <a:gd name="connsiteX35" fmla="*/ 1591933 w 4112482"/>
                <a:gd name="connsiteY35" fmla="*/ 1239331 h 1267906"/>
                <a:gd name="connsiteX36" fmla="*/ 1606220 w 4112482"/>
                <a:gd name="connsiteY36" fmla="*/ 1234568 h 1267906"/>
                <a:gd name="connsiteX37" fmla="*/ 1630033 w 4112482"/>
                <a:gd name="connsiteY37" fmla="*/ 1229806 h 1267906"/>
                <a:gd name="connsiteX38" fmla="*/ 1801483 w 4112482"/>
                <a:gd name="connsiteY38" fmla="*/ 1234568 h 1267906"/>
                <a:gd name="connsiteX39" fmla="*/ 1858633 w 4112482"/>
                <a:gd name="connsiteY39" fmla="*/ 1239331 h 1267906"/>
                <a:gd name="connsiteX40" fmla="*/ 1906258 w 4112482"/>
                <a:gd name="connsiteY40" fmla="*/ 1253618 h 1267906"/>
                <a:gd name="connsiteX41" fmla="*/ 1920545 w 4112482"/>
                <a:gd name="connsiteY41" fmla="*/ 1258381 h 1267906"/>
                <a:gd name="connsiteX42" fmla="*/ 1934833 w 4112482"/>
                <a:gd name="connsiteY42" fmla="*/ 1267906 h 1267906"/>
                <a:gd name="connsiteX43" fmla="*/ 1987220 w 4112482"/>
                <a:gd name="connsiteY43" fmla="*/ 1258381 h 1267906"/>
                <a:gd name="connsiteX44" fmla="*/ 2001508 w 4112482"/>
                <a:gd name="connsiteY44" fmla="*/ 1248856 h 1267906"/>
                <a:gd name="connsiteX45" fmla="*/ 2015795 w 4112482"/>
                <a:gd name="connsiteY45" fmla="*/ 1244093 h 1267906"/>
                <a:gd name="connsiteX46" fmla="*/ 2044370 w 4112482"/>
                <a:gd name="connsiteY46" fmla="*/ 1225043 h 1267906"/>
                <a:gd name="connsiteX47" fmla="*/ 2091995 w 4112482"/>
                <a:gd name="connsiteY47" fmla="*/ 1215518 h 1267906"/>
                <a:gd name="connsiteX48" fmla="*/ 2149145 w 4112482"/>
                <a:gd name="connsiteY48" fmla="*/ 1220281 h 1267906"/>
                <a:gd name="connsiteX49" fmla="*/ 2234870 w 4112482"/>
                <a:gd name="connsiteY49" fmla="*/ 1225043 h 1267906"/>
                <a:gd name="connsiteX50" fmla="*/ 2258683 w 4112482"/>
                <a:gd name="connsiteY50" fmla="*/ 1229806 h 1267906"/>
                <a:gd name="connsiteX51" fmla="*/ 2292020 w 4112482"/>
                <a:gd name="connsiteY51" fmla="*/ 1234568 h 1267906"/>
                <a:gd name="connsiteX52" fmla="*/ 2372983 w 4112482"/>
                <a:gd name="connsiteY52" fmla="*/ 1234568 h 1267906"/>
                <a:gd name="connsiteX53" fmla="*/ 2434895 w 4112482"/>
                <a:gd name="connsiteY53" fmla="*/ 1239331 h 1267906"/>
                <a:gd name="connsiteX54" fmla="*/ 2573008 w 4112482"/>
                <a:gd name="connsiteY54" fmla="*/ 1239331 h 1267906"/>
                <a:gd name="connsiteX55" fmla="*/ 2615870 w 4112482"/>
                <a:gd name="connsiteY55" fmla="*/ 1225043 h 1267906"/>
                <a:gd name="connsiteX56" fmla="*/ 2630158 w 4112482"/>
                <a:gd name="connsiteY56" fmla="*/ 1220281 h 1267906"/>
                <a:gd name="connsiteX57" fmla="*/ 2644445 w 4112482"/>
                <a:gd name="connsiteY57" fmla="*/ 1215518 h 1267906"/>
                <a:gd name="connsiteX58" fmla="*/ 2987345 w 4112482"/>
                <a:gd name="connsiteY58" fmla="*/ 1225043 h 1267906"/>
                <a:gd name="connsiteX59" fmla="*/ 3082595 w 4112482"/>
                <a:gd name="connsiteY59" fmla="*/ 1220281 h 1267906"/>
                <a:gd name="connsiteX60" fmla="*/ 3239758 w 4112482"/>
                <a:gd name="connsiteY60" fmla="*/ 1225043 h 1267906"/>
                <a:gd name="connsiteX61" fmla="*/ 3254045 w 4112482"/>
                <a:gd name="connsiteY61" fmla="*/ 1229806 h 1267906"/>
                <a:gd name="connsiteX62" fmla="*/ 3296908 w 4112482"/>
                <a:gd name="connsiteY62" fmla="*/ 1239331 h 1267906"/>
                <a:gd name="connsiteX63" fmla="*/ 3311195 w 4112482"/>
                <a:gd name="connsiteY63" fmla="*/ 1244093 h 1267906"/>
                <a:gd name="connsiteX64" fmla="*/ 3401683 w 4112482"/>
                <a:gd name="connsiteY64" fmla="*/ 1248856 h 1267906"/>
                <a:gd name="connsiteX65" fmla="*/ 3435020 w 4112482"/>
                <a:gd name="connsiteY65" fmla="*/ 1244093 h 1267906"/>
                <a:gd name="connsiteX66" fmla="*/ 3463595 w 4112482"/>
                <a:gd name="connsiteY66" fmla="*/ 1234568 h 1267906"/>
                <a:gd name="connsiteX67" fmla="*/ 3506458 w 4112482"/>
                <a:gd name="connsiteY67" fmla="*/ 1220281 h 1267906"/>
                <a:gd name="connsiteX68" fmla="*/ 3544558 w 4112482"/>
                <a:gd name="connsiteY68" fmla="*/ 1215518 h 1267906"/>
                <a:gd name="connsiteX69" fmla="*/ 3701720 w 4112482"/>
                <a:gd name="connsiteY69" fmla="*/ 1220281 h 1267906"/>
                <a:gd name="connsiteX70" fmla="*/ 3730295 w 4112482"/>
                <a:gd name="connsiteY70" fmla="*/ 1229806 h 1267906"/>
                <a:gd name="connsiteX71" fmla="*/ 3754108 w 4112482"/>
                <a:gd name="connsiteY71" fmla="*/ 1234568 h 1267906"/>
                <a:gd name="connsiteX72" fmla="*/ 3820783 w 4112482"/>
                <a:gd name="connsiteY72" fmla="*/ 1220281 h 1267906"/>
                <a:gd name="connsiteX73" fmla="*/ 3939845 w 4112482"/>
                <a:gd name="connsiteY73" fmla="*/ 1215518 h 1267906"/>
                <a:gd name="connsiteX74" fmla="*/ 3968420 w 4112482"/>
                <a:gd name="connsiteY74" fmla="*/ 1201231 h 1267906"/>
                <a:gd name="connsiteX75" fmla="*/ 3992233 w 4112482"/>
                <a:gd name="connsiteY75" fmla="*/ 1182181 h 1267906"/>
                <a:gd name="connsiteX76" fmla="*/ 4006520 w 4112482"/>
                <a:gd name="connsiteY76" fmla="*/ 1172656 h 1267906"/>
                <a:gd name="connsiteX77" fmla="*/ 4020808 w 4112482"/>
                <a:gd name="connsiteY77" fmla="*/ 1167893 h 1267906"/>
                <a:gd name="connsiteX78" fmla="*/ 4025570 w 4112482"/>
                <a:gd name="connsiteY78" fmla="*/ 1115506 h 1267906"/>
                <a:gd name="connsiteX79" fmla="*/ 4030333 w 4112482"/>
                <a:gd name="connsiteY79" fmla="*/ 1101218 h 1267906"/>
                <a:gd name="connsiteX80" fmla="*/ 4044620 w 4112482"/>
                <a:gd name="connsiteY80" fmla="*/ 1091693 h 1267906"/>
                <a:gd name="connsiteX81" fmla="*/ 4058908 w 4112482"/>
                <a:gd name="connsiteY81" fmla="*/ 1086931 h 1267906"/>
                <a:gd name="connsiteX82" fmla="*/ 4092245 w 4112482"/>
                <a:gd name="connsiteY82" fmla="*/ 1039306 h 1267906"/>
                <a:gd name="connsiteX83" fmla="*/ 4087483 w 4112482"/>
                <a:gd name="connsiteY83" fmla="*/ 996443 h 1267906"/>
                <a:gd name="connsiteX84" fmla="*/ 4082720 w 4112482"/>
                <a:gd name="connsiteY84" fmla="*/ 982156 h 1267906"/>
                <a:gd name="connsiteX85" fmla="*/ 4077958 w 4112482"/>
                <a:gd name="connsiteY85" fmla="*/ 963106 h 1267906"/>
                <a:gd name="connsiteX86" fmla="*/ 4073195 w 4112482"/>
                <a:gd name="connsiteY86" fmla="*/ 925006 h 1267906"/>
                <a:gd name="connsiteX87" fmla="*/ 4087483 w 4112482"/>
                <a:gd name="connsiteY87" fmla="*/ 863093 h 1267906"/>
                <a:gd name="connsiteX88" fmla="*/ 4092245 w 4112482"/>
                <a:gd name="connsiteY88" fmla="*/ 848806 h 1267906"/>
                <a:gd name="connsiteX89" fmla="*/ 4077958 w 4112482"/>
                <a:gd name="connsiteY89" fmla="*/ 815468 h 1267906"/>
                <a:gd name="connsiteX90" fmla="*/ 4063670 w 4112482"/>
                <a:gd name="connsiteY90" fmla="*/ 786893 h 1267906"/>
                <a:gd name="connsiteX91" fmla="*/ 4073195 w 4112482"/>
                <a:gd name="connsiteY91" fmla="*/ 639256 h 1267906"/>
                <a:gd name="connsiteX92" fmla="*/ 4082720 w 4112482"/>
                <a:gd name="connsiteY92" fmla="*/ 544006 h 1267906"/>
                <a:gd name="connsiteX93" fmla="*/ 4077958 w 4112482"/>
                <a:gd name="connsiteY93" fmla="*/ 486856 h 1267906"/>
                <a:gd name="connsiteX94" fmla="*/ 4077958 w 4112482"/>
                <a:gd name="connsiteY94" fmla="*/ 410656 h 1267906"/>
                <a:gd name="connsiteX95" fmla="*/ 4087483 w 4112482"/>
                <a:gd name="connsiteY95" fmla="*/ 396368 h 1267906"/>
                <a:gd name="connsiteX96" fmla="*/ 4092245 w 4112482"/>
                <a:gd name="connsiteY96" fmla="*/ 382081 h 1267906"/>
                <a:gd name="connsiteX97" fmla="*/ 4082720 w 4112482"/>
                <a:gd name="connsiteY97" fmla="*/ 329693 h 1267906"/>
                <a:gd name="connsiteX98" fmla="*/ 4063670 w 4112482"/>
                <a:gd name="connsiteY98" fmla="*/ 301118 h 1267906"/>
                <a:gd name="connsiteX99" fmla="*/ 4073195 w 4112482"/>
                <a:gd name="connsiteY99" fmla="*/ 258256 h 1267906"/>
                <a:gd name="connsiteX100" fmla="*/ 4092245 w 4112482"/>
                <a:gd name="connsiteY100" fmla="*/ 229681 h 1267906"/>
                <a:gd name="connsiteX101" fmla="*/ 4097008 w 4112482"/>
                <a:gd name="connsiteY101" fmla="*/ 215393 h 1267906"/>
                <a:gd name="connsiteX102" fmla="*/ 4106533 w 4112482"/>
                <a:gd name="connsiteY102" fmla="*/ 201106 h 1267906"/>
                <a:gd name="connsiteX103" fmla="*/ 4106533 w 4112482"/>
                <a:gd name="connsiteY103" fmla="*/ 110618 h 1267906"/>
                <a:gd name="connsiteX104" fmla="*/ 4092245 w 4112482"/>
                <a:gd name="connsiteY104" fmla="*/ 82043 h 1267906"/>
                <a:gd name="connsiteX105" fmla="*/ 4073195 w 4112482"/>
                <a:gd name="connsiteY105" fmla="*/ 67756 h 1267906"/>
                <a:gd name="connsiteX106" fmla="*/ 4044620 w 4112482"/>
                <a:gd name="connsiteY106" fmla="*/ 48706 h 1267906"/>
                <a:gd name="connsiteX107" fmla="*/ 4030333 w 4112482"/>
                <a:gd name="connsiteY107" fmla="*/ 39181 h 1267906"/>
                <a:gd name="connsiteX108" fmla="*/ 3963658 w 4112482"/>
                <a:gd name="connsiteY108" fmla="*/ 24893 h 1267906"/>
                <a:gd name="connsiteX109" fmla="*/ 3787445 w 4112482"/>
                <a:gd name="connsiteY109" fmla="*/ 29656 h 1267906"/>
                <a:gd name="connsiteX110" fmla="*/ 3773158 w 4112482"/>
                <a:gd name="connsiteY110" fmla="*/ 34418 h 1267906"/>
                <a:gd name="connsiteX111" fmla="*/ 3735058 w 4112482"/>
                <a:gd name="connsiteY111" fmla="*/ 43943 h 1267906"/>
                <a:gd name="connsiteX112" fmla="*/ 3658858 w 4112482"/>
                <a:gd name="connsiteY112" fmla="*/ 39181 h 1267906"/>
                <a:gd name="connsiteX113" fmla="*/ 3615995 w 4112482"/>
                <a:gd name="connsiteY113" fmla="*/ 24893 h 1267906"/>
                <a:gd name="connsiteX114" fmla="*/ 3573133 w 4112482"/>
                <a:gd name="connsiteY114" fmla="*/ 10606 h 1267906"/>
                <a:gd name="connsiteX115" fmla="*/ 3539795 w 4112482"/>
                <a:gd name="connsiteY115" fmla="*/ 5843 h 1267906"/>
                <a:gd name="connsiteX116" fmla="*/ 3492170 w 4112482"/>
                <a:gd name="connsiteY116" fmla="*/ 5843 h 1267906"/>
                <a:gd name="connsiteX117" fmla="*/ 3477883 w 4112482"/>
                <a:gd name="connsiteY117" fmla="*/ 15368 h 1267906"/>
                <a:gd name="connsiteX118" fmla="*/ 3401683 w 4112482"/>
                <a:gd name="connsiteY118" fmla="*/ 34418 h 1267906"/>
                <a:gd name="connsiteX119" fmla="*/ 3144508 w 4112482"/>
                <a:gd name="connsiteY119" fmla="*/ 39181 h 1267906"/>
                <a:gd name="connsiteX120" fmla="*/ 3020683 w 4112482"/>
                <a:gd name="connsiteY120" fmla="*/ 29656 h 1267906"/>
                <a:gd name="connsiteX121" fmla="*/ 2992108 w 4112482"/>
                <a:gd name="connsiteY121" fmla="*/ 20131 h 1267906"/>
                <a:gd name="connsiteX122" fmla="*/ 2977820 w 4112482"/>
                <a:gd name="connsiteY122" fmla="*/ 15368 h 1267906"/>
                <a:gd name="connsiteX123" fmla="*/ 2930195 w 4112482"/>
                <a:gd name="connsiteY123" fmla="*/ 24893 h 1267906"/>
                <a:gd name="connsiteX124" fmla="*/ 2906383 w 4112482"/>
                <a:gd name="connsiteY124" fmla="*/ 29656 h 1267906"/>
                <a:gd name="connsiteX125" fmla="*/ 2711120 w 4112482"/>
                <a:gd name="connsiteY125" fmla="*/ 34418 h 1267906"/>
                <a:gd name="connsiteX126" fmla="*/ 2596820 w 4112482"/>
                <a:gd name="connsiteY126" fmla="*/ 29656 h 1267906"/>
                <a:gd name="connsiteX127" fmla="*/ 2582533 w 4112482"/>
                <a:gd name="connsiteY127" fmla="*/ 24893 h 1267906"/>
                <a:gd name="connsiteX128" fmla="*/ 2453945 w 4112482"/>
                <a:gd name="connsiteY128" fmla="*/ 34418 h 1267906"/>
                <a:gd name="connsiteX129" fmla="*/ 2363458 w 4112482"/>
                <a:gd name="connsiteY129" fmla="*/ 39181 h 1267906"/>
                <a:gd name="connsiteX130" fmla="*/ 2239633 w 4112482"/>
                <a:gd name="connsiteY130" fmla="*/ 48706 h 1267906"/>
                <a:gd name="connsiteX131" fmla="*/ 2125333 w 4112482"/>
                <a:gd name="connsiteY131" fmla="*/ 43943 h 1267906"/>
                <a:gd name="connsiteX132" fmla="*/ 1915783 w 4112482"/>
                <a:gd name="connsiteY132" fmla="*/ 39181 h 1267906"/>
                <a:gd name="connsiteX133" fmla="*/ 1853870 w 4112482"/>
                <a:gd name="connsiteY133" fmla="*/ 34418 h 1267906"/>
                <a:gd name="connsiteX134" fmla="*/ 1825295 w 4112482"/>
                <a:gd name="connsiteY134" fmla="*/ 24893 h 1267906"/>
                <a:gd name="connsiteX135" fmla="*/ 1811008 w 4112482"/>
                <a:gd name="connsiteY135" fmla="*/ 20131 h 1267906"/>
                <a:gd name="connsiteX136" fmla="*/ 1730045 w 4112482"/>
                <a:gd name="connsiteY136" fmla="*/ 15368 h 1267906"/>
                <a:gd name="connsiteX137" fmla="*/ 1677658 w 4112482"/>
                <a:gd name="connsiteY137" fmla="*/ 10606 h 1267906"/>
                <a:gd name="connsiteX138" fmla="*/ 1615745 w 4112482"/>
                <a:gd name="connsiteY138" fmla="*/ 15368 h 1267906"/>
                <a:gd name="connsiteX139" fmla="*/ 1591933 w 4112482"/>
                <a:gd name="connsiteY139" fmla="*/ 20131 h 1267906"/>
                <a:gd name="connsiteX140" fmla="*/ 1544308 w 4112482"/>
                <a:gd name="connsiteY140" fmla="*/ 24893 h 1267906"/>
                <a:gd name="connsiteX141" fmla="*/ 1515733 w 4112482"/>
                <a:gd name="connsiteY141" fmla="*/ 29656 h 1267906"/>
                <a:gd name="connsiteX142" fmla="*/ 1487158 w 4112482"/>
                <a:gd name="connsiteY142" fmla="*/ 39181 h 1267906"/>
                <a:gd name="connsiteX143" fmla="*/ 1291895 w 4112482"/>
                <a:gd name="connsiteY143" fmla="*/ 34418 h 1267906"/>
                <a:gd name="connsiteX144" fmla="*/ 1263320 w 4112482"/>
                <a:gd name="connsiteY144" fmla="*/ 29656 h 1267906"/>
                <a:gd name="connsiteX145" fmla="*/ 1068058 w 4112482"/>
                <a:gd name="connsiteY145" fmla="*/ 34418 h 1267906"/>
                <a:gd name="connsiteX146" fmla="*/ 1044245 w 4112482"/>
                <a:gd name="connsiteY146" fmla="*/ 39181 h 1267906"/>
                <a:gd name="connsiteX147" fmla="*/ 1029958 w 4112482"/>
                <a:gd name="connsiteY147" fmla="*/ 43943 h 1267906"/>
                <a:gd name="connsiteX148" fmla="*/ 810883 w 4112482"/>
                <a:gd name="connsiteY148" fmla="*/ 39181 h 1267906"/>
                <a:gd name="connsiteX149" fmla="*/ 753733 w 4112482"/>
                <a:gd name="connsiteY149" fmla="*/ 34418 h 1267906"/>
                <a:gd name="connsiteX150" fmla="*/ 729920 w 4112482"/>
                <a:gd name="connsiteY150" fmla="*/ 29656 h 1267906"/>
                <a:gd name="connsiteX151" fmla="*/ 672770 w 4112482"/>
                <a:gd name="connsiteY151" fmla="*/ 24893 h 1267906"/>
                <a:gd name="connsiteX152" fmla="*/ 625145 w 4112482"/>
                <a:gd name="connsiteY152" fmla="*/ 15368 h 1267906"/>
                <a:gd name="connsiteX153" fmla="*/ 539420 w 4112482"/>
                <a:gd name="connsiteY153" fmla="*/ 20131 h 1267906"/>
                <a:gd name="connsiteX154" fmla="*/ 467983 w 4112482"/>
                <a:gd name="connsiteY154" fmla="*/ 29656 h 1267906"/>
                <a:gd name="connsiteX155" fmla="*/ 453695 w 4112482"/>
                <a:gd name="connsiteY155" fmla="*/ 34418 h 1267906"/>
                <a:gd name="connsiteX156" fmla="*/ 320345 w 4112482"/>
                <a:gd name="connsiteY156" fmla="*/ 29656 h 1267906"/>
                <a:gd name="connsiteX157" fmla="*/ 272720 w 4112482"/>
                <a:gd name="connsiteY157" fmla="*/ 24893 h 1267906"/>
                <a:gd name="connsiteX158" fmla="*/ 225095 w 4112482"/>
                <a:gd name="connsiteY158" fmla="*/ 15368 h 1267906"/>
                <a:gd name="connsiteX159" fmla="*/ 125083 w 4112482"/>
                <a:gd name="connsiteY159" fmla="*/ 10606 h 1267906"/>
                <a:gd name="connsiteX160" fmla="*/ 86983 w 4112482"/>
                <a:gd name="connsiteY160" fmla="*/ 15368 h 1267906"/>
                <a:gd name="connsiteX161" fmla="*/ 72695 w 4112482"/>
                <a:gd name="connsiteY161" fmla="*/ 24893 h 1267906"/>
                <a:gd name="connsiteX162" fmla="*/ 44120 w 4112482"/>
                <a:gd name="connsiteY162" fmla="*/ 34418 h 1267906"/>
                <a:gd name="connsiteX163" fmla="*/ 29833 w 4112482"/>
                <a:gd name="connsiteY163" fmla="*/ 39181 h 1267906"/>
                <a:gd name="connsiteX164" fmla="*/ 15545 w 4112482"/>
                <a:gd name="connsiteY164" fmla="*/ 43943 h 1267906"/>
                <a:gd name="connsiteX165" fmla="*/ 1258 w 4112482"/>
                <a:gd name="connsiteY165" fmla="*/ 53468 h 1267906"/>
                <a:gd name="connsiteX166" fmla="*/ 1258 w 4112482"/>
                <a:gd name="connsiteY166" fmla="*/ 624968 h 1267906"/>
                <a:gd name="connsiteX167" fmla="*/ 6020 w 4112482"/>
                <a:gd name="connsiteY167" fmla="*/ 763081 h 1267906"/>
                <a:gd name="connsiteX168" fmla="*/ 10783 w 4112482"/>
                <a:gd name="connsiteY168" fmla="*/ 805943 h 1267906"/>
                <a:gd name="connsiteX169" fmla="*/ 15545 w 4112482"/>
                <a:gd name="connsiteY169" fmla="*/ 1139318 h 1267906"/>
                <a:gd name="connsiteX170" fmla="*/ 25070 w 4112482"/>
                <a:gd name="connsiteY170" fmla="*/ 1172656 h 1267906"/>
                <a:gd name="connsiteX171" fmla="*/ 20308 w 4112482"/>
                <a:gd name="connsiteY171" fmla="*/ 1205993 h 1267906"/>
                <a:gd name="connsiteX0" fmla="*/ 19370 w 4111544"/>
                <a:gd name="connsiteY0" fmla="*/ 1207623 h 1269536"/>
                <a:gd name="connsiteX1" fmla="*/ 62232 w 4111544"/>
                <a:gd name="connsiteY1" fmla="*/ 1217148 h 1269536"/>
                <a:gd name="connsiteX2" fmla="*/ 76520 w 4111544"/>
                <a:gd name="connsiteY2" fmla="*/ 1226673 h 1269536"/>
                <a:gd name="connsiteX3" fmla="*/ 90807 w 4111544"/>
                <a:gd name="connsiteY3" fmla="*/ 1231436 h 1269536"/>
                <a:gd name="connsiteX4" fmla="*/ 205107 w 4111544"/>
                <a:gd name="connsiteY4" fmla="*/ 1226673 h 1269536"/>
                <a:gd name="connsiteX5" fmla="*/ 233682 w 4111544"/>
                <a:gd name="connsiteY5" fmla="*/ 1217148 h 1269536"/>
                <a:gd name="connsiteX6" fmla="*/ 247970 w 4111544"/>
                <a:gd name="connsiteY6" fmla="*/ 1212386 h 1269536"/>
                <a:gd name="connsiteX7" fmla="*/ 262257 w 4111544"/>
                <a:gd name="connsiteY7" fmla="*/ 1207623 h 1269536"/>
                <a:gd name="connsiteX8" fmla="*/ 295595 w 4111544"/>
                <a:gd name="connsiteY8" fmla="*/ 1217148 h 1269536"/>
                <a:gd name="connsiteX9" fmla="*/ 309882 w 4111544"/>
                <a:gd name="connsiteY9" fmla="*/ 1226673 h 1269536"/>
                <a:gd name="connsiteX10" fmla="*/ 519432 w 4111544"/>
                <a:gd name="connsiteY10" fmla="*/ 1226673 h 1269536"/>
                <a:gd name="connsiteX11" fmla="*/ 552770 w 4111544"/>
                <a:gd name="connsiteY11" fmla="*/ 1240961 h 1269536"/>
                <a:gd name="connsiteX12" fmla="*/ 567057 w 4111544"/>
                <a:gd name="connsiteY12" fmla="*/ 1245723 h 1269536"/>
                <a:gd name="connsiteX13" fmla="*/ 576582 w 4111544"/>
                <a:gd name="connsiteY13" fmla="*/ 1231436 h 1269536"/>
                <a:gd name="connsiteX14" fmla="*/ 614682 w 4111544"/>
                <a:gd name="connsiteY14" fmla="*/ 1240961 h 1269536"/>
                <a:gd name="connsiteX15" fmla="*/ 628970 w 4111544"/>
                <a:gd name="connsiteY15" fmla="*/ 1255248 h 1269536"/>
                <a:gd name="connsiteX16" fmla="*/ 643257 w 4111544"/>
                <a:gd name="connsiteY16" fmla="*/ 1260011 h 1269536"/>
                <a:gd name="connsiteX17" fmla="*/ 657545 w 4111544"/>
                <a:gd name="connsiteY17" fmla="*/ 1269536 h 1269536"/>
                <a:gd name="connsiteX18" fmla="*/ 719457 w 4111544"/>
                <a:gd name="connsiteY18" fmla="*/ 1264773 h 1269536"/>
                <a:gd name="connsiteX19" fmla="*/ 733745 w 4111544"/>
                <a:gd name="connsiteY19" fmla="*/ 1260011 h 1269536"/>
                <a:gd name="connsiteX20" fmla="*/ 752795 w 4111544"/>
                <a:gd name="connsiteY20" fmla="*/ 1255248 h 1269536"/>
                <a:gd name="connsiteX21" fmla="*/ 767082 w 4111544"/>
                <a:gd name="connsiteY21" fmla="*/ 1250486 h 1269536"/>
                <a:gd name="connsiteX22" fmla="*/ 838520 w 4111544"/>
                <a:gd name="connsiteY22" fmla="*/ 1245723 h 1269536"/>
                <a:gd name="connsiteX23" fmla="*/ 876620 w 4111544"/>
                <a:gd name="connsiteY23" fmla="*/ 1240961 h 1269536"/>
                <a:gd name="connsiteX24" fmla="*/ 905195 w 4111544"/>
                <a:gd name="connsiteY24" fmla="*/ 1231436 h 1269536"/>
                <a:gd name="connsiteX25" fmla="*/ 919482 w 4111544"/>
                <a:gd name="connsiteY25" fmla="*/ 1226673 h 1269536"/>
                <a:gd name="connsiteX26" fmla="*/ 1081407 w 4111544"/>
                <a:gd name="connsiteY26" fmla="*/ 1236198 h 1269536"/>
                <a:gd name="connsiteX27" fmla="*/ 1095695 w 4111544"/>
                <a:gd name="connsiteY27" fmla="*/ 1240961 h 1269536"/>
                <a:gd name="connsiteX28" fmla="*/ 1109982 w 4111544"/>
                <a:gd name="connsiteY28" fmla="*/ 1250486 h 1269536"/>
                <a:gd name="connsiteX29" fmla="*/ 1214757 w 4111544"/>
                <a:gd name="connsiteY29" fmla="*/ 1245723 h 1269536"/>
                <a:gd name="connsiteX30" fmla="*/ 1257620 w 4111544"/>
                <a:gd name="connsiteY30" fmla="*/ 1226673 h 1269536"/>
                <a:gd name="connsiteX31" fmla="*/ 1286195 w 4111544"/>
                <a:gd name="connsiteY31" fmla="*/ 1221911 h 1269536"/>
                <a:gd name="connsiteX32" fmla="*/ 1500507 w 4111544"/>
                <a:gd name="connsiteY32" fmla="*/ 1226673 h 1269536"/>
                <a:gd name="connsiteX33" fmla="*/ 1543370 w 4111544"/>
                <a:gd name="connsiteY33" fmla="*/ 1240961 h 1269536"/>
                <a:gd name="connsiteX34" fmla="*/ 1557657 w 4111544"/>
                <a:gd name="connsiteY34" fmla="*/ 1245723 h 1269536"/>
                <a:gd name="connsiteX35" fmla="*/ 1590995 w 4111544"/>
                <a:gd name="connsiteY35" fmla="*/ 1240961 h 1269536"/>
                <a:gd name="connsiteX36" fmla="*/ 1605282 w 4111544"/>
                <a:gd name="connsiteY36" fmla="*/ 1236198 h 1269536"/>
                <a:gd name="connsiteX37" fmla="*/ 1629095 w 4111544"/>
                <a:gd name="connsiteY37" fmla="*/ 1231436 h 1269536"/>
                <a:gd name="connsiteX38" fmla="*/ 1800545 w 4111544"/>
                <a:gd name="connsiteY38" fmla="*/ 1236198 h 1269536"/>
                <a:gd name="connsiteX39" fmla="*/ 1857695 w 4111544"/>
                <a:gd name="connsiteY39" fmla="*/ 1240961 h 1269536"/>
                <a:gd name="connsiteX40" fmla="*/ 1905320 w 4111544"/>
                <a:gd name="connsiteY40" fmla="*/ 1255248 h 1269536"/>
                <a:gd name="connsiteX41" fmla="*/ 1919607 w 4111544"/>
                <a:gd name="connsiteY41" fmla="*/ 1260011 h 1269536"/>
                <a:gd name="connsiteX42" fmla="*/ 1933895 w 4111544"/>
                <a:gd name="connsiteY42" fmla="*/ 1269536 h 1269536"/>
                <a:gd name="connsiteX43" fmla="*/ 1986282 w 4111544"/>
                <a:gd name="connsiteY43" fmla="*/ 1260011 h 1269536"/>
                <a:gd name="connsiteX44" fmla="*/ 2000570 w 4111544"/>
                <a:gd name="connsiteY44" fmla="*/ 1250486 h 1269536"/>
                <a:gd name="connsiteX45" fmla="*/ 2014857 w 4111544"/>
                <a:gd name="connsiteY45" fmla="*/ 1245723 h 1269536"/>
                <a:gd name="connsiteX46" fmla="*/ 2043432 w 4111544"/>
                <a:gd name="connsiteY46" fmla="*/ 1226673 h 1269536"/>
                <a:gd name="connsiteX47" fmla="*/ 2091057 w 4111544"/>
                <a:gd name="connsiteY47" fmla="*/ 1217148 h 1269536"/>
                <a:gd name="connsiteX48" fmla="*/ 2148207 w 4111544"/>
                <a:gd name="connsiteY48" fmla="*/ 1221911 h 1269536"/>
                <a:gd name="connsiteX49" fmla="*/ 2233932 w 4111544"/>
                <a:gd name="connsiteY49" fmla="*/ 1226673 h 1269536"/>
                <a:gd name="connsiteX50" fmla="*/ 2257745 w 4111544"/>
                <a:gd name="connsiteY50" fmla="*/ 1231436 h 1269536"/>
                <a:gd name="connsiteX51" fmla="*/ 2291082 w 4111544"/>
                <a:gd name="connsiteY51" fmla="*/ 1236198 h 1269536"/>
                <a:gd name="connsiteX52" fmla="*/ 2372045 w 4111544"/>
                <a:gd name="connsiteY52" fmla="*/ 1236198 h 1269536"/>
                <a:gd name="connsiteX53" fmla="*/ 2433957 w 4111544"/>
                <a:gd name="connsiteY53" fmla="*/ 1240961 h 1269536"/>
                <a:gd name="connsiteX54" fmla="*/ 2572070 w 4111544"/>
                <a:gd name="connsiteY54" fmla="*/ 1240961 h 1269536"/>
                <a:gd name="connsiteX55" fmla="*/ 2614932 w 4111544"/>
                <a:gd name="connsiteY55" fmla="*/ 1226673 h 1269536"/>
                <a:gd name="connsiteX56" fmla="*/ 2629220 w 4111544"/>
                <a:gd name="connsiteY56" fmla="*/ 1221911 h 1269536"/>
                <a:gd name="connsiteX57" fmla="*/ 2643507 w 4111544"/>
                <a:gd name="connsiteY57" fmla="*/ 1217148 h 1269536"/>
                <a:gd name="connsiteX58" fmla="*/ 2986407 w 4111544"/>
                <a:gd name="connsiteY58" fmla="*/ 1226673 h 1269536"/>
                <a:gd name="connsiteX59" fmla="*/ 3081657 w 4111544"/>
                <a:gd name="connsiteY59" fmla="*/ 1221911 h 1269536"/>
                <a:gd name="connsiteX60" fmla="*/ 3238820 w 4111544"/>
                <a:gd name="connsiteY60" fmla="*/ 1226673 h 1269536"/>
                <a:gd name="connsiteX61" fmla="*/ 3253107 w 4111544"/>
                <a:gd name="connsiteY61" fmla="*/ 1231436 h 1269536"/>
                <a:gd name="connsiteX62" fmla="*/ 3295970 w 4111544"/>
                <a:gd name="connsiteY62" fmla="*/ 1240961 h 1269536"/>
                <a:gd name="connsiteX63" fmla="*/ 3310257 w 4111544"/>
                <a:gd name="connsiteY63" fmla="*/ 1245723 h 1269536"/>
                <a:gd name="connsiteX64" fmla="*/ 3400745 w 4111544"/>
                <a:gd name="connsiteY64" fmla="*/ 1250486 h 1269536"/>
                <a:gd name="connsiteX65" fmla="*/ 3434082 w 4111544"/>
                <a:gd name="connsiteY65" fmla="*/ 1245723 h 1269536"/>
                <a:gd name="connsiteX66" fmla="*/ 3462657 w 4111544"/>
                <a:gd name="connsiteY66" fmla="*/ 1236198 h 1269536"/>
                <a:gd name="connsiteX67" fmla="*/ 3505520 w 4111544"/>
                <a:gd name="connsiteY67" fmla="*/ 1221911 h 1269536"/>
                <a:gd name="connsiteX68" fmla="*/ 3543620 w 4111544"/>
                <a:gd name="connsiteY68" fmla="*/ 1217148 h 1269536"/>
                <a:gd name="connsiteX69" fmla="*/ 3700782 w 4111544"/>
                <a:gd name="connsiteY69" fmla="*/ 1221911 h 1269536"/>
                <a:gd name="connsiteX70" fmla="*/ 3729357 w 4111544"/>
                <a:gd name="connsiteY70" fmla="*/ 1231436 h 1269536"/>
                <a:gd name="connsiteX71" fmla="*/ 3753170 w 4111544"/>
                <a:gd name="connsiteY71" fmla="*/ 1236198 h 1269536"/>
                <a:gd name="connsiteX72" fmla="*/ 3819845 w 4111544"/>
                <a:gd name="connsiteY72" fmla="*/ 1221911 h 1269536"/>
                <a:gd name="connsiteX73" fmla="*/ 3938907 w 4111544"/>
                <a:gd name="connsiteY73" fmla="*/ 1217148 h 1269536"/>
                <a:gd name="connsiteX74" fmla="*/ 3967482 w 4111544"/>
                <a:gd name="connsiteY74" fmla="*/ 1202861 h 1269536"/>
                <a:gd name="connsiteX75" fmla="*/ 3991295 w 4111544"/>
                <a:gd name="connsiteY75" fmla="*/ 1183811 h 1269536"/>
                <a:gd name="connsiteX76" fmla="*/ 4005582 w 4111544"/>
                <a:gd name="connsiteY76" fmla="*/ 1174286 h 1269536"/>
                <a:gd name="connsiteX77" fmla="*/ 4019870 w 4111544"/>
                <a:gd name="connsiteY77" fmla="*/ 1169523 h 1269536"/>
                <a:gd name="connsiteX78" fmla="*/ 4024632 w 4111544"/>
                <a:gd name="connsiteY78" fmla="*/ 1117136 h 1269536"/>
                <a:gd name="connsiteX79" fmla="*/ 4029395 w 4111544"/>
                <a:gd name="connsiteY79" fmla="*/ 1102848 h 1269536"/>
                <a:gd name="connsiteX80" fmla="*/ 4043682 w 4111544"/>
                <a:gd name="connsiteY80" fmla="*/ 1093323 h 1269536"/>
                <a:gd name="connsiteX81" fmla="*/ 4057970 w 4111544"/>
                <a:gd name="connsiteY81" fmla="*/ 1088561 h 1269536"/>
                <a:gd name="connsiteX82" fmla="*/ 4091307 w 4111544"/>
                <a:gd name="connsiteY82" fmla="*/ 1040936 h 1269536"/>
                <a:gd name="connsiteX83" fmla="*/ 4086545 w 4111544"/>
                <a:gd name="connsiteY83" fmla="*/ 998073 h 1269536"/>
                <a:gd name="connsiteX84" fmla="*/ 4081782 w 4111544"/>
                <a:gd name="connsiteY84" fmla="*/ 983786 h 1269536"/>
                <a:gd name="connsiteX85" fmla="*/ 4077020 w 4111544"/>
                <a:gd name="connsiteY85" fmla="*/ 964736 h 1269536"/>
                <a:gd name="connsiteX86" fmla="*/ 4072257 w 4111544"/>
                <a:gd name="connsiteY86" fmla="*/ 926636 h 1269536"/>
                <a:gd name="connsiteX87" fmla="*/ 4086545 w 4111544"/>
                <a:gd name="connsiteY87" fmla="*/ 864723 h 1269536"/>
                <a:gd name="connsiteX88" fmla="*/ 4091307 w 4111544"/>
                <a:gd name="connsiteY88" fmla="*/ 850436 h 1269536"/>
                <a:gd name="connsiteX89" fmla="*/ 4077020 w 4111544"/>
                <a:gd name="connsiteY89" fmla="*/ 817098 h 1269536"/>
                <a:gd name="connsiteX90" fmla="*/ 4062732 w 4111544"/>
                <a:gd name="connsiteY90" fmla="*/ 788523 h 1269536"/>
                <a:gd name="connsiteX91" fmla="*/ 4072257 w 4111544"/>
                <a:gd name="connsiteY91" fmla="*/ 640886 h 1269536"/>
                <a:gd name="connsiteX92" fmla="*/ 4081782 w 4111544"/>
                <a:gd name="connsiteY92" fmla="*/ 545636 h 1269536"/>
                <a:gd name="connsiteX93" fmla="*/ 4077020 w 4111544"/>
                <a:gd name="connsiteY93" fmla="*/ 488486 h 1269536"/>
                <a:gd name="connsiteX94" fmla="*/ 4077020 w 4111544"/>
                <a:gd name="connsiteY94" fmla="*/ 412286 h 1269536"/>
                <a:gd name="connsiteX95" fmla="*/ 4086545 w 4111544"/>
                <a:gd name="connsiteY95" fmla="*/ 397998 h 1269536"/>
                <a:gd name="connsiteX96" fmla="*/ 4091307 w 4111544"/>
                <a:gd name="connsiteY96" fmla="*/ 383711 h 1269536"/>
                <a:gd name="connsiteX97" fmla="*/ 4081782 w 4111544"/>
                <a:gd name="connsiteY97" fmla="*/ 331323 h 1269536"/>
                <a:gd name="connsiteX98" fmla="*/ 4062732 w 4111544"/>
                <a:gd name="connsiteY98" fmla="*/ 302748 h 1269536"/>
                <a:gd name="connsiteX99" fmla="*/ 4072257 w 4111544"/>
                <a:gd name="connsiteY99" fmla="*/ 259886 h 1269536"/>
                <a:gd name="connsiteX100" fmla="*/ 4091307 w 4111544"/>
                <a:gd name="connsiteY100" fmla="*/ 231311 h 1269536"/>
                <a:gd name="connsiteX101" fmla="*/ 4096070 w 4111544"/>
                <a:gd name="connsiteY101" fmla="*/ 217023 h 1269536"/>
                <a:gd name="connsiteX102" fmla="*/ 4105595 w 4111544"/>
                <a:gd name="connsiteY102" fmla="*/ 202736 h 1269536"/>
                <a:gd name="connsiteX103" fmla="*/ 4105595 w 4111544"/>
                <a:gd name="connsiteY103" fmla="*/ 112248 h 1269536"/>
                <a:gd name="connsiteX104" fmla="*/ 4091307 w 4111544"/>
                <a:gd name="connsiteY104" fmla="*/ 83673 h 1269536"/>
                <a:gd name="connsiteX105" fmla="*/ 4072257 w 4111544"/>
                <a:gd name="connsiteY105" fmla="*/ 69386 h 1269536"/>
                <a:gd name="connsiteX106" fmla="*/ 4043682 w 4111544"/>
                <a:gd name="connsiteY106" fmla="*/ 50336 h 1269536"/>
                <a:gd name="connsiteX107" fmla="*/ 4029395 w 4111544"/>
                <a:gd name="connsiteY107" fmla="*/ 40811 h 1269536"/>
                <a:gd name="connsiteX108" fmla="*/ 3962720 w 4111544"/>
                <a:gd name="connsiteY108" fmla="*/ 26523 h 1269536"/>
                <a:gd name="connsiteX109" fmla="*/ 3786507 w 4111544"/>
                <a:gd name="connsiteY109" fmla="*/ 31286 h 1269536"/>
                <a:gd name="connsiteX110" fmla="*/ 3772220 w 4111544"/>
                <a:gd name="connsiteY110" fmla="*/ 36048 h 1269536"/>
                <a:gd name="connsiteX111" fmla="*/ 3734120 w 4111544"/>
                <a:gd name="connsiteY111" fmla="*/ 45573 h 1269536"/>
                <a:gd name="connsiteX112" fmla="*/ 3657920 w 4111544"/>
                <a:gd name="connsiteY112" fmla="*/ 40811 h 1269536"/>
                <a:gd name="connsiteX113" fmla="*/ 3615057 w 4111544"/>
                <a:gd name="connsiteY113" fmla="*/ 26523 h 1269536"/>
                <a:gd name="connsiteX114" fmla="*/ 3572195 w 4111544"/>
                <a:gd name="connsiteY114" fmla="*/ 12236 h 1269536"/>
                <a:gd name="connsiteX115" fmla="*/ 3538857 w 4111544"/>
                <a:gd name="connsiteY115" fmla="*/ 7473 h 1269536"/>
                <a:gd name="connsiteX116" fmla="*/ 3491232 w 4111544"/>
                <a:gd name="connsiteY116" fmla="*/ 7473 h 1269536"/>
                <a:gd name="connsiteX117" fmla="*/ 3476945 w 4111544"/>
                <a:gd name="connsiteY117" fmla="*/ 16998 h 1269536"/>
                <a:gd name="connsiteX118" fmla="*/ 3400745 w 4111544"/>
                <a:gd name="connsiteY118" fmla="*/ 36048 h 1269536"/>
                <a:gd name="connsiteX119" fmla="*/ 3143570 w 4111544"/>
                <a:gd name="connsiteY119" fmla="*/ 40811 h 1269536"/>
                <a:gd name="connsiteX120" fmla="*/ 3019745 w 4111544"/>
                <a:gd name="connsiteY120" fmla="*/ 31286 h 1269536"/>
                <a:gd name="connsiteX121" fmla="*/ 2991170 w 4111544"/>
                <a:gd name="connsiteY121" fmla="*/ 21761 h 1269536"/>
                <a:gd name="connsiteX122" fmla="*/ 2976882 w 4111544"/>
                <a:gd name="connsiteY122" fmla="*/ 16998 h 1269536"/>
                <a:gd name="connsiteX123" fmla="*/ 2929257 w 4111544"/>
                <a:gd name="connsiteY123" fmla="*/ 26523 h 1269536"/>
                <a:gd name="connsiteX124" fmla="*/ 2905445 w 4111544"/>
                <a:gd name="connsiteY124" fmla="*/ 31286 h 1269536"/>
                <a:gd name="connsiteX125" fmla="*/ 2710182 w 4111544"/>
                <a:gd name="connsiteY125" fmla="*/ 36048 h 1269536"/>
                <a:gd name="connsiteX126" fmla="*/ 2595882 w 4111544"/>
                <a:gd name="connsiteY126" fmla="*/ 31286 h 1269536"/>
                <a:gd name="connsiteX127" fmla="*/ 2581595 w 4111544"/>
                <a:gd name="connsiteY127" fmla="*/ 26523 h 1269536"/>
                <a:gd name="connsiteX128" fmla="*/ 2453007 w 4111544"/>
                <a:gd name="connsiteY128" fmla="*/ 36048 h 1269536"/>
                <a:gd name="connsiteX129" fmla="*/ 2362520 w 4111544"/>
                <a:gd name="connsiteY129" fmla="*/ 40811 h 1269536"/>
                <a:gd name="connsiteX130" fmla="*/ 2238695 w 4111544"/>
                <a:gd name="connsiteY130" fmla="*/ 50336 h 1269536"/>
                <a:gd name="connsiteX131" fmla="*/ 2124395 w 4111544"/>
                <a:gd name="connsiteY131" fmla="*/ 45573 h 1269536"/>
                <a:gd name="connsiteX132" fmla="*/ 1914845 w 4111544"/>
                <a:gd name="connsiteY132" fmla="*/ 40811 h 1269536"/>
                <a:gd name="connsiteX133" fmla="*/ 1852932 w 4111544"/>
                <a:gd name="connsiteY133" fmla="*/ 36048 h 1269536"/>
                <a:gd name="connsiteX134" fmla="*/ 1824357 w 4111544"/>
                <a:gd name="connsiteY134" fmla="*/ 26523 h 1269536"/>
                <a:gd name="connsiteX135" fmla="*/ 1810070 w 4111544"/>
                <a:gd name="connsiteY135" fmla="*/ 21761 h 1269536"/>
                <a:gd name="connsiteX136" fmla="*/ 1729107 w 4111544"/>
                <a:gd name="connsiteY136" fmla="*/ 16998 h 1269536"/>
                <a:gd name="connsiteX137" fmla="*/ 1676720 w 4111544"/>
                <a:gd name="connsiteY137" fmla="*/ 12236 h 1269536"/>
                <a:gd name="connsiteX138" fmla="*/ 1614807 w 4111544"/>
                <a:gd name="connsiteY138" fmla="*/ 16998 h 1269536"/>
                <a:gd name="connsiteX139" fmla="*/ 1590995 w 4111544"/>
                <a:gd name="connsiteY139" fmla="*/ 21761 h 1269536"/>
                <a:gd name="connsiteX140" fmla="*/ 1543370 w 4111544"/>
                <a:gd name="connsiteY140" fmla="*/ 26523 h 1269536"/>
                <a:gd name="connsiteX141" fmla="*/ 1514795 w 4111544"/>
                <a:gd name="connsiteY141" fmla="*/ 31286 h 1269536"/>
                <a:gd name="connsiteX142" fmla="*/ 1486220 w 4111544"/>
                <a:gd name="connsiteY142" fmla="*/ 40811 h 1269536"/>
                <a:gd name="connsiteX143" fmla="*/ 1290957 w 4111544"/>
                <a:gd name="connsiteY143" fmla="*/ 36048 h 1269536"/>
                <a:gd name="connsiteX144" fmla="*/ 1262382 w 4111544"/>
                <a:gd name="connsiteY144" fmla="*/ 31286 h 1269536"/>
                <a:gd name="connsiteX145" fmla="*/ 1067120 w 4111544"/>
                <a:gd name="connsiteY145" fmla="*/ 36048 h 1269536"/>
                <a:gd name="connsiteX146" fmla="*/ 1043307 w 4111544"/>
                <a:gd name="connsiteY146" fmla="*/ 40811 h 1269536"/>
                <a:gd name="connsiteX147" fmla="*/ 1029020 w 4111544"/>
                <a:gd name="connsiteY147" fmla="*/ 45573 h 1269536"/>
                <a:gd name="connsiteX148" fmla="*/ 809945 w 4111544"/>
                <a:gd name="connsiteY148" fmla="*/ 40811 h 1269536"/>
                <a:gd name="connsiteX149" fmla="*/ 752795 w 4111544"/>
                <a:gd name="connsiteY149" fmla="*/ 36048 h 1269536"/>
                <a:gd name="connsiteX150" fmla="*/ 728982 w 4111544"/>
                <a:gd name="connsiteY150" fmla="*/ 31286 h 1269536"/>
                <a:gd name="connsiteX151" fmla="*/ 671832 w 4111544"/>
                <a:gd name="connsiteY151" fmla="*/ 26523 h 1269536"/>
                <a:gd name="connsiteX152" fmla="*/ 624207 w 4111544"/>
                <a:gd name="connsiteY152" fmla="*/ 16998 h 1269536"/>
                <a:gd name="connsiteX153" fmla="*/ 538482 w 4111544"/>
                <a:gd name="connsiteY153" fmla="*/ 21761 h 1269536"/>
                <a:gd name="connsiteX154" fmla="*/ 467045 w 4111544"/>
                <a:gd name="connsiteY154" fmla="*/ 31286 h 1269536"/>
                <a:gd name="connsiteX155" fmla="*/ 452757 w 4111544"/>
                <a:gd name="connsiteY155" fmla="*/ 36048 h 1269536"/>
                <a:gd name="connsiteX156" fmla="*/ 319407 w 4111544"/>
                <a:gd name="connsiteY156" fmla="*/ 31286 h 1269536"/>
                <a:gd name="connsiteX157" fmla="*/ 271782 w 4111544"/>
                <a:gd name="connsiteY157" fmla="*/ 26523 h 1269536"/>
                <a:gd name="connsiteX158" fmla="*/ 224157 w 4111544"/>
                <a:gd name="connsiteY158" fmla="*/ 16998 h 1269536"/>
                <a:gd name="connsiteX159" fmla="*/ 124145 w 4111544"/>
                <a:gd name="connsiteY159" fmla="*/ 12236 h 1269536"/>
                <a:gd name="connsiteX160" fmla="*/ 86045 w 4111544"/>
                <a:gd name="connsiteY160" fmla="*/ 16998 h 1269536"/>
                <a:gd name="connsiteX161" fmla="*/ 71757 w 4111544"/>
                <a:gd name="connsiteY161" fmla="*/ 26523 h 1269536"/>
                <a:gd name="connsiteX162" fmla="*/ 43182 w 4111544"/>
                <a:gd name="connsiteY162" fmla="*/ 36048 h 1269536"/>
                <a:gd name="connsiteX163" fmla="*/ 28895 w 4111544"/>
                <a:gd name="connsiteY163" fmla="*/ 40811 h 1269536"/>
                <a:gd name="connsiteX164" fmla="*/ 14607 w 4111544"/>
                <a:gd name="connsiteY164" fmla="*/ 45573 h 1269536"/>
                <a:gd name="connsiteX165" fmla="*/ 320 w 4111544"/>
                <a:gd name="connsiteY165" fmla="*/ 55098 h 1269536"/>
                <a:gd name="connsiteX166" fmla="*/ 5082 w 4111544"/>
                <a:gd name="connsiteY166" fmla="*/ 764711 h 1269536"/>
                <a:gd name="connsiteX167" fmla="*/ 9845 w 4111544"/>
                <a:gd name="connsiteY167" fmla="*/ 807573 h 1269536"/>
                <a:gd name="connsiteX168" fmla="*/ 14607 w 4111544"/>
                <a:gd name="connsiteY168" fmla="*/ 1140948 h 1269536"/>
                <a:gd name="connsiteX169" fmla="*/ 24132 w 4111544"/>
                <a:gd name="connsiteY169" fmla="*/ 1174286 h 1269536"/>
                <a:gd name="connsiteX170" fmla="*/ 19370 w 4111544"/>
                <a:gd name="connsiteY170" fmla="*/ 1207623 h 1269536"/>
                <a:gd name="connsiteX0" fmla="*/ 19106 w 4111280"/>
                <a:gd name="connsiteY0" fmla="*/ 1210795 h 1272708"/>
                <a:gd name="connsiteX1" fmla="*/ 61968 w 4111280"/>
                <a:gd name="connsiteY1" fmla="*/ 1220320 h 1272708"/>
                <a:gd name="connsiteX2" fmla="*/ 76256 w 4111280"/>
                <a:gd name="connsiteY2" fmla="*/ 1229845 h 1272708"/>
                <a:gd name="connsiteX3" fmla="*/ 90543 w 4111280"/>
                <a:gd name="connsiteY3" fmla="*/ 1234608 h 1272708"/>
                <a:gd name="connsiteX4" fmla="*/ 204843 w 4111280"/>
                <a:gd name="connsiteY4" fmla="*/ 1229845 h 1272708"/>
                <a:gd name="connsiteX5" fmla="*/ 233418 w 4111280"/>
                <a:gd name="connsiteY5" fmla="*/ 1220320 h 1272708"/>
                <a:gd name="connsiteX6" fmla="*/ 247706 w 4111280"/>
                <a:gd name="connsiteY6" fmla="*/ 1215558 h 1272708"/>
                <a:gd name="connsiteX7" fmla="*/ 261993 w 4111280"/>
                <a:gd name="connsiteY7" fmla="*/ 1210795 h 1272708"/>
                <a:gd name="connsiteX8" fmla="*/ 295331 w 4111280"/>
                <a:gd name="connsiteY8" fmla="*/ 1220320 h 1272708"/>
                <a:gd name="connsiteX9" fmla="*/ 309618 w 4111280"/>
                <a:gd name="connsiteY9" fmla="*/ 1229845 h 1272708"/>
                <a:gd name="connsiteX10" fmla="*/ 519168 w 4111280"/>
                <a:gd name="connsiteY10" fmla="*/ 1229845 h 1272708"/>
                <a:gd name="connsiteX11" fmla="*/ 552506 w 4111280"/>
                <a:gd name="connsiteY11" fmla="*/ 1244133 h 1272708"/>
                <a:gd name="connsiteX12" fmla="*/ 566793 w 4111280"/>
                <a:gd name="connsiteY12" fmla="*/ 1248895 h 1272708"/>
                <a:gd name="connsiteX13" fmla="*/ 576318 w 4111280"/>
                <a:gd name="connsiteY13" fmla="*/ 1234608 h 1272708"/>
                <a:gd name="connsiteX14" fmla="*/ 614418 w 4111280"/>
                <a:gd name="connsiteY14" fmla="*/ 1244133 h 1272708"/>
                <a:gd name="connsiteX15" fmla="*/ 628706 w 4111280"/>
                <a:gd name="connsiteY15" fmla="*/ 1258420 h 1272708"/>
                <a:gd name="connsiteX16" fmla="*/ 642993 w 4111280"/>
                <a:gd name="connsiteY16" fmla="*/ 1263183 h 1272708"/>
                <a:gd name="connsiteX17" fmla="*/ 657281 w 4111280"/>
                <a:gd name="connsiteY17" fmla="*/ 1272708 h 1272708"/>
                <a:gd name="connsiteX18" fmla="*/ 719193 w 4111280"/>
                <a:gd name="connsiteY18" fmla="*/ 1267945 h 1272708"/>
                <a:gd name="connsiteX19" fmla="*/ 733481 w 4111280"/>
                <a:gd name="connsiteY19" fmla="*/ 1263183 h 1272708"/>
                <a:gd name="connsiteX20" fmla="*/ 752531 w 4111280"/>
                <a:gd name="connsiteY20" fmla="*/ 1258420 h 1272708"/>
                <a:gd name="connsiteX21" fmla="*/ 766818 w 4111280"/>
                <a:gd name="connsiteY21" fmla="*/ 1253658 h 1272708"/>
                <a:gd name="connsiteX22" fmla="*/ 838256 w 4111280"/>
                <a:gd name="connsiteY22" fmla="*/ 1248895 h 1272708"/>
                <a:gd name="connsiteX23" fmla="*/ 876356 w 4111280"/>
                <a:gd name="connsiteY23" fmla="*/ 1244133 h 1272708"/>
                <a:gd name="connsiteX24" fmla="*/ 904931 w 4111280"/>
                <a:gd name="connsiteY24" fmla="*/ 1234608 h 1272708"/>
                <a:gd name="connsiteX25" fmla="*/ 919218 w 4111280"/>
                <a:gd name="connsiteY25" fmla="*/ 1229845 h 1272708"/>
                <a:gd name="connsiteX26" fmla="*/ 1081143 w 4111280"/>
                <a:gd name="connsiteY26" fmla="*/ 1239370 h 1272708"/>
                <a:gd name="connsiteX27" fmla="*/ 1095431 w 4111280"/>
                <a:gd name="connsiteY27" fmla="*/ 1244133 h 1272708"/>
                <a:gd name="connsiteX28" fmla="*/ 1109718 w 4111280"/>
                <a:gd name="connsiteY28" fmla="*/ 1253658 h 1272708"/>
                <a:gd name="connsiteX29" fmla="*/ 1214493 w 4111280"/>
                <a:gd name="connsiteY29" fmla="*/ 1248895 h 1272708"/>
                <a:gd name="connsiteX30" fmla="*/ 1257356 w 4111280"/>
                <a:gd name="connsiteY30" fmla="*/ 1229845 h 1272708"/>
                <a:gd name="connsiteX31" fmla="*/ 1285931 w 4111280"/>
                <a:gd name="connsiteY31" fmla="*/ 1225083 h 1272708"/>
                <a:gd name="connsiteX32" fmla="*/ 1500243 w 4111280"/>
                <a:gd name="connsiteY32" fmla="*/ 1229845 h 1272708"/>
                <a:gd name="connsiteX33" fmla="*/ 1543106 w 4111280"/>
                <a:gd name="connsiteY33" fmla="*/ 1244133 h 1272708"/>
                <a:gd name="connsiteX34" fmla="*/ 1557393 w 4111280"/>
                <a:gd name="connsiteY34" fmla="*/ 1248895 h 1272708"/>
                <a:gd name="connsiteX35" fmla="*/ 1590731 w 4111280"/>
                <a:gd name="connsiteY35" fmla="*/ 1244133 h 1272708"/>
                <a:gd name="connsiteX36" fmla="*/ 1605018 w 4111280"/>
                <a:gd name="connsiteY36" fmla="*/ 1239370 h 1272708"/>
                <a:gd name="connsiteX37" fmla="*/ 1628831 w 4111280"/>
                <a:gd name="connsiteY37" fmla="*/ 1234608 h 1272708"/>
                <a:gd name="connsiteX38" fmla="*/ 1800281 w 4111280"/>
                <a:gd name="connsiteY38" fmla="*/ 1239370 h 1272708"/>
                <a:gd name="connsiteX39" fmla="*/ 1857431 w 4111280"/>
                <a:gd name="connsiteY39" fmla="*/ 1244133 h 1272708"/>
                <a:gd name="connsiteX40" fmla="*/ 1905056 w 4111280"/>
                <a:gd name="connsiteY40" fmla="*/ 1258420 h 1272708"/>
                <a:gd name="connsiteX41" fmla="*/ 1919343 w 4111280"/>
                <a:gd name="connsiteY41" fmla="*/ 1263183 h 1272708"/>
                <a:gd name="connsiteX42" fmla="*/ 1933631 w 4111280"/>
                <a:gd name="connsiteY42" fmla="*/ 1272708 h 1272708"/>
                <a:gd name="connsiteX43" fmla="*/ 1986018 w 4111280"/>
                <a:gd name="connsiteY43" fmla="*/ 1263183 h 1272708"/>
                <a:gd name="connsiteX44" fmla="*/ 2000306 w 4111280"/>
                <a:gd name="connsiteY44" fmla="*/ 1253658 h 1272708"/>
                <a:gd name="connsiteX45" fmla="*/ 2014593 w 4111280"/>
                <a:gd name="connsiteY45" fmla="*/ 1248895 h 1272708"/>
                <a:gd name="connsiteX46" fmla="*/ 2043168 w 4111280"/>
                <a:gd name="connsiteY46" fmla="*/ 1229845 h 1272708"/>
                <a:gd name="connsiteX47" fmla="*/ 2090793 w 4111280"/>
                <a:gd name="connsiteY47" fmla="*/ 1220320 h 1272708"/>
                <a:gd name="connsiteX48" fmla="*/ 2147943 w 4111280"/>
                <a:gd name="connsiteY48" fmla="*/ 1225083 h 1272708"/>
                <a:gd name="connsiteX49" fmla="*/ 2233668 w 4111280"/>
                <a:gd name="connsiteY49" fmla="*/ 1229845 h 1272708"/>
                <a:gd name="connsiteX50" fmla="*/ 2257481 w 4111280"/>
                <a:gd name="connsiteY50" fmla="*/ 1234608 h 1272708"/>
                <a:gd name="connsiteX51" fmla="*/ 2290818 w 4111280"/>
                <a:gd name="connsiteY51" fmla="*/ 1239370 h 1272708"/>
                <a:gd name="connsiteX52" fmla="*/ 2371781 w 4111280"/>
                <a:gd name="connsiteY52" fmla="*/ 1239370 h 1272708"/>
                <a:gd name="connsiteX53" fmla="*/ 2433693 w 4111280"/>
                <a:gd name="connsiteY53" fmla="*/ 1244133 h 1272708"/>
                <a:gd name="connsiteX54" fmla="*/ 2571806 w 4111280"/>
                <a:gd name="connsiteY54" fmla="*/ 1244133 h 1272708"/>
                <a:gd name="connsiteX55" fmla="*/ 2614668 w 4111280"/>
                <a:gd name="connsiteY55" fmla="*/ 1229845 h 1272708"/>
                <a:gd name="connsiteX56" fmla="*/ 2628956 w 4111280"/>
                <a:gd name="connsiteY56" fmla="*/ 1225083 h 1272708"/>
                <a:gd name="connsiteX57" fmla="*/ 2643243 w 4111280"/>
                <a:gd name="connsiteY57" fmla="*/ 1220320 h 1272708"/>
                <a:gd name="connsiteX58" fmla="*/ 2986143 w 4111280"/>
                <a:gd name="connsiteY58" fmla="*/ 1229845 h 1272708"/>
                <a:gd name="connsiteX59" fmla="*/ 3081393 w 4111280"/>
                <a:gd name="connsiteY59" fmla="*/ 1225083 h 1272708"/>
                <a:gd name="connsiteX60" fmla="*/ 3238556 w 4111280"/>
                <a:gd name="connsiteY60" fmla="*/ 1229845 h 1272708"/>
                <a:gd name="connsiteX61" fmla="*/ 3252843 w 4111280"/>
                <a:gd name="connsiteY61" fmla="*/ 1234608 h 1272708"/>
                <a:gd name="connsiteX62" fmla="*/ 3295706 w 4111280"/>
                <a:gd name="connsiteY62" fmla="*/ 1244133 h 1272708"/>
                <a:gd name="connsiteX63" fmla="*/ 3309993 w 4111280"/>
                <a:gd name="connsiteY63" fmla="*/ 1248895 h 1272708"/>
                <a:gd name="connsiteX64" fmla="*/ 3400481 w 4111280"/>
                <a:gd name="connsiteY64" fmla="*/ 1253658 h 1272708"/>
                <a:gd name="connsiteX65" fmla="*/ 3433818 w 4111280"/>
                <a:gd name="connsiteY65" fmla="*/ 1248895 h 1272708"/>
                <a:gd name="connsiteX66" fmla="*/ 3462393 w 4111280"/>
                <a:gd name="connsiteY66" fmla="*/ 1239370 h 1272708"/>
                <a:gd name="connsiteX67" fmla="*/ 3505256 w 4111280"/>
                <a:gd name="connsiteY67" fmla="*/ 1225083 h 1272708"/>
                <a:gd name="connsiteX68" fmla="*/ 3543356 w 4111280"/>
                <a:gd name="connsiteY68" fmla="*/ 1220320 h 1272708"/>
                <a:gd name="connsiteX69" fmla="*/ 3700518 w 4111280"/>
                <a:gd name="connsiteY69" fmla="*/ 1225083 h 1272708"/>
                <a:gd name="connsiteX70" fmla="*/ 3729093 w 4111280"/>
                <a:gd name="connsiteY70" fmla="*/ 1234608 h 1272708"/>
                <a:gd name="connsiteX71" fmla="*/ 3752906 w 4111280"/>
                <a:gd name="connsiteY71" fmla="*/ 1239370 h 1272708"/>
                <a:gd name="connsiteX72" fmla="*/ 3819581 w 4111280"/>
                <a:gd name="connsiteY72" fmla="*/ 1225083 h 1272708"/>
                <a:gd name="connsiteX73" fmla="*/ 3938643 w 4111280"/>
                <a:gd name="connsiteY73" fmla="*/ 1220320 h 1272708"/>
                <a:gd name="connsiteX74" fmla="*/ 3967218 w 4111280"/>
                <a:gd name="connsiteY74" fmla="*/ 1206033 h 1272708"/>
                <a:gd name="connsiteX75" fmla="*/ 3991031 w 4111280"/>
                <a:gd name="connsiteY75" fmla="*/ 1186983 h 1272708"/>
                <a:gd name="connsiteX76" fmla="*/ 4005318 w 4111280"/>
                <a:gd name="connsiteY76" fmla="*/ 1177458 h 1272708"/>
                <a:gd name="connsiteX77" fmla="*/ 4019606 w 4111280"/>
                <a:gd name="connsiteY77" fmla="*/ 1172695 h 1272708"/>
                <a:gd name="connsiteX78" fmla="*/ 4024368 w 4111280"/>
                <a:gd name="connsiteY78" fmla="*/ 1120308 h 1272708"/>
                <a:gd name="connsiteX79" fmla="*/ 4029131 w 4111280"/>
                <a:gd name="connsiteY79" fmla="*/ 1106020 h 1272708"/>
                <a:gd name="connsiteX80" fmla="*/ 4043418 w 4111280"/>
                <a:gd name="connsiteY80" fmla="*/ 1096495 h 1272708"/>
                <a:gd name="connsiteX81" fmla="*/ 4057706 w 4111280"/>
                <a:gd name="connsiteY81" fmla="*/ 1091733 h 1272708"/>
                <a:gd name="connsiteX82" fmla="*/ 4091043 w 4111280"/>
                <a:gd name="connsiteY82" fmla="*/ 1044108 h 1272708"/>
                <a:gd name="connsiteX83" fmla="*/ 4086281 w 4111280"/>
                <a:gd name="connsiteY83" fmla="*/ 1001245 h 1272708"/>
                <a:gd name="connsiteX84" fmla="*/ 4081518 w 4111280"/>
                <a:gd name="connsiteY84" fmla="*/ 986958 h 1272708"/>
                <a:gd name="connsiteX85" fmla="*/ 4076756 w 4111280"/>
                <a:gd name="connsiteY85" fmla="*/ 967908 h 1272708"/>
                <a:gd name="connsiteX86" fmla="*/ 4071993 w 4111280"/>
                <a:gd name="connsiteY86" fmla="*/ 929808 h 1272708"/>
                <a:gd name="connsiteX87" fmla="*/ 4086281 w 4111280"/>
                <a:gd name="connsiteY87" fmla="*/ 867895 h 1272708"/>
                <a:gd name="connsiteX88" fmla="*/ 4091043 w 4111280"/>
                <a:gd name="connsiteY88" fmla="*/ 853608 h 1272708"/>
                <a:gd name="connsiteX89" fmla="*/ 4076756 w 4111280"/>
                <a:gd name="connsiteY89" fmla="*/ 820270 h 1272708"/>
                <a:gd name="connsiteX90" fmla="*/ 4062468 w 4111280"/>
                <a:gd name="connsiteY90" fmla="*/ 791695 h 1272708"/>
                <a:gd name="connsiteX91" fmla="*/ 4071993 w 4111280"/>
                <a:gd name="connsiteY91" fmla="*/ 644058 h 1272708"/>
                <a:gd name="connsiteX92" fmla="*/ 4081518 w 4111280"/>
                <a:gd name="connsiteY92" fmla="*/ 548808 h 1272708"/>
                <a:gd name="connsiteX93" fmla="*/ 4076756 w 4111280"/>
                <a:gd name="connsiteY93" fmla="*/ 491658 h 1272708"/>
                <a:gd name="connsiteX94" fmla="*/ 4076756 w 4111280"/>
                <a:gd name="connsiteY94" fmla="*/ 415458 h 1272708"/>
                <a:gd name="connsiteX95" fmla="*/ 4086281 w 4111280"/>
                <a:gd name="connsiteY95" fmla="*/ 401170 h 1272708"/>
                <a:gd name="connsiteX96" fmla="*/ 4091043 w 4111280"/>
                <a:gd name="connsiteY96" fmla="*/ 386883 h 1272708"/>
                <a:gd name="connsiteX97" fmla="*/ 4081518 w 4111280"/>
                <a:gd name="connsiteY97" fmla="*/ 334495 h 1272708"/>
                <a:gd name="connsiteX98" fmla="*/ 4062468 w 4111280"/>
                <a:gd name="connsiteY98" fmla="*/ 305920 h 1272708"/>
                <a:gd name="connsiteX99" fmla="*/ 4071993 w 4111280"/>
                <a:gd name="connsiteY99" fmla="*/ 263058 h 1272708"/>
                <a:gd name="connsiteX100" fmla="*/ 4091043 w 4111280"/>
                <a:gd name="connsiteY100" fmla="*/ 234483 h 1272708"/>
                <a:gd name="connsiteX101" fmla="*/ 4095806 w 4111280"/>
                <a:gd name="connsiteY101" fmla="*/ 220195 h 1272708"/>
                <a:gd name="connsiteX102" fmla="*/ 4105331 w 4111280"/>
                <a:gd name="connsiteY102" fmla="*/ 205908 h 1272708"/>
                <a:gd name="connsiteX103" fmla="*/ 4105331 w 4111280"/>
                <a:gd name="connsiteY103" fmla="*/ 115420 h 1272708"/>
                <a:gd name="connsiteX104" fmla="*/ 4091043 w 4111280"/>
                <a:gd name="connsiteY104" fmla="*/ 86845 h 1272708"/>
                <a:gd name="connsiteX105" fmla="*/ 4071993 w 4111280"/>
                <a:gd name="connsiteY105" fmla="*/ 72558 h 1272708"/>
                <a:gd name="connsiteX106" fmla="*/ 4043418 w 4111280"/>
                <a:gd name="connsiteY106" fmla="*/ 53508 h 1272708"/>
                <a:gd name="connsiteX107" fmla="*/ 4029131 w 4111280"/>
                <a:gd name="connsiteY107" fmla="*/ 43983 h 1272708"/>
                <a:gd name="connsiteX108" fmla="*/ 3962456 w 4111280"/>
                <a:gd name="connsiteY108" fmla="*/ 29695 h 1272708"/>
                <a:gd name="connsiteX109" fmla="*/ 3786243 w 4111280"/>
                <a:gd name="connsiteY109" fmla="*/ 34458 h 1272708"/>
                <a:gd name="connsiteX110" fmla="*/ 3771956 w 4111280"/>
                <a:gd name="connsiteY110" fmla="*/ 39220 h 1272708"/>
                <a:gd name="connsiteX111" fmla="*/ 3733856 w 4111280"/>
                <a:gd name="connsiteY111" fmla="*/ 48745 h 1272708"/>
                <a:gd name="connsiteX112" fmla="*/ 3657656 w 4111280"/>
                <a:gd name="connsiteY112" fmla="*/ 43983 h 1272708"/>
                <a:gd name="connsiteX113" fmla="*/ 3614793 w 4111280"/>
                <a:gd name="connsiteY113" fmla="*/ 29695 h 1272708"/>
                <a:gd name="connsiteX114" fmla="*/ 3571931 w 4111280"/>
                <a:gd name="connsiteY114" fmla="*/ 15408 h 1272708"/>
                <a:gd name="connsiteX115" fmla="*/ 3538593 w 4111280"/>
                <a:gd name="connsiteY115" fmla="*/ 10645 h 1272708"/>
                <a:gd name="connsiteX116" fmla="*/ 3490968 w 4111280"/>
                <a:gd name="connsiteY116" fmla="*/ 10645 h 1272708"/>
                <a:gd name="connsiteX117" fmla="*/ 3476681 w 4111280"/>
                <a:gd name="connsiteY117" fmla="*/ 20170 h 1272708"/>
                <a:gd name="connsiteX118" fmla="*/ 3400481 w 4111280"/>
                <a:gd name="connsiteY118" fmla="*/ 39220 h 1272708"/>
                <a:gd name="connsiteX119" fmla="*/ 3143306 w 4111280"/>
                <a:gd name="connsiteY119" fmla="*/ 43983 h 1272708"/>
                <a:gd name="connsiteX120" fmla="*/ 3019481 w 4111280"/>
                <a:gd name="connsiteY120" fmla="*/ 34458 h 1272708"/>
                <a:gd name="connsiteX121" fmla="*/ 2990906 w 4111280"/>
                <a:gd name="connsiteY121" fmla="*/ 24933 h 1272708"/>
                <a:gd name="connsiteX122" fmla="*/ 2976618 w 4111280"/>
                <a:gd name="connsiteY122" fmla="*/ 20170 h 1272708"/>
                <a:gd name="connsiteX123" fmla="*/ 2928993 w 4111280"/>
                <a:gd name="connsiteY123" fmla="*/ 29695 h 1272708"/>
                <a:gd name="connsiteX124" fmla="*/ 2905181 w 4111280"/>
                <a:gd name="connsiteY124" fmla="*/ 34458 h 1272708"/>
                <a:gd name="connsiteX125" fmla="*/ 2709918 w 4111280"/>
                <a:gd name="connsiteY125" fmla="*/ 39220 h 1272708"/>
                <a:gd name="connsiteX126" fmla="*/ 2595618 w 4111280"/>
                <a:gd name="connsiteY126" fmla="*/ 34458 h 1272708"/>
                <a:gd name="connsiteX127" fmla="*/ 2581331 w 4111280"/>
                <a:gd name="connsiteY127" fmla="*/ 29695 h 1272708"/>
                <a:gd name="connsiteX128" fmla="*/ 2452743 w 4111280"/>
                <a:gd name="connsiteY128" fmla="*/ 39220 h 1272708"/>
                <a:gd name="connsiteX129" fmla="*/ 2362256 w 4111280"/>
                <a:gd name="connsiteY129" fmla="*/ 43983 h 1272708"/>
                <a:gd name="connsiteX130" fmla="*/ 2238431 w 4111280"/>
                <a:gd name="connsiteY130" fmla="*/ 53508 h 1272708"/>
                <a:gd name="connsiteX131" fmla="*/ 2124131 w 4111280"/>
                <a:gd name="connsiteY131" fmla="*/ 48745 h 1272708"/>
                <a:gd name="connsiteX132" fmla="*/ 1914581 w 4111280"/>
                <a:gd name="connsiteY132" fmla="*/ 43983 h 1272708"/>
                <a:gd name="connsiteX133" fmla="*/ 1852668 w 4111280"/>
                <a:gd name="connsiteY133" fmla="*/ 39220 h 1272708"/>
                <a:gd name="connsiteX134" fmla="*/ 1824093 w 4111280"/>
                <a:gd name="connsiteY134" fmla="*/ 29695 h 1272708"/>
                <a:gd name="connsiteX135" fmla="*/ 1809806 w 4111280"/>
                <a:gd name="connsiteY135" fmla="*/ 24933 h 1272708"/>
                <a:gd name="connsiteX136" fmla="*/ 1728843 w 4111280"/>
                <a:gd name="connsiteY136" fmla="*/ 20170 h 1272708"/>
                <a:gd name="connsiteX137" fmla="*/ 1676456 w 4111280"/>
                <a:gd name="connsiteY137" fmla="*/ 15408 h 1272708"/>
                <a:gd name="connsiteX138" fmla="*/ 1614543 w 4111280"/>
                <a:gd name="connsiteY138" fmla="*/ 20170 h 1272708"/>
                <a:gd name="connsiteX139" fmla="*/ 1590731 w 4111280"/>
                <a:gd name="connsiteY139" fmla="*/ 24933 h 1272708"/>
                <a:gd name="connsiteX140" fmla="*/ 1543106 w 4111280"/>
                <a:gd name="connsiteY140" fmla="*/ 29695 h 1272708"/>
                <a:gd name="connsiteX141" fmla="*/ 1514531 w 4111280"/>
                <a:gd name="connsiteY141" fmla="*/ 34458 h 1272708"/>
                <a:gd name="connsiteX142" fmla="*/ 1485956 w 4111280"/>
                <a:gd name="connsiteY142" fmla="*/ 43983 h 1272708"/>
                <a:gd name="connsiteX143" fmla="*/ 1290693 w 4111280"/>
                <a:gd name="connsiteY143" fmla="*/ 39220 h 1272708"/>
                <a:gd name="connsiteX144" fmla="*/ 1262118 w 4111280"/>
                <a:gd name="connsiteY144" fmla="*/ 34458 h 1272708"/>
                <a:gd name="connsiteX145" fmla="*/ 1066856 w 4111280"/>
                <a:gd name="connsiteY145" fmla="*/ 39220 h 1272708"/>
                <a:gd name="connsiteX146" fmla="*/ 1043043 w 4111280"/>
                <a:gd name="connsiteY146" fmla="*/ 43983 h 1272708"/>
                <a:gd name="connsiteX147" fmla="*/ 1028756 w 4111280"/>
                <a:gd name="connsiteY147" fmla="*/ 48745 h 1272708"/>
                <a:gd name="connsiteX148" fmla="*/ 809681 w 4111280"/>
                <a:gd name="connsiteY148" fmla="*/ 43983 h 1272708"/>
                <a:gd name="connsiteX149" fmla="*/ 752531 w 4111280"/>
                <a:gd name="connsiteY149" fmla="*/ 39220 h 1272708"/>
                <a:gd name="connsiteX150" fmla="*/ 728718 w 4111280"/>
                <a:gd name="connsiteY150" fmla="*/ 34458 h 1272708"/>
                <a:gd name="connsiteX151" fmla="*/ 671568 w 4111280"/>
                <a:gd name="connsiteY151" fmla="*/ 29695 h 1272708"/>
                <a:gd name="connsiteX152" fmla="*/ 623943 w 4111280"/>
                <a:gd name="connsiteY152" fmla="*/ 20170 h 1272708"/>
                <a:gd name="connsiteX153" fmla="*/ 538218 w 4111280"/>
                <a:gd name="connsiteY153" fmla="*/ 24933 h 1272708"/>
                <a:gd name="connsiteX154" fmla="*/ 466781 w 4111280"/>
                <a:gd name="connsiteY154" fmla="*/ 34458 h 1272708"/>
                <a:gd name="connsiteX155" fmla="*/ 452493 w 4111280"/>
                <a:gd name="connsiteY155" fmla="*/ 39220 h 1272708"/>
                <a:gd name="connsiteX156" fmla="*/ 319143 w 4111280"/>
                <a:gd name="connsiteY156" fmla="*/ 34458 h 1272708"/>
                <a:gd name="connsiteX157" fmla="*/ 271518 w 4111280"/>
                <a:gd name="connsiteY157" fmla="*/ 29695 h 1272708"/>
                <a:gd name="connsiteX158" fmla="*/ 223893 w 4111280"/>
                <a:gd name="connsiteY158" fmla="*/ 20170 h 1272708"/>
                <a:gd name="connsiteX159" fmla="*/ 123881 w 4111280"/>
                <a:gd name="connsiteY159" fmla="*/ 15408 h 1272708"/>
                <a:gd name="connsiteX160" fmla="*/ 85781 w 4111280"/>
                <a:gd name="connsiteY160" fmla="*/ 20170 h 1272708"/>
                <a:gd name="connsiteX161" fmla="*/ 71493 w 4111280"/>
                <a:gd name="connsiteY161" fmla="*/ 29695 h 1272708"/>
                <a:gd name="connsiteX162" fmla="*/ 42918 w 4111280"/>
                <a:gd name="connsiteY162" fmla="*/ 39220 h 1272708"/>
                <a:gd name="connsiteX163" fmla="*/ 28631 w 4111280"/>
                <a:gd name="connsiteY163" fmla="*/ 43983 h 1272708"/>
                <a:gd name="connsiteX164" fmla="*/ 14343 w 4111280"/>
                <a:gd name="connsiteY164" fmla="*/ 48745 h 1272708"/>
                <a:gd name="connsiteX165" fmla="*/ 56 w 4111280"/>
                <a:gd name="connsiteY165" fmla="*/ 58270 h 1272708"/>
                <a:gd name="connsiteX166" fmla="*/ 9581 w 4111280"/>
                <a:gd name="connsiteY166" fmla="*/ 810745 h 1272708"/>
                <a:gd name="connsiteX167" fmla="*/ 14343 w 4111280"/>
                <a:gd name="connsiteY167" fmla="*/ 1144120 h 1272708"/>
                <a:gd name="connsiteX168" fmla="*/ 23868 w 4111280"/>
                <a:gd name="connsiteY168" fmla="*/ 1177458 h 1272708"/>
                <a:gd name="connsiteX169" fmla="*/ 19106 w 4111280"/>
                <a:gd name="connsiteY169" fmla="*/ 1210795 h 1272708"/>
                <a:gd name="connsiteX0" fmla="*/ 19050 w 4111224"/>
                <a:gd name="connsiteY0" fmla="*/ 1235470 h 1297383"/>
                <a:gd name="connsiteX1" fmla="*/ 61912 w 4111224"/>
                <a:gd name="connsiteY1" fmla="*/ 1244995 h 1297383"/>
                <a:gd name="connsiteX2" fmla="*/ 76200 w 4111224"/>
                <a:gd name="connsiteY2" fmla="*/ 1254520 h 1297383"/>
                <a:gd name="connsiteX3" fmla="*/ 90487 w 4111224"/>
                <a:gd name="connsiteY3" fmla="*/ 1259283 h 1297383"/>
                <a:gd name="connsiteX4" fmla="*/ 204787 w 4111224"/>
                <a:gd name="connsiteY4" fmla="*/ 1254520 h 1297383"/>
                <a:gd name="connsiteX5" fmla="*/ 233362 w 4111224"/>
                <a:gd name="connsiteY5" fmla="*/ 1244995 h 1297383"/>
                <a:gd name="connsiteX6" fmla="*/ 247650 w 4111224"/>
                <a:gd name="connsiteY6" fmla="*/ 1240233 h 1297383"/>
                <a:gd name="connsiteX7" fmla="*/ 261937 w 4111224"/>
                <a:gd name="connsiteY7" fmla="*/ 1235470 h 1297383"/>
                <a:gd name="connsiteX8" fmla="*/ 295275 w 4111224"/>
                <a:gd name="connsiteY8" fmla="*/ 1244995 h 1297383"/>
                <a:gd name="connsiteX9" fmla="*/ 309562 w 4111224"/>
                <a:gd name="connsiteY9" fmla="*/ 1254520 h 1297383"/>
                <a:gd name="connsiteX10" fmla="*/ 519112 w 4111224"/>
                <a:gd name="connsiteY10" fmla="*/ 1254520 h 1297383"/>
                <a:gd name="connsiteX11" fmla="*/ 552450 w 4111224"/>
                <a:gd name="connsiteY11" fmla="*/ 1268808 h 1297383"/>
                <a:gd name="connsiteX12" fmla="*/ 566737 w 4111224"/>
                <a:gd name="connsiteY12" fmla="*/ 1273570 h 1297383"/>
                <a:gd name="connsiteX13" fmla="*/ 576262 w 4111224"/>
                <a:gd name="connsiteY13" fmla="*/ 1259283 h 1297383"/>
                <a:gd name="connsiteX14" fmla="*/ 614362 w 4111224"/>
                <a:gd name="connsiteY14" fmla="*/ 1268808 h 1297383"/>
                <a:gd name="connsiteX15" fmla="*/ 628650 w 4111224"/>
                <a:gd name="connsiteY15" fmla="*/ 1283095 h 1297383"/>
                <a:gd name="connsiteX16" fmla="*/ 642937 w 4111224"/>
                <a:gd name="connsiteY16" fmla="*/ 1287858 h 1297383"/>
                <a:gd name="connsiteX17" fmla="*/ 657225 w 4111224"/>
                <a:gd name="connsiteY17" fmla="*/ 1297383 h 1297383"/>
                <a:gd name="connsiteX18" fmla="*/ 719137 w 4111224"/>
                <a:gd name="connsiteY18" fmla="*/ 1292620 h 1297383"/>
                <a:gd name="connsiteX19" fmla="*/ 733425 w 4111224"/>
                <a:gd name="connsiteY19" fmla="*/ 1287858 h 1297383"/>
                <a:gd name="connsiteX20" fmla="*/ 752475 w 4111224"/>
                <a:gd name="connsiteY20" fmla="*/ 1283095 h 1297383"/>
                <a:gd name="connsiteX21" fmla="*/ 766762 w 4111224"/>
                <a:gd name="connsiteY21" fmla="*/ 1278333 h 1297383"/>
                <a:gd name="connsiteX22" fmla="*/ 838200 w 4111224"/>
                <a:gd name="connsiteY22" fmla="*/ 1273570 h 1297383"/>
                <a:gd name="connsiteX23" fmla="*/ 876300 w 4111224"/>
                <a:gd name="connsiteY23" fmla="*/ 1268808 h 1297383"/>
                <a:gd name="connsiteX24" fmla="*/ 904875 w 4111224"/>
                <a:gd name="connsiteY24" fmla="*/ 1259283 h 1297383"/>
                <a:gd name="connsiteX25" fmla="*/ 919162 w 4111224"/>
                <a:gd name="connsiteY25" fmla="*/ 1254520 h 1297383"/>
                <a:gd name="connsiteX26" fmla="*/ 1081087 w 4111224"/>
                <a:gd name="connsiteY26" fmla="*/ 1264045 h 1297383"/>
                <a:gd name="connsiteX27" fmla="*/ 1095375 w 4111224"/>
                <a:gd name="connsiteY27" fmla="*/ 1268808 h 1297383"/>
                <a:gd name="connsiteX28" fmla="*/ 1109662 w 4111224"/>
                <a:gd name="connsiteY28" fmla="*/ 1278333 h 1297383"/>
                <a:gd name="connsiteX29" fmla="*/ 1214437 w 4111224"/>
                <a:gd name="connsiteY29" fmla="*/ 1273570 h 1297383"/>
                <a:gd name="connsiteX30" fmla="*/ 1257300 w 4111224"/>
                <a:gd name="connsiteY30" fmla="*/ 1254520 h 1297383"/>
                <a:gd name="connsiteX31" fmla="*/ 1285875 w 4111224"/>
                <a:gd name="connsiteY31" fmla="*/ 1249758 h 1297383"/>
                <a:gd name="connsiteX32" fmla="*/ 1500187 w 4111224"/>
                <a:gd name="connsiteY32" fmla="*/ 1254520 h 1297383"/>
                <a:gd name="connsiteX33" fmla="*/ 1543050 w 4111224"/>
                <a:gd name="connsiteY33" fmla="*/ 1268808 h 1297383"/>
                <a:gd name="connsiteX34" fmla="*/ 1557337 w 4111224"/>
                <a:gd name="connsiteY34" fmla="*/ 1273570 h 1297383"/>
                <a:gd name="connsiteX35" fmla="*/ 1590675 w 4111224"/>
                <a:gd name="connsiteY35" fmla="*/ 1268808 h 1297383"/>
                <a:gd name="connsiteX36" fmla="*/ 1604962 w 4111224"/>
                <a:gd name="connsiteY36" fmla="*/ 1264045 h 1297383"/>
                <a:gd name="connsiteX37" fmla="*/ 1628775 w 4111224"/>
                <a:gd name="connsiteY37" fmla="*/ 1259283 h 1297383"/>
                <a:gd name="connsiteX38" fmla="*/ 1800225 w 4111224"/>
                <a:gd name="connsiteY38" fmla="*/ 1264045 h 1297383"/>
                <a:gd name="connsiteX39" fmla="*/ 1857375 w 4111224"/>
                <a:gd name="connsiteY39" fmla="*/ 1268808 h 1297383"/>
                <a:gd name="connsiteX40" fmla="*/ 1905000 w 4111224"/>
                <a:gd name="connsiteY40" fmla="*/ 1283095 h 1297383"/>
                <a:gd name="connsiteX41" fmla="*/ 1919287 w 4111224"/>
                <a:gd name="connsiteY41" fmla="*/ 1287858 h 1297383"/>
                <a:gd name="connsiteX42" fmla="*/ 1933575 w 4111224"/>
                <a:gd name="connsiteY42" fmla="*/ 1297383 h 1297383"/>
                <a:gd name="connsiteX43" fmla="*/ 1985962 w 4111224"/>
                <a:gd name="connsiteY43" fmla="*/ 1287858 h 1297383"/>
                <a:gd name="connsiteX44" fmla="*/ 2000250 w 4111224"/>
                <a:gd name="connsiteY44" fmla="*/ 1278333 h 1297383"/>
                <a:gd name="connsiteX45" fmla="*/ 2014537 w 4111224"/>
                <a:gd name="connsiteY45" fmla="*/ 1273570 h 1297383"/>
                <a:gd name="connsiteX46" fmla="*/ 2043112 w 4111224"/>
                <a:gd name="connsiteY46" fmla="*/ 1254520 h 1297383"/>
                <a:gd name="connsiteX47" fmla="*/ 2090737 w 4111224"/>
                <a:gd name="connsiteY47" fmla="*/ 1244995 h 1297383"/>
                <a:gd name="connsiteX48" fmla="*/ 2147887 w 4111224"/>
                <a:gd name="connsiteY48" fmla="*/ 1249758 h 1297383"/>
                <a:gd name="connsiteX49" fmla="*/ 2233612 w 4111224"/>
                <a:gd name="connsiteY49" fmla="*/ 1254520 h 1297383"/>
                <a:gd name="connsiteX50" fmla="*/ 2257425 w 4111224"/>
                <a:gd name="connsiteY50" fmla="*/ 1259283 h 1297383"/>
                <a:gd name="connsiteX51" fmla="*/ 2290762 w 4111224"/>
                <a:gd name="connsiteY51" fmla="*/ 1264045 h 1297383"/>
                <a:gd name="connsiteX52" fmla="*/ 2371725 w 4111224"/>
                <a:gd name="connsiteY52" fmla="*/ 1264045 h 1297383"/>
                <a:gd name="connsiteX53" fmla="*/ 2433637 w 4111224"/>
                <a:gd name="connsiteY53" fmla="*/ 1268808 h 1297383"/>
                <a:gd name="connsiteX54" fmla="*/ 2571750 w 4111224"/>
                <a:gd name="connsiteY54" fmla="*/ 1268808 h 1297383"/>
                <a:gd name="connsiteX55" fmla="*/ 2614612 w 4111224"/>
                <a:gd name="connsiteY55" fmla="*/ 1254520 h 1297383"/>
                <a:gd name="connsiteX56" fmla="*/ 2628900 w 4111224"/>
                <a:gd name="connsiteY56" fmla="*/ 1249758 h 1297383"/>
                <a:gd name="connsiteX57" fmla="*/ 2643187 w 4111224"/>
                <a:gd name="connsiteY57" fmla="*/ 1244995 h 1297383"/>
                <a:gd name="connsiteX58" fmla="*/ 2986087 w 4111224"/>
                <a:gd name="connsiteY58" fmla="*/ 1254520 h 1297383"/>
                <a:gd name="connsiteX59" fmla="*/ 3081337 w 4111224"/>
                <a:gd name="connsiteY59" fmla="*/ 1249758 h 1297383"/>
                <a:gd name="connsiteX60" fmla="*/ 3238500 w 4111224"/>
                <a:gd name="connsiteY60" fmla="*/ 1254520 h 1297383"/>
                <a:gd name="connsiteX61" fmla="*/ 3252787 w 4111224"/>
                <a:gd name="connsiteY61" fmla="*/ 1259283 h 1297383"/>
                <a:gd name="connsiteX62" fmla="*/ 3295650 w 4111224"/>
                <a:gd name="connsiteY62" fmla="*/ 1268808 h 1297383"/>
                <a:gd name="connsiteX63" fmla="*/ 3309937 w 4111224"/>
                <a:gd name="connsiteY63" fmla="*/ 1273570 h 1297383"/>
                <a:gd name="connsiteX64" fmla="*/ 3400425 w 4111224"/>
                <a:gd name="connsiteY64" fmla="*/ 1278333 h 1297383"/>
                <a:gd name="connsiteX65" fmla="*/ 3433762 w 4111224"/>
                <a:gd name="connsiteY65" fmla="*/ 1273570 h 1297383"/>
                <a:gd name="connsiteX66" fmla="*/ 3462337 w 4111224"/>
                <a:gd name="connsiteY66" fmla="*/ 1264045 h 1297383"/>
                <a:gd name="connsiteX67" fmla="*/ 3505200 w 4111224"/>
                <a:gd name="connsiteY67" fmla="*/ 1249758 h 1297383"/>
                <a:gd name="connsiteX68" fmla="*/ 3543300 w 4111224"/>
                <a:gd name="connsiteY68" fmla="*/ 1244995 h 1297383"/>
                <a:gd name="connsiteX69" fmla="*/ 3700462 w 4111224"/>
                <a:gd name="connsiteY69" fmla="*/ 1249758 h 1297383"/>
                <a:gd name="connsiteX70" fmla="*/ 3729037 w 4111224"/>
                <a:gd name="connsiteY70" fmla="*/ 1259283 h 1297383"/>
                <a:gd name="connsiteX71" fmla="*/ 3752850 w 4111224"/>
                <a:gd name="connsiteY71" fmla="*/ 1264045 h 1297383"/>
                <a:gd name="connsiteX72" fmla="*/ 3819525 w 4111224"/>
                <a:gd name="connsiteY72" fmla="*/ 1249758 h 1297383"/>
                <a:gd name="connsiteX73" fmla="*/ 3938587 w 4111224"/>
                <a:gd name="connsiteY73" fmla="*/ 1244995 h 1297383"/>
                <a:gd name="connsiteX74" fmla="*/ 3967162 w 4111224"/>
                <a:gd name="connsiteY74" fmla="*/ 1230708 h 1297383"/>
                <a:gd name="connsiteX75" fmla="*/ 3990975 w 4111224"/>
                <a:gd name="connsiteY75" fmla="*/ 1211658 h 1297383"/>
                <a:gd name="connsiteX76" fmla="*/ 4005262 w 4111224"/>
                <a:gd name="connsiteY76" fmla="*/ 1202133 h 1297383"/>
                <a:gd name="connsiteX77" fmla="*/ 4019550 w 4111224"/>
                <a:gd name="connsiteY77" fmla="*/ 1197370 h 1297383"/>
                <a:gd name="connsiteX78" fmla="*/ 4024312 w 4111224"/>
                <a:gd name="connsiteY78" fmla="*/ 1144983 h 1297383"/>
                <a:gd name="connsiteX79" fmla="*/ 4029075 w 4111224"/>
                <a:gd name="connsiteY79" fmla="*/ 1130695 h 1297383"/>
                <a:gd name="connsiteX80" fmla="*/ 4043362 w 4111224"/>
                <a:gd name="connsiteY80" fmla="*/ 1121170 h 1297383"/>
                <a:gd name="connsiteX81" fmla="*/ 4057650 w 4111224"/>
                <a:gd name="connsiteY81" fmla="*/ 1116408 h 1297383"/>
                <a:gd name="connsiteX82" fmla="*/ 4090987 w 4111224"/>
                <a:gd name="connsiteY82" fmla="*/ 1068783 h 1297383"/>
                <a:gd name="connsiteX83" fmla="*/ 4086225 w 4111224"/>
                <a:gd name="connsiteY83" fmla="*/ 1025920 h 1297383"/>
                <a:gd name="connsiteX84" fmla="*/ 4081462 w 4111224"/>
                <a:gd name="connsiteY84" fmla="*/ 1011633 h 1297383"/>
                <a:gd name="connsiteX85" fmla="*/ 4076700 w 4111224"/>
                <a:gd name="connsiteY85" fmla="*/ 992583 h 1297383"/>
                <a:gd name="connsiteX86" fmla="*/ 4071937 w 4111224"/>
                <a:gd name="connsiteY86" fmla="*/ 954483 h 1297383"/>
                <a:gd name="connsiteX87" fmla="*/ 4086225 w 4111224"/>
                <a:gd name="connsiteY87" fmla="*/ 892570 h 1297383"/>
                <a:gd name="connsiteX88" fmla="*/ 4090987 w 4111224"/>
                <a:gd name="connsiteY88" fmla="*/ 878283 h 1297383"/>
                <a:gd name="connsiteX89" fmla="*/ 4076700 w 4111224"/>
                <a:gd name="connsiteY89" fmla="*/ 844945 h 1297383"/>
                <a:gd name="connsiteX90" fmla="*/ 4062412 w 4111224"/>
                <a:gd name="connsiteY90" fmla="*/ 816370 h 1297383"/>
                <a:gd name="connsiteX91" fmla="*/ 4071937 w 4111224"/>
                <a:gd name="connsiteY91" fmla="*/ 668733 h 1297383"/>
                <a:gd name="connsiteX92" fmla="*/ 4081462 w 4111224"/>
                <a:gd name="connsiteY92" fmla="*/ 573483 h 1297383"/>
                <a:gd name="connsiteX93" fmla="*/ 4076700 w 4111224"/>
                <a:gd name="connsiteY93" fmla="*/ 516333 h 1297383"/>
                <a:gd name="connsiteX94" fmla="*/ 4076700 w 4111224"/>
                <a:gd name="connsiteY94" fmla="*/ 440133 h 1297383"/>
                <a:gd name="connsiteX95" fmla="*/ 4086225 w 4111224"/>
                <a:gd name="connsiteY95" fmla="*/ 425845 h 1297383"/>
                <a:gd name="connsiteX96" fmla="*/ 4090987 w 4111224"/>
                <a:gd name="connsiteY96" fmla="*/ 411558 h 1297383"/>
                <a:gd name="connsiteX97" fmla="*/ 4081462 w 4111224"/>
                <a:gd name="connsiteY97" fmla="*/ 359170 h 1297383"/>
                <a:gd name="connsiteX98" fmla="*/ 4062412 w 4111224"/>
                <a:gd name="connsiteY98" fmla="*/ 330595 h 1297383"/>
                <a:gd name="connsiteX99" fmla="*/ 4071937 w 4111224"/>
                <a:gd name="connsiteY99" fmla="*/ 287733 h 1297383"/>
                <a:gd name="connsiteX100" fmla="*/ 4090987 w 4111224"/>
                <a:gd name="connsiteY100" fmla="*/ 259158 h 1297383"/>
                <a:gd name="connsiteX101" fmla="*/ 4095750 w 4111224"/>
                <a:gd name="connsiteY101" fmla="*/ 244870 h 1297383"/>
                <a:gd name="connsiteX102" fmla="*/ 4105275 w 4111224"/>
                <a:gd name="connsiteY102" fmla="*/ 230583 h 1297383"/>
                <a:gd name="connsiteX103" fmla="*/ 4105275 w 4111224"/>
                <a:gd name="connsiteY103" fmla="*/ 140095 h 1297383"/>
                <a:gd name="connsiteX104" fmla="*/ 4090987 w 4111224"/>
                <a:gd name="connsiteY104" fmla="*/ 111520 h 1297383"/>
                <a:gd name="connsiteX105" fmla="*/ 4071937 w 4111224"/>
                <a:gd name="connsiteY105" fmla="*/ 97233 h 1297383"/>
                <a:gd name="connsiteX106" fmla="*/ 4043362 w 4111224"/>
                <a:gd name="connsiteY106" fmla="*/ 78183 h 1297383"/>
                <a:gd name="connsiteX107" fmla="*/ 4029075 w 4111224"/>
                <a:gd name="connsiteY107" fmla="*/ 68658 h 1297383"/>
                <a:gd name="connsiteX108" fmla="*/ 3962400 w 4111224"/>
                <a:gd name="connsiteY108" fmla="*/ 54370 h 1297383"/>
                <a:gd name="connsiteX109" fmla="*/ 3786187 w 4111224"/>
                <a:gd name="connsiteY109" fmla="*/ 59133 h 1297383"/>
                <a:gd name="connsiteX110" fmla="*/ 3771900 w 4111224"/>
                <a:gd name="connsiteY110" fmla="*/ 63895 h 1297383"/>
                <a:gd name="connsiteX111" fmla="*/ 3733800 w 4111224"/>
                <a:gd name="connsiteY111" fmla="*/ 73420 h 1297383"/>
                <a:gd name="connsiteX112" fmla="*/ 3657600 w 4111224"/>
                <a:gd name="connsiteY112" fmla="*/ 68658 h 1297383"/>
                <a:gd name="connsiteX113" fmla="*/ 3614737 w 4111224"/>
                <a:gd name="connsiteY113" fmla="*/ 54370 h 1297383"/>
                <a:gd name="connsiteX114" fmla="*/ 3571875 w 4111224"/>
                <a:gd name="connsiteY114" fmla="*/ 40083 h 1297383"/>
                <a:gd name="connsiteX115" fmla="*/ 3538537 w 4111224"/>
                <a:gd name="connsiteY115" fmla="*/ 35320 h 1297383"/>
                <a:gd name="connsiteX116" fmla="*/ 3490912 w 4111224"/>
                <a:gd name="connsiteY116" fmla="*/ 35320 h 1297383"/>
                <a:gd name="connsiteX117" fmla="*/ 3476625 w 4111224"/>
                <a:gd name="connsiteY117" fmla="*/ 44845 h 1297383"/>
                <a:gd name="connsiteX118" fmla="*/ 3400425 w 4111224"/>
                <a:gd name="connsiteY118" fmla="*/ 63895 h 1297383"/>
                <a:gd name="connsiteX119" fmla="*/ 3143250 w 4111224"/>
                <a:gd name="connsiteY119" fmla="*/ 68658 h 1297383"/>
                <a:gd name="connsiteX120" fmla="*/ 3019425 w 4111224"/>
                <a:gd name="connsiteY120" fmla="*/ 59133 h 1297383"/>
                <a:gd name="connsiteX121" fmla="*/ 2990850 w 4111224"/>
                <a:gd name="connsiteY121" fmla="*/ 49608 h 1297383"/>
                <a:gd name="connsiteX122" fmla="*/ 2976562 w 4111224"/>
                <a:gd name="connsiteY122" fmla="*/ 44845 h 1297383"/>
                <a:gd name="connsiteX123" fmla="*/ 2928937 w 4111224"/>
                <a:gd name="connsiteY123" fmla="*/ 54370 h 1297383"/>
                <a:gd name="connsiteX124" fmla="*/ 2905125 w 4111224"/>
                <a:gd name="connsiteY124" fmla="*/ 59133 h 1297383"/>
                <a:gd name="connsiteX125" fmla="*/ 2709862 w 4111224"/>
                <a:gd name="connsiteY125" fmla="*/ 63895 h 1297383"/>
                <a:gd name="connsiteX126" fmla="*/ 2595562 w 4111224"/>
                <a:gd name="connsiteY126" fmla="*/ 59133 h 1297383"/>
                <a:gd name="connsiteX127" fmla="*/ 2581275 w 4111224"/>
                <a:gd name="connsiteY127" fmla="*/ 54370 h 1297383"/>
                <a:gd name="connsiteX128" fmla="*/ 2452687 w 4111224"/>
                <a:gd name="connsiteY128" fmla="*/ 63895 h 1297383"/>
                <a:gd name="connsiteX129" fmla="*/ 2362200 w 4111224"/>
                <a:gd name="connsiteY129" fmla="*/ 68658 h 1297383"/>
                <a:gd name="connsiteX130" fmla="*/ 2238375 w 4111224"/>
                <a:gd name="connsiteY130" fmla="*/ 78183 h 1297383"/>
                <a:gd name="connsiteX131" fmla="*/ 2124075 w 4111224"/>
                <a:gd name="connsiteY131" fmla="*/ 73420 h 1297383"/>
                <a:gd name="connsiteX132" fmla="*/ 1914525 w 4111224"/>
                <a:gd name="connsiteY132" fmla="*/ 68658 h 1297383"/>
                <a:gd name="connsiteX133" fmla="*/ 1852612 w 4111224"/>
                <a:gd name="connsiteY133" fmla="*/ 63895 h 1297383"/>
                <a:gd name="connsiteX134" fmla="*/ 1824037 w 4111224"/>
                <a:gd name="connsiteY134" fmla="*/ 54370 h 1297383"/>
                <a:gd name="connsiteX135" fmla="*/ 1809750 w 4111224"/>
                <a:gd name="connsiteY135" fmla="*/ 49608 h 1297383"/>
                <a:gd name="connsiteX136" fmla="*/ 1728787 w 4111224"/>
                <a:gd name="connsiteY136" fmla="*/ 44845 h 1297383"/>
                <a:gd name="connsiteX137" fmla="*/ 1676400 w 4111224"/>
                <a:gd name="connsiteY137" fmla="*/ 40083 h 1297383"/>
                <a:gd name="connsiteX138" fmla="*/ 1614487 w 4111224"/>
                <a:gd name="connsiteY138" fmla="*/ 44845 h 1297383"/>
                <a:gd name="connsiteX139" fmla="*/ 1590675 w 4111224"/>
                <a:gd name="connsiteY139" fmla="*/ 49608 h 1297383"/>
                <a:gd name="connsiteX140" fmla="*/ 1543050 w 4111224"/>
                <a:gd name="connsiteY140" fmla="*/ 54370 h 1297383"/>
                <a:gd name="connsiteX141" fmla="*/ 1514475 w 4111224"/>
                <a:gd name="connsiteY141" fmla="*/ 59133 h 1297383"/>
                <a:gd name="connsiteX142" fmla="*/ 1485900 w 4111224"/>
                <a:gd name="connsiteY142" fmla="*/ 68658 h 1297383"/>
                <a:gd name="connsiteX143" fmla="*/ 1290637 w 4111224"/>
                <a:gd name="connsiteY143" fmla="*/ 63895 h 1297383"/>
                <a:gd name="connsiteX144" fmla="*/ 1262062 w 4111224"/>
                <a:gd name="connsiteY144" fmla="*/ 59133 h 1297383"/>
                <a:gd name="connsiteX145" fmla="*/ 1066800 w 4111224"/>
                <a:gd name="connsiteY145" fmla="*/ 63895 h 1297383"/>
                <a:gd name="connsiteX146" fmla="*/ 1042987 w 4111224"/>
                <a:gd name="connsiteY146" fmla="*/ 68658 h 1297383"/>
                <a:gd name="connsiteX147" fmla="*/ 1028700 w 4111224"/>
                <a:gd name="connsiteY147" fmla="*/ 73420 h 1297383"/>
                <a:gd name="connsiteX148" fmla="*/ 809625 w 4111224"/>
                <a:gd name="connsiteY148" fmla="*/ 68658 h 1297383"/>
                <a:gd name="connsiteX149" fmla="*/ 752475 w 4111224"/>
                <a:gd name="connsiteY149" fmla="*/ 63895 h 1297383"/>
                <a:gd name="connsiteX150" fmla="*/ 728662 w 4111224"/>
                <a:gd name="connsiteY150" fmla="*/ 59133 h 1297383"/>
                <a:gd name="connsiteX151" fmla="*/ 671512 w 4111224"/>
                <a:gd name="connsiteY151" fmla="*/ 54370 h 1297383"/>
                <a:gd name="connsiteX152" fmla="*/ 623887 w 4111224"/>
                <a:gd name="connsiteY152" fmla="*/ 44845 h 1297383"/>
                <a:gd name="connsiteX153" fmla="*/ 538162 w 4111224"/>
                <a:gd name="connsiteY153" fmla="*/ 49608 h 1297383"/>
                <a:gd name="connsiteX154" fmla="*/ 466725 w 4111224"/>
                <a:gd name="connsiteY154" fmla="*/ 59133 h 1297383"/>
                <a:gd name="connsiteX155" fmla="*/ 452437 w 4111224"/>
                <a:gd name="connsiteY155" fmla="*/ 63895 h 1297383"/>
                <a:gd name="connsiteX156" fmla="*/ 319087 w 4111224"/>
                <a:gd name="connsiteY156" fmla="*/ 59133 h 1297383"/>
                <a:gd name="connsiteX157" fmla="*/ 271462 w 4111224"/>
                <a:gd name="connsiteY157" fmla="*/ 54370 h 1297383"/>
                <a:gd name="connsiteX158" fmla="*/ 223837 w 4111224"/>
                <a:gd name="connsiteY158" fmla="*/ 44845 h 1297383"/>
                <a:gd name="connsiteX159" fmla="*/ 123825 w 4111224"/>
                <a:gd name="connsiteY159" fmla="*/ 40083 h 1297383"/>
                <a:gd name="connsiteX160" fmla="*/ 85725 w 4111224"/>
                <a:gd name="connsiteY160" fmla="*/ 44845 h 1297383"/>
                <a:gd name="connsiteX161" fmla="*/ 71437 w 4111224"/>
                <a:gd name="connsiteY161" fmla="*/ 54370 h 1297383"/>
                <a:gd name="connsiteX162" fmla="*/ 42862 w 4111224"/>
                <a:gd name="connsiteY162" fmla="*/ 63895 h 1297383"/>
                <a:gd name="connsiteX163" fmla="*/ 28575 w 4111224"/>
                <a:gd name="connsiteY163" fmla="*/ 68658 h 1297383"/>
                <a:gd name="connsiteX164" fmla="*/ 14287 w 4111224"/>
                <a:gd name="connsiteY164" fmla="*/ 73420 h 1297383"/>
                <a:gd name="connsiteX165" fmla="*/ 0 w 4111224"/>
                <a:gd name="connsiteY165" fmla="*/ 82945 h 1297383"/>
                <a:gd name="connsiteX166" fmla="*/ 14287 w 4111224"/>
                <a:gd name="connsiteY166" fmla="*/ 1168795 h 1297383"/>
                <a:gd name="connsiteX167" fmla="*/ 23812 w 4111224"/>
                <a:gd name="connsiteY167" fmla="*/ 1202133 h 1297383"/>
                <a:gd name="connsiteX168" fmla="*/ 19050 w 4111224"/>
                <a:gd name="connsiteY168" fmla="*/ 1235470 h 1297383"/>
                <a:gd name="connsiteX0" fmla="*/ 19203 w 4111377"/>
                <a:gd name="connsiteY0" fmla="*/ 1237938 h 1299851"/>
                <a:gd name="connsiteX1" fmla="*/ 62065 w 4111377"/>
                <a:gd name="connsiteY1" fmla="*/ 1247463 h 1299851"/>
                <a:gd name="connsiteX2" fmla="*/ 76353 w 4111377"/>
                <a:gd name="connsiteY2" fmla="*/ 1256988 h 1299851"/>
                <a:gd name="connsiteX3" fmla="*/ 90640 w 4111377"/>
                <a:gd name="connsiteY3" fmla="*/ 1261751 h 1299851"/>
                <a:gd name="connsiteX4" fmla="*/ 204940 w 4111377"/>
                <a:gd name="connsiteY4" fmla="*/ 1256988 h 1299851"/>
                <a:gd name="connsiteX5" fmla="*/ 233515 w 4111377"/>
                <a:gd name="connsiteY5" fmla="*/ 1247463 h 1299851"/>
                <a:gd name="connsiteX6" fmla="*/ 247803 w 4111377"/>
                <a:gd name="connsiteY6" fmla="*/ 1242701 h 1299851"/>
                <a:gd name="connsiteX7" fmla="*/ 262090 w 4111377"/>
                <a:gd name="connsiteY7" fmla="*/ 1237938 h 1299851"/>
                <a:gd name="connsiteX8" fmla="*/ 295428 w 4111377"/>
                <a:gd name="connsiteY8" fmla="*/ 1247463 h 1299851"/>
                <a:gd name="connsiteX9" fmla="*/ 309715 w 4111377"/>
                <a:gd name="connsiteY9" fmla="*/ 1256988 h 1299851"/>
                <a:gd name="connsiteX10" fmla="*/ 519265 w 4111377"/>
                <a:gd name="connsiteY10" fmla="*/ 1256988 h 1299851"/>
                <a:gd name="connsiteX11" fmla="*/ 552603 w 4111377"/>
                <a:gd name="connsiteY11" fmla="*/ 1271276 h 1299851"/>
                <a:gd name="connsiteX12" fmla="*/ 566890 w 4111377"/>
                <a:gd name="connsiteY12" fmla="*/ 1276038 h 1299851"/>
                <a:gd name="connsiteX13" fmla="*/ 576415 w 4111377"/>
                <a:gd name="connsiteY13" fmla="*/ 1261751 h 1299851"/>
                <a:gd name="connsiteX14" fmla="*/ 614515 w 4111377"/>
                <a:gd name="connsiteY14" fmla="*/ 1271276 h 1299851"/>
                <a:gd name="connsiteX15" fmla="*/ 628803 w 4111377"/>
                <a:gd name="connsiteY15" fmla="*/ 1285563 h 1299851"/>
                <a:gd name="connsiteX16" fmla="*/ 643090 w 4111377"/>
                <a:gd name="connsiteY16" fmla="*/ 1290326 h 1299851"/>
                <a:gd name="connsiteX17" fmla="*/ 657378 w 4111377"/>
                <a:gd name="connsiteY17" fmla="*/ 1299851 h 1299851"/>
                <a:gd name="connsiteX18" fmla="*/ 719290 w 4111377"/>
                <a:gd name="connsiteY18" fmla="*/ 1295088 h 1299851"/>
                <a:gd name="connsiteX19" fmla="*/ 733578 w 4111377"/>
                <a:gd name="connsiteY19" fmla="*/ 1290326 h 1299851"/>
                <a:gd name="connsiteX20" fmla="*/ 752628 w 4111377"/>
                <a:gd name="connsiteY20" fmla="*/ 1285563 h 1299851"/>
                <a:gd name="connsiteX21" fmla="*/ 766915 w 4111377"/>
                <a:gd name="connsiteY21" fmla="*/ 1280801 h 1299851"/>
                <a:gd name="connsiteX22" fmla="*/ 838353 w 4111377"/>
                <a:gd name="connsiteY22" fmla="*/ 1276038 h 1299851"/>
                <a:gd name="connsiteX23" fmla="*/ 876453 w 4111377"/>
                <a:gd name="connsiteY23" fmla="*/ 1271276 h 1299851"/>
                <a:gd name="connsiteX24" fmla="*/ 905028 w 4111377"/>
                <a:gd name="connsiteY24" fmla="*/ 1261751 h 1299851"/>
                <a:gd name="connsiteX25" fmla="*/ 919315 w 4111377"/>
                <a:gd name="connsiteY25" fmla="*/ 1256988 h 1299851"/>
                <a:gd name="connsiteX26" fmla="*/ 1081240 w 4111377"/>
                <a:gd name="connsiteY26" fmla="*/ 1266513 h 1299851"/>
                <a:gd name="connsiteX27" fmla="*/ 1095528 w 4111377"/>
                <a:gd name="connsiteY27" fmla="*/ 1271276 h 1299851"/>
                <a:gd name="connsiteX28" fmla="*/ 1109815 w 4111377"/>
                <a:gd name="connsiteY28" fmla="*/ 1280801 h 1299851"/>
                <a:gd name="connsiteX29" fmla="*/ 1214590 w 4111377"/>
                <a:gd name="connsiteY29" fmla="*/ 1276038 h 1299851"/>
                <a:gd name="connsiteX30" fmla="*/ 1257453 w 4111377"/>
                <a:gd name="connsiteY30" fmla="*/ 1256988 h 1299851"/>
                <a:gd name="connsiteX31" fmla="*/ 1286028 w 4111377"/>
                <a:gd name="connsiteY31" fmla="*/ 1252226 h 1299851"/>
                <a:gd name="connsiteX32" fmla="*/ 1500340 w 4111377"/>
                <a:gd name="connsiteY32" fmla="*/ 1256988 h 1299851"/>
                <a:gd name="connsiteX33" fmla="*/ 1543203 w 4111377"/>
                <a:gd name="connsiteY33" fmla="*/ 1271276 h 1299851"/>
                <a:gd name="connsiteX34" fmla="*/ 1557490 w 4111377"/>
                <a:gd name="connsiteY34" fmla="*/ 1276038 h 1299851"/>
                <a:gd name="connsiteX35" fmla="*/ 1590828 w 4111377"/>
                <a:gd name="connsiteY35" fmla="*/ 1271276 h 1299851"/>
                <a:gd name="connsiteX36" fmla="*/ 1605115 w 4111377"/>
                <a:gd name="connsiteY36" fmla="*/ 1266513 h 1299851"/>
                <a:gd name="connsiteX37" fmla="*/ 1628928 w 4111377"/>
                <a:gd name="connsiteY37" fmla="*/ 1261751 h 1299851"/>
                <a:gd name="connsiteX38" fmla="*/ 1800378 w 4111377"/>
                <a:gd name="connsiteY38" fmla="*/ 1266513 h 1299851"/>
                <a:gd name="connsiteX39" fmla="*/ 1857528 w 4111377"/>
                <a:gd name="connsiteY39" fmla="*/ 1271276 h 1299851"/>
                <a:gd name="connsiteX40" fmla="*/ 1905153 w 4111377"/>
                <a:gd name="connsiteY40" fmla="*/ 1285563 h 1299851"/>
                <a:gd name="connsiteX41" fmla="*/ 1919440 w 4111377"/>
                <a:gd name="connsiteY41" fmla="*/ 1290326 h 1299851"/>
                <a:gd name="connsiteX42" fmla="*/ 1933728 w 4111377"/>
                <a:gd name="connsiteY42" fmla="*/ 1299851 h 1299851"/>
                <a:gd name="connsiteX43" fmla="*/ 1986115 w 4111377"/>
                <a:gd name="connsiteY43" fmla="*/ 1290326 h 1299851"/>
                <a:gd name="connsiteX44" fmla="*/ 2000403 w 4111377"/>
                <a:gd name="connsiteY44" fmla="*/ 1280801 h 1299851"/>
                <a:gd name="connsiteX45" fmla="*/ 2014690 w 4111377"/>
                <a:gd name="connsiteY45" fmla="*/ 1276038 h 1299851"/>
                <a:gd name="connsiteX46" fmla="*/ 2043265 w 4111377"/>
                <a:gd name="connsiteY46" fmla="*/ 1256988 h 1299851"/>
                <a:gd name="connsiteX47" fmla="*/ 2090890 w 4111377"/>
                <a:gd name="connsiteY47" fmla="*/ 1247463 h 1299851"/>
                <a:gd name="connsiteX48" fmla="*/ 2148040 w 4111377"/>
                <a:gd name="connsiteY48" fmla="*/ 1252226 h 1299851"/>
                <a:gd name="connsiteX49" fmla="*/ 2233765 w 4111377"/>
                <a:gd name="connsiteY49" fmla="*/ 1256988 h 1299851"/>
                <a:gd name="connsiteX50" fmla="*/ 2257578 w 4111377"/>
                <a:gd name="connsiteY50" fmla="*/ 1261751 h 1299851"/>
                <a:gd name="connsiteX51" fmla="*/ 2290915 w 4111377"/>
                <a:gd name="connsiteY51" fmla="*/ 1266513 h 1299851"/>
                <a:gd name="connsiteX52" fmla="*/ 2371878 w 4111377"/>
                <a:gd name="connsiteY52" fmla="*/ 1266513 h 1299851"/>
                <a:gd name="connsiteX53" fmla="*/ 2433790 w 4111377"/>
                <a:gd name="connsiteY53" fmla="*/ 1271276 h 1299851"/>
                <a:gd name="connsiteX54" fmla="*/ 2571903 w 4111377"/>
                <a:gd name="connsiteY54" fmla="*/ 1271276 h 1299851"/>
                <a:gd name="connsiteX55" fmla="*/ 2614765 w 4111377"/>
                <a:gd name="connsiteY55" fmla="*/ 1256988 h 1299851"/>
                <a:gd name="connsiteX56" fmla="*/ 2629053 w 4111377"/>
                <a:gd name="connsiteY56" fmla="*/ 1252226 h 1299851"/>
                <a:gd name="connsiteX57" fmla="*/ 2643340 w 4111377"/>
                <a:gd name="connsiteY57" fmla="*/ 1247463 h 1299851"/>
                <a:gd name="connsiteX58" fmla="*/ 2986240 w 4111377"/>
                <a:gd name="connsiteY58" fmla="*/ 1256988 h 1299851"/>
                <a:gd name="connsiteX59" fmla="*/ 3081490 w 4111377"/>
                <a:gd name="connsiteY59" fmla="*/ 1252226 h 1299851"/>
                <a:gd name="connsiteX60" fmla="*/ 3238653 w 4111377"/>
                <a:gd name="connsiteY60" fmla="*/ 1256988 h 1299851"/>
                <a:gd name="connsiteX61" fmla="*/ 3252940 w 4111377"/>
                <a:gd name="connsiteY61" fmla="*/ 1261751 h 1299851"/>
                <a:gd name="connsiteX62" fmla="*/ 3295803 w 4111377"/>
                <a:gd name="connsiteY62" fmla="*/ 1271276 h 1299851"/>
                <a:gd name="connsiteX63" fmla="*/ 3310090 w 4111377"/>
                <a:gd name="connsiteY63" fmla="*/ 1276038 h 1299851"/>
                <a:gd name="connsiteX64" fmla="*/ 3400578 w 4111377"/>
                <a:gd name="connsiteY64" fmla="*/ 1280801 h 1299851"/>
                <a:gd name="connsiteX65" fmla="*/ 3433915 w 4111377"/>
                <a:gd name="connsiteY65" fmla="*/ 1276038 h 1299851"/>
                <a:gd name="connsiteX66" fmla="*/ 3462490 w 4111377"/>
                <a:gd name="connsiteY66" fmla="*/ 1266513 h 1299851"/>
                <a:gd name="connsiteX67" fmla="*/ 3505353 w 4111377"/>
                <a:gd name="connsiteY67" fmla="*/ 1252226 h 1299851"/>
                <a:gd name="connsiteX68" fmla="*/ 3543453 w 4111377"/>
                <a:gd name="connsiteY68" fmla="*/ 1247463 h 1299851"/>
                <a:gd name="connsiteX69" fmla="*/ 3700615 w 4111377"/>
                <a:gd name="connsiteY69" fmla="*/ 1252226 h 1299851"/>
                <a:gd name="connsiteX70" fmla="*/ 3729190 w 4111377"/>
                <a:gd name="connsiteY70" fmla="*/ 1261751 h 1299851"/>
                <a:gd name="connsiteX71" fmla="*/ 3753003 w 4111377"/>
                <a:gd name="connsiteY71" fmla="*/ 1266513 h 1299851"/>
                <a:gd name="connsiteX72" fmla="*/ 3819678 w 4111377"/>
                <a:gd name="connsiteY72" fmla="*/ 1252226 h 1299851"/>
                <a:gd name="connsiteX73" fmla="*/ 3938740 w 4111377"/>
                <a:gd name="connsiteY73" fmla="*/ 1247463 h 1299851"/>
                <a:gd name="connsiteX74" fmla="*/ 3967315 w 4111377"/>
                <a:gd name="connsiteY74" fmla="*/ 1233176 h 1299851"/>
                <a:gd name="connsiteX75" fmla="*/ 3991128 w 4111377"/>
                <a:gd name="connsiteY75" fmla="*/ 1214126 h 1299851"/>
                <a:gd name="connsiteX76" fmla="*/ 4005415 w 4111377"/>
                <a:gd name="connsiteY76" fmla="*/ 1204601 h 1299851"/>
                <a:gd name="connsiteX77" fmla="*/ 4019703 w 4111377"/>
                <a:gd name="connsiteY77" fmla="*/ 1199838 h 1299851"/>
                <a:gd name="connsiteX78" fmla="*/ 4024465 w 4111377"/>
                <a:gd name="connsiteY78" fmla="*/ 1147451 h 1299851"/>
                <a:gd name="connsiteX79" fmla="*/ 4029228 w 4111377"/>
                <a:gd name="connsiteY79" fmla="*/ 1133163 h 1299851"/>
                <a:gd name="connsiteX80" fmla="*/ 4043515 w 4111377"/>
                <a:gd name="connsiteY80" fmla="*/ 1123638 h 1299851"/>
                <a:gd name="connsiteX81" fmla="*/ 4057803 w 4111377"/>
                <a:gd name="connsiteY81" fmla="*/ 1118876 h 1299851"/>
                <a:gd name="connsiteX82" fmla="*/ 4091140 w 4111377"/>
                <a:gd name="connsiteY82" fmla="*/ 1071251 h 1299851"/>
                <a:gd name="connsiteX83" fmla="*/ 4086378 w 4111377"/>
                <a:gd name="connsiteY83" fmla="*/ 1028388 h 1299851"/>
                <a:gd name="connsiteX84" fmla="*/ 4081615 w 4111377"/>
                <a:gd name="connsiteY84" fmla="*/ 1014101 h 1299851"/>
                <a:gd name="connsiteX85" fmla="*/ 4076853 w 4111377"/>
                <a:gd name="connsiteY85" fmla="*/ 995051 h 1299851"/>
                <a:gd name="connsiteX86" fmla="*/ 4072090 w 4111377"/>
                <a:gd name="connsiteY86" fmla="*/ 956951 h 1299851"/>
                <a:gd name="connsiteX87" fmla="*/ 4086378 w 4111377"/>
                <a:gd name="connsiteY87" fmla="*/ 895038 h 1299851"/>
                <a:gd name="connsiteX88" fmla="*/ 4091140 w 4111377"/>
                <a:gd name="connsiteY88" fmla="*/ 880751 h 1299851"/>
                <a:gd name="connsiteX89" fmla="*/ 4076853 w 4111377"/>
                <a:gd name="connsiteY89" fmla="*/ 847413 h 1299851"/>
                <a:gd name="connsiteX90" fmla="*/ 4062565 w 4111377"/>
                <a:gd name="connsiteY90" fmla="*/ 818838 h 1299851"/>
                <a:gd name="connsiteX91" fmla="*/ 4072090 w 4111377"/>
                <a:gd name="connsiteY91" fmla="*/ 671201 h 1299851"/>
                <a:gd name="connsiteX92" fmla="*/ 4081615 w 4111377"/>
                <a:gd name="connsiteY92" fmla="*/ 575951 h 1299851"/>
                <a:gd name="connsiteX93" fmla="*/ 4076853 w 4111377"/>
                <a:gd name="connsiteY93" fmla="*/ 518801 h 1299851"/>
                <a:gd name="connsiteX94" fmla="*/ 4076853 w 4111377"/>
                <a:gd name="connsiteY94" fmla="*/ 442601 h 1299851"/>
                <a:gd name="connsiteX95" fmla="*/ 4086378 w 4111377"/>
                <a:gd name="connsiteY95" fmla="*/ 428313 h 1299851"/>
                <a:gd name="connsiteX96" fmla="*/ 4091140 w 4111377"/>
                <a:gd name="connsiteY96" fmla="*/ 414026 h 1299851"/>
                <a:gd name="connsiteX97" fmla="*/ 4081615 w 4111377"/>
                <a:gd name="connsiteY97" fmla="*/ 361638 h 1299851"/>
                <a:gd name="connsiteX98" fmla="*/ 4062565 w 4111377"/>
                <a:gd name="connsiteY98" fmla="*/ 333063 h 1299851"/>
                <a:gd name="connsiteX99" fmla="*/ 4072090 w 4111377"/>
                <a:gd name="connsiteY99" fmla="*/ 290201 h 1299851"/>
                <a:gd name="connsiteX100" fmla="*/ 4091140 w 4111377"/>
                <a:gd name="connsiteY100" fmla="*/ 261626 h 1299851"/>
                <a:gd name="connsiteX101" fmla="*/ 4095903 w 4111377"/>
                <a:gd name="connsiteY101" fmla="*/ 247338 h 1299851"/>
                <a:gd name="connsiteX102" fmla="*/ 4105428 w 4111377"/>
                <a:gd name="connsiteY102" fmla="*/ 233051 h 1299851"/>
                <a:gd name="connsiteX103" fmla="*/ 4105428 w 4111377"/>
                <a:gd name="connsiteY103" fmla="*/ 142563 h 1299851"/>
                <a:gd name="connsiteX104" fmla="*/ 4091140 w 4111377"/>
                <a:gd name="connsiteY104" fmla="*/ 113988 h 1299851"/>
                <a:gd name="connsiteX105" fmla="*/ 4072090 w 4111377"/>
                <a:gd name="connsiteY105" fmla="*/ 99701 h 1299851"/>
                <a:gd name="connsiteX106" fmla="*/ 4043515 w 4111377"/>
                <a:gd name="connsiteY106" fmla="*/ 80651 h 1299851"/>
                <a:gd name="connsiteX107" fmla="*/ 4029228 w 4111377"/>
                <a:gd name="connsiteY107" fmla="*/ 71126 h 1299851"/>
                <a:gd name="connsiteX108" fmla="*/ 3962553 w 4111377"/>
                <a:gd name="connsiteY108" fmla="*/ 56838 h 1299851"/>
                <a:gd name="connsiteX109" fmla="*/ 3786340 w 4111377"/>
                <a:gd name="connsiteY109" fmla="*/ 61601 h 1299851"/>
                <a:gd name="connsiteX110" fmla="*/ 3772053 w 4111377"/>
                <a:gd name="connsiteY110" fmla="*/ 66363 h 1299851"/>
                <a:gd name="connsiteX111" fmla="*/ 3733953 w 4111377"/>
                <a:gd name="connsiteY111" fmla="*/ 75888 h 1299851"/>
                <a:gd name="connsiteX112" fmla="*/ 3657753 w 4111377"/>
                <a:gd name="connsiteY112" fmla="*/ 71126 h 1299851"/>
                <a:gd name="connsiteX113" fmla="*/ 3614890 w 4111377"/>
                <a:gd name="connsiteY113" fmla="*/ 56838 h 1299851"/>
                <a:gd name="connsiteX114" fmla="*/ 3572028 w 4111377"/>
                <a:gd name="connsiteY114" fmla="*/ 42551 h 1299851"/>
                <a:gd name="connsiteX115" fmla="*/ 3538690 w 4111377"/>
                <a:gd name="connsiteY115" fmla="*/ 37788 h 1299851"/>
                <a:gd name="connsiteX116" fmla="*/ 3491065 w 4111377"/>
                <a:gd name="connsiteY116" fmla="*/ 37788 h 1299851"/>
                <a:gd name="connsiteX117" fmla="*/ 3476778 w 4111377"/>
                <a:gd name="connsiteY117" fmla="*/ 47313 h 1299851"/>
                <a:gd name="connsiteX118" fmla="*/ 3400578 w 4111377"/>
                <a:gd name="connsiteY118" fmla="*/ 66363 h 1299851"/>
                <a:gd name="connsiteX119" fmla="*/ 3143403 w 4111377"/>
                <a:gd name="connsiteY119" fmla="*/ 71126 h 1299851"/>
                <a:gd name="connsiteX120" fmla="*/ 3019578 w 4111377"/>
                <a:gd name="connsiteY120" fmla="*/ 61601 h 1299851"/>
                <a:gd name="connsiteX121" fmla="*/ 2991003 w 4111377"/>
                <a:gd name="connsiteY121" fmla="*/ 52076 h 1299851"/>
                <a:gd name="connsiteX122" fmla="*/ 2976715 w 4111377"/>
                <a:gd name="connsiteY122" fmla="*/ 47313 h 1299851"/>
                <a:gd name="connsiteX123" fmla="*/ 2929090 w 4111377"/>
                <a:gd name="connsiteY123" fmla="*/ 56838 h 1299851"/>
                <a:gd name="connsiteX124" fmla="*/ 2905278 w 4111377"/>
                <a:gd name="connsiteY124" fmla="*/ 61601 h 1299851"/>
                <a:gd name="connsiteX125" fmla="*/ 2710015 w 4111377"/>
                <a:gd name="connsiteY125" fmla="*/ 66363 h 1299851"/>
                <a:gd name="connsiteX126" fmla="*/ 2595715 w 4111377"/>
                <a:gd name="connsiteY126" fmla="*/ 61601 h 1299851"/>
                <a:gd name="connsiteX127" fmla="*/ 2581428 w 4111377"/>
                <a:gd name="connsiteY127" fmla="*/ 56838 h 1299851"/>
                <a:gd name="connsiteX128" fmla="*/ 2452840 w 4111377"/>
                <a:gd name="connsiteY128" fmla="*/ 66363 h 1299851"/>
                <a:gd name="connsiteX129" fmla="*/ 2362353 w 4111377"/>
                <a:gd name="connsiteY129" fmla="*/ 71126 h 1299851"/>
                <a:gd name="connsiteX130" fmla="*/ 2238528 w 4111377"/>
                <a:gd name="connsiteY130" fmla="*/ 80651 h 1299851"/>
                <a:gd name="connsiteX131" fmla="*/ 2124228 w 4111377"/>
                <a:gd name="connsiteY131" fmla="*/ 75888 h 1299851"/>
                <a:gd name="connsiteX132" fmla="*/ 1914678 w 4111377"/>
                <a:gd name="connsiteY132" fmla="*/ 71126 h 1299851"/>
                <a:gd name="connsiteX133" fmla="*/ 1852765 w 4111377"/>
                <a:gd name="connsiteY133" fmla="*/ 66363 h 1299851"/>
                <a:gd name="connsiteX134" fmla="*/ 1824190 w 4111377"/>
                <a:gd name="connsiteY134" fmla="*/ 56838 h 1299851"/>
                <a:gd name="connsiteX135" fmla="*/ 1809903 w 4111377"/>
                <a:gd name="connsiteY135" fmla="*/ 52076 h 1299851"/>
                <a:gd name="connsiteX136" fmla="*/ 1728940 w 4111377"/>
                <a:gd name="connsiteY136" fmla="*/ 47313 h 1299851"/>
                <a:gd name="connsiteX137" fmla="*/ 1676553 w 4111377"/>
                <a:gd name="connsiteY137" fmla="*/ 42551 h 1299851"/>
                <a:gd name="connsiteX138" fmla="*/ 1614640 w 4111377"/>
                <a:gd name="connsiteY138" fmla="*/ 47313 h 1299851"/>
                <a:gd name="connsiteX139" fmla="*/ 1590828 w 4111377"/>
                <a:gd name="connsiteY139" fmla="*/ 52076 h 1299851"/>
                <a:gd name="connsiteX140" fmla="*/ 1543203 w 4111377"/>
                <a:gd name="connsiteY140" fmla="*/ 56838 h 1299851"/>
                <a:gd name="connsiteX141" fmla="*/ 1514628 w 4111377"/>
                <a:gd name="connsiteY141" fmla="*/ 61601 h 1299851"/>
                <a:gd name="connsiteX142" fmla="*/ 1486053 w 4111377"/>
                <a:gd name="connsiteY142" fmla="*/ 71126 h 1299851"/>
                <a:gd name="connsiteX143" fmla="*/ 1290790 w 4111377"/>
                <a:gd name="connsiteY143" fmla="*/ 66363 h 1299851"/>
                <a:gd name="connsiteX144" fmla="*/ 1262215 w 4111377"/>
                <a:gd name="connsiteY144" fmla="*/ 61601 h 1299851"/>
                <a:gd name="connsiteX145" fmla="*/ 1066953 w 4111377"/>
                <a:gd name="connsiteY145" fmla="*/ 66363 h 1299851"/>
                <a:gd name="connsiteX146" fmla="*/ 1043140 w 4111377"/>
                <a:gd name="connsiteY146" fmla="*/ 71126 h 1299851"/>
                <a:gd name="connsiteX147" fmla="*/ 1028853 w 4111377"/>
                <a:gd name="connsiteY147" fmla="*/ 75888 h 1299851"/>
                <a:gd name="connsiteX148" fmla="*/ 809778 w 4111377"/>
                <a:gd name="connsiteY148" fmla="*/ 71126 h 1299851"/>
                <a:gd name="connsiteX149" fmla="*/ 752628 w 4111377"/>
                <a:gd name="connsiteY149" fmla="*/ 66363 h 1299851"/>
                <a:gd name="connsiteX150" fmla="*/ 728815 w 4111377"/>
                <a:gd name="connsiteY150" fmla="*/ 61601 h 1299851"/>
                <a:gd name="connsiteX151" fmla="*/ 671665 w 4111377"/>
                <a:gd name="connsiteY151" fmla="*/ 56838 h 1299851"/>
                <a:gd name="connsiteX152" fmla="*/ 624040 w 4111377"/>
                <a:gd name="connsiteY152" fmla="*/ 47313 h 1299851"/>
                <a:gd name="connsiteX153" fmla="*/ 538315 w 4111377"/>
                <a:gd name="connsiteY153" fmla="*/ 52076 h 1299851"/>
                <a:gd name="connsiteX154" fmla="*/ 466878 w 4111377"/>
                <a:gd name="connsiteY154" fmla="*/ 61601 h 1299851"/>
                <a:gd name="connsiteX155" fmla="*/ 452590 w 4111377"/>
                <a:gd name="connsiteY155" fmla="*/ 66363 h 1299851"/>
                <a:gd name="connsiteX156" fmla="*/ 319240 w 4111377"/>
                <a:gd name="connsiteY156" fmla="*/ 61601 h 1299851"/>
                <a:gd name="connsiteX157" fmla="*/ 271615 w 4111377"/>
                <a:gd name="connsiteY157" fmla="*/ 56838 h 1299851"/>
                <a:gd name="connsiteX158" fmla="*/ 223990 w 4111377"/>
                <a:gd name="connsiteY158" fmla="*/ 47313 h 1299851"/>
                <a:gd name="connsiteX159" fmla="*/ 123978 w 4111377"/>
                <a:gd name="connsiteY159" fmla="*/ 42551 h 1299851"/>
                <a:gd name="connsiteX160" fmla="*/ 85878 w 4111377"/>
                <a:gd name="connsiteY160" fmla="*/ 47313 h 1299851"/>
                <a:gd name="connsiteX161" fmla="*/ 71590 w 4111377"/>
                <a:gd name="connsiteY161" fmla="*/ 56838 h 1299851"/>
                <a:gd name="connsiteX162" fmla="*/ 43015 w 4111377"/>
                <a:gd name="connsiteY162" fmla="*/ 66363 h 1299851"/>
                <a:gd name="connsiteX163" fmla="*/ 28728 w 4111377"/>
                <a:gd name="connsiteY163" fmla="*/ 71126 h 1299851"/>
                <a:gd name="connsiteX164" fmla="*/ 14440 w 4111377"/>
                <a:gd name="connsiteY164" fmla="*/ 75888 h 1299851"/>
                <a:gd name="connsiteX165" fmla="*/ 153 w 4111377"/>
                <a:gd name="connsiteY165" fmla="*/ 85413 h 1299851"/>
                <a:gd name="connsiteX166" fmla="*/ 23965 w 4111377"/>
                <a:gd name="connsiteY166" fmla="*/ 1204601 h 1299851"/>
                <a:gd name="connsiteX167" fmla="*/ 19203 w 4111377"/>
                <a:gd name="connsiteY167" fmla="*/ 1237938 h 1299851"/>
                <a:gd name="connsiteX0" fmla="*/ 19094 w 4111268"/>
                <a:gd name="connsiteY0" fmla="*/ 1240406 h 1302319"/>
                <a:gd name="connsiteX1" fmla="*/ 61956 w 4111268"/>
                <a:gd name="connsiteY1" fmla="*/ 1249931 h 1302319"/>
                <a:gd name="connsiteX2" fmla="*/ 76244 w 4111268"/>
                <a:gd name="connsiteY2" fmla="*/ 1259456 h 1302319"/>
                <a:gd name="connsiteX3" fmla="*/ 90531 w 4111268"/>
                <a:gd name="connsiteY3" fmla="*/ 1264219 h 1302319"/>
                <a:gd name="connsiteX4" fmla="*/ 204831 w 4111268"/>
                <a:gd name="connsiteY4" fmla="*/ 1259456 h 1302319"/>
                <a:gd name="connsiteX5" fmla="*/ 233406 w 4111268"/>
                <a:gd name="connsiteY5" fmla="*/ 1249931 h 1302319"/>
                <a:gd name="connsiteX6" fmla="*/ 247694 w 4111268"/>
                <a:gd name="connsiteY6" fmla="*/ 1245169 h 1302319"/>
                <a:gd name="connsiteX7" fmla="*/ 261981 w 4111268"/>
                <a:gd name="connsiteY7" fmla="*/ 1240406 h 1302319"/>
                <a:gd name="connsiteX8" fmla="*/ 295319 w 4111268"/>
                <a:gd name="connsiteY8" fmla="*/ 1249931 h 1302319"/>
                <a:gd name="connsiteX9" fmla="*/ 309606 w 4111268"/>
                <a:gd name="connsiteY9" fmla="*/ 1259456 h 1302319"/>
                <a:gd name="connsiteX10" fmla="*/ 519156 w 4111268"/>
                <a:gd name="connsiteY10" fmla="*/ 1259456 h 1302319"/>
                <a:gd name="connsiteX11" fmla="*/ 552494 w 4111268"/>
                <a:gd name="connsiteY11" fmla="*/ 1273744 h 1302319"/>
                <a:gd name="connsiteX12" fmla="*/ 566781 w 4111268"/>
                <a:gd name="connsiteY12" fmla="*/ 1278506 h 1302319"/>
                <a:gd name="connsiteX13" fmla="*/ 576306 w 4111268"/>
                <a:gd name="connsiteY13" fmla="*/ 1264219 h 1302319"/>
                <a:gd name="connsiteX14" fmla="*/ 614406 w 4111268"/>
                <a:gd name="connsiteY14" fmla="*/ 1273744 h 1302319"/>
                <a:gd name="connsiteX15" fmla="*/ 628694 w 4111268"/>
                <a:gd name="connsiteY15" fmla="*/ 1288031 h 1302319"/>
                <a:gd name="connsiteX16" fmla="*/ 642981 w 4111268"/>
                <a:gd name="connsiteY16" fmla="*/ 1292794 h 1302319"/>
                <a:gd name="connsiteX17" fmla="*/ 657269 w 4111268"/>
                <a:gd name="connsiteY17" fmla="*/ 1302319 h 1302319"/>
                <a:gd name="connsiteX18" fmla="*/ 719181 w 4111268"/>
                <a:gd name="connsiteY18" fmla="*/ 1297556 h 1302319"/>
                <a:gd name="connsiteX19" fmla="*/ 733469 w 4111268"/>
                <a:gd name="connsiteY19" fmla="*/ 1292794 h 1302319"/>
                <a:gd name="connsiteX20" fmla="*/ 752519 w 4111268"/>
                <a:gd name="connsiteY20" fmla="*/ 1288031 h 1302319"/>
                <a:gd name="connsiteX21" fmla="*/ 766806 w 4111268"/>
                <a:gd name="connsiteY21" fmla="*/ 1283269 h 1302319"/>
                <a:gd name="connsiteX22" fmla="*/ 838244 w 4111268"/>
                <a:gd name="connsiteY22" fmla="*/ 1278506 h 1302319"/>
                <a:gd name="connsiteX23" fmla="*/ 876344 w 4111268"/>
                <a:gd name="connsiteY23" fmla="*/ 1273744 h 1302319"/>
                <a:gd name="connsiteX24" fmla="*/ 904919 w 4111268"/>
                <a:gd name="connsiteY24" fmla="*/ 1264219 h 1302319"/>
                <a:gd name="connsiteX25" fmla="*/ 919206 w 4111268"/>
                <a:gd name="connsiteY25" fmla="*/ 1259456 h 1302319"/>
                <a:gd name="connsiteX26" fmla="*/ 1081131 w 4111268"/>
                <a:gd name="connsiteY26" fmla="*/ 1268981 h 1302319"/>
                <a:gd name="connsiteX27" fmla="*/ 1095419 w 4111268"/>
                <a:gd name="connsiteY27" fmla="*/ 1273744 h 1302319"/>
                <a:gd name="connsiteX28" fmla="*/ 1109706 w 4111268"/>
                <a:gd name="connsiteY28" fmla="*/ 1283269 h 1302319"/>
                <a:gd name="connsiteX29" fmla="*/ 1214481 w 4111268"/>
                <a:gd name="connsiteY29" fmla="*/ 1278506 h 1302319"/>
                <a:gd name="connsiteX30" fmla="*/ 1257344 w 4111268"/>
                <a:gd name="connsiteY30" fmla="*/ 1259456 h 1302319"/>
                <a:gd name="connsiteX31" fmla="*/ 1285919 w 4111268"/>
                <a:gd name="connsiteY31" fmla="*/ 1254694 h 1302319"/>
                <a:gd name="connsiteX32" fmla="*/ 1500231 w 4111268"/>
                <a:gd name="connsiteY32" fmla="*/ 1259456 h 1302319"/>
                <a:gd name="connsiteX33" fmla="*/ 1543094 w 4111268"/>
                <a:gd name="connsiteY33" fmla="*/ 1273744 h 1302319"/>
                <a:gd name="connsiteX34" fmla="*/ 1557381 w 4111268"/>
                <a:gd name="connsiteY34" fmla="*/ 1278506 h 1302319"/>
                <a:gd name="connsiteX35" fmla="*/ 1590719 w 4111268"/>
                <a:gd name="connsiteY35" fmla="*/ 1273744 h 1302319"/>
                <a:gd name="connsiteX36" fmla="*/ 1605006 w 4111268"/>
                <a:gd name="connsiteY36" fmla="*/ 1268981 h 1302319"/>
                <a:gd name="connsiteX37" fmla="*/ 1628819 w 4111268"/>
                <a:gd name="connsiteY37" fmla="*/ 1264219 h 1302319"/>
                <a:gd name="connsiteX38" fmla="*/ 1800269 w 4111268"/>
                <a:gd name="connsiteY38" fmla="*/ 1268981 h 1302319"/>
                <a:gd name="connsiteX39" fmla="*/ 1857419 w 4111268"/>
                <a:gd name="connsiteY39" fmla="*/ 1273744 h 1302319"/>
                <a:gd name="connsiteX40" fmla="*/ 1905044 w 4111268"/>
                <a:gd name="connsiteY40" fmla="*/ 1288031 h 1302319"/>
                <a:gd name="connsiteX41" fmla="*/ 1919331 w 4111268"/>
                <a:gd name="connsiteY41" fmla="*/ 1292794 h 1302319"/>
                <a:gd name="connsiteX42" fmla="*/ 1933619 w 4111268"/>
                <a:gd name="connsiteY42" fmla="*/ 1302319 h 1302319"/>
                <a:gd name="connsiteX43" fmla="*/ 1986006 w 4111268"/>
                <a:gd name="connsiteY43" fmla="*/ 1292794 h 1302319"/>
                <a:gd name="connsiteX44" fmla="*/ 2000294 w 4111268"/>
                <a:gd name="connsiteY44" fmla="*/ 1283269 h 1302319"/>
                <a:gd name="connsiteX45" fmla="*/ 2014581 w 4111268"/>
                <a:gd name="connsiteY45" fmla="*/ 1278506 h 1302319"/>
                <a:gd name="connsiteX46" fmla="*/ 2043156 w 4111268"/>
                <a:gd name="connsiteY46" fmla="*/ 1259456 h 1302319"/>
                <a:gd name="connsiteX47" fmla="*/ 2090781 w 4111268"/>
                <a:gd name="connsiteY47" fmla="*/ 1249931 h 1302319"/>
                <a:gd name="connsiteX48" fmla="*/ 2147931 w 4111268"/>
                <a:gd name="connsiteY48" fmla="*/ 1254694 h 1302319"/>
                <a:gd name="connsiteX49" fmla="*/ 2233656 w 4111268"/>
                <a:gd name="connsiteY49" fmla="*/ 1259456 h 1302319"/>
                <a:gd name="connsiteX50" fmla="*/ 2257469 w 4111268"/>
                <a:gd name="connsiteY50" fmla="*/ 1264219 h 1302319"/>
                <a:gd name="connsiteX51" fmla="*/ 2290806 w 4111268"/>
                <a:gd name="connsiteY51" fmla="*/ 1268981 h 1302319"/>
                <a:gd name="connsiteX52" fmla="*/ 2371769 w 4111268"/>
                <a:gd name="connsiteY52" fmla="*/ 1268981 h 1302319"/>
                <a:gd name="connsiteX53" fmla="*/ 2433681 w 4111268"/>
                <a:gd name="connsiteY53" fmla="*/ 1273744 h 1302319"/>
                <a:gd name="connsiteX54" fmla="*/ 2571794 w 4111268"/>
                <a:gd name="connsiteY54" fmla="*/ 1273744 h 1302319"/>
                <a:gd name="connsiteX55" fmla="*/ 2614656 w 4111268"/>
                <a:gd name="connsiteY55" fmla="*/ 1259456 h 1302319"/>
                <a:gd name="connsiteX56" fmla="*/ 2628944 w 4111268"/>
                <a:gd name="connsiteY56" fmla="*/ 1254694 h 1302319"/>
                <a:gd name="connsiteX57" fmla="*/ 2643231 w 4111268"/>
                <a:gd name="connsiteY57" fmla="*/ 1249931 h 1302319"/>
                <a:gd name="connsiteX58" fmla="*/ 2986131 w 4111268"/>
                <a:gd name="connsiteY58" fmla="*/ 1259456 h 1302319"/>
                <a:gd name="connsiteX59" fmla="*/ 3081381 w 4111268"/>
                <a:gd name="connsiteY59" fmla="*/ 1254694 h 1302319"/>
                <a:gd name="connsiteX60" fmla="*/ 3238544 w 4111268"/>
                <a:gd name="connsiteY60" fmla="*/ 1259456 h 1302319"/>
                <a:gd name="connsiteX61" fmla="*/ 3252831 w 4111268"/>
                <a:gd name="connsiteY61" fmla="*/ 1264219 h 1302319"/>
                <a:gd name="connsiteX62" fmla="*/ 3295694 w 4111268"/>
                <a:gd name="connsiteY62" fmla="*/ 1273744 h 1302319"/>
                <a:gd name="connsiteX63" fmla="*/ 3309981 w 4111268"/>
                <a:gd name="connsiteY63" fmla="*/ 1278506 h 1302319"/>
                <a:gd name="connsiteX64" fmla="*/ 3400469 w 4111268"/>
                <a:gd name="connsiteY64" fmla="*/ 1283269 h 1302319"/>
                <a:gd name="connsiteX65" fmla="*/ 3433806 w 4111268"/>
                <a:gd name="connsiteY65" fmla="*/ 1278506 h 1302319"/>
                <a:gd name="connsiteX66" fmla="*/ 3462381 w 4111268"/>
                <a:gd name="connsiteY66" fmla="*/ 1268981 h 1302319"/>
                <a:gd name="connsiteX67" fmla="*/ 3505244 w 4111268"/>
                <a:gd name="connsiteY67" fmla="*/ 1254694 h 1302319"/>
                <a:gd name="connsiteX68" fmla="*/ 3543344 w 4111268"/>
                <a:gd name="connsiteY68" fmla="*/ 1249931 h 1302319"/>
                <a:gd name="connsiteX69" fmla="*/ 3700506 w 4111268"/>
                <a:gd name="connsiteY69" fmla="*/ 1254694 h 1302319"/>
                <a:gd name="connsiteX70" fmla="*/ 3729081 w 4111268"/>
                <a:gd name="connsiteY70" fmla="*/ 1264219 h 1302319"/>
                <a:gd name="connsiteX71" fmla="*/ 3752894 w 4111268"/>
                <a:gd name="connsiteY71" fmla="*/ 1268981 h 1302319"/>
                <a:gd name="connsiteX72" fmla="*/ 3819569 w 4111268"/>
                <a:gd name="connsiteY72" fmla="*/ 1254694 h 1302319"/>
                <a:gd name="connsiteX73" fmla="*/ 3938631 w 4111268"/>
                <a:gd name="connsiteY73" fmla="*/ 1249931 h 1302319"/>
                <a:gd name="connsiteX74" fmla="*/ 3967206 w 4111268"/>
                <a:gd name="connsiteY74" fmla="*/ 1235644 h 1302319"/>
                <a:gd name="connsiteX75" fmla="*/ 3991019 w 4111268"/>
                <a:gd name="connsiteY75" fmla="*/ 1216594 h 1302319"/>
                <a:gd name="connsiteX76" fmla="*/ 4005306 w 4111268"/>
                <a:gd name="connsiteY76" fmla="*/ 1207069 h 1302319"/>
                <a:gd name="connsiteX77" fmla="*/ 4019594 w 4111268"/>
                <a:gd name="connsiteY77" fmla="*/ 1202306 h 1302319"/>
                <a:gd name="connsiteX78" fmla="*/ 4024356 w 4111268"/>
                <a:gd name="connsiteY78" fmla="*/ 1149919 h 1302319"/>
                <a:gd name="connsiteX79" fmla="*/ 4029119 w 4111268"/>
                <a:gd name="connsiteY79" fmla="*/ 1135631 h 1302319"/>
                <a:gd name="connsiteX80" fmla="*/ 4043406 w 4111268"/>
                <a:gd name="connsiteY80" fmla="*/ 1126106 h 1302319"/>
                <a:gd name="connsiteX81" fmla="*/ 4057694 w 4111268"/>
                <a:gd name="connsiteY81" fmla="*/ 1121344 h 1302319"/>
                <a:gd name="connsiteX82" fmla="*/ 4091031 w 4111268"/>
                <a:gd name="connsiteY82" fmla="*/ 1073719 h 1302319"/>
                <a:gd name="connsiteX83" fmla="*/ 4086269 w 4111268"/>
                <a:gd name="connsiteY83" fmla="*/ 1030856 h 1302319"/>
                <a:gd name="connsiteX84" fmla="*/ 4081506 w 4111268"/>
                <a:gd name="connsiteY84" fmla="*/ 1016569 h 1302319"/>
                <a:gd name="connsiteX85" fmla="*/ 4076744 w 4111268"/>
                <a:gd name="connsiteY85" fmla="*/ 997519 h 1302319"/>
                <a:gd name="connsiteX86" fmla="*/ 4071981 w 4111268"/>
                <a:gd name="connsiteY86" fmla="*/ 959419 h 1302319"/>
                <a:gd name="connsiteX87" fmla="*/ 4086269 w 4111268"/>
                <a:gd name="connsiteY87" fmla="*/ 897506 h 1302319"/>
                <a:gd name="connsiteX88" fmla="*/ 4091031 w 4111268"/>
                <a:gd name="connsiteY88" fmla="*/ 883219 h 1302319"/>
                <a:gd name="connsiteX89" fmla="*/ 4076744 w 4111268"/>
                <a:gd name="connsiteY89" fmla="*/ 849881 h 1302319"/>
                <a:gd name="connsiteX90" fmla="*/ 4062456 w 4111268"/>
                <a:gd name="connsiteY90" fmla="*/ 821306 h 1302319"/>
                <a:gd name="connsiteX91" fmla="*/ 4071981 w 4111268"/>
                <a:gd name="connsiteY91" fmla="*/ 673669 h 1302319"/>
                <a:gd name="connsiteX92" fmla="*/ 4081506 w 4111268"/>
                <a:gd name="connsiteY92" fmla="*/ 578419 h 1302319"/>
                <a:gd name="connsiteX93" fmla="*/ 4076744 w 4111268"/>
                <a:gd name="connsiteY93" fmla="*/ 521269 h 1302319"/>
                <a:gd name="connsiteX94" fmla="*/ 4076744 w 4111268"/>
                <a:gd name="connsiteY94" fmla="*/ 445069 h 1302319"/>
                <a:gd name="connsiteX95" fmla="*/ 4086269 w 4111268"/>
                <a:gd name="connsiteY95" fmla="*/ 430781 h 1302319"/>
                <a:gd name="connsiteX96" fmla="*/ 4091031 w 4111268"/>
                <a:gd name="connsiteY96" fmla="*/ 416494 h 1302319"/>
                <a:gd name="connsiteX97" fmla="*/ 4081506 w 4111268"/>
                <a:gd name="connsiteY97" fmla="*/ 364106 h 1302319"/>
                <a:gd name="connsiteX98" fmla="*/ 4062456 w 4111268"/>
                <a:gd name="connsiteY98" fmla="*/ 335531 h 1302319"/>
                <a:gd name="connsiteX99" fmla="*/ 4071981 w 4111268"/>
                <a:gd name="connsiteY99" fmla="*/ 292669 h 1302319"/>
                <a:gd name="connsiteX100" fmla="*/ 4091031 w 4111268"/>
                <a:gd name="connsiteY100" fmla="*/ 264094 h 1302319"/>
                <a:gd name="connsiteX101" fmla="*/ 4095794 w 4111268"/>
                <a:gd name="connsiteY101" fmla="*/ 249806 h 1302319"/>
                <a:gd name="connsiteX102" fmla="*/ 4105319 w 4111268"/>
                <a:gd name="connsiteY102" fmla="*/ 235519 h 1302319"/>
                <a:gd name="connsiteX103" fmla="*/ 4105319 w 4111268"/>
                <a:gd name="connsiteY103" fmla="*/ 145031 h 1302319"/>
                <a:gd name="connsiteX104" fmla="*/ 4091031 w 4111268"/>
                <a:gd name="connsiteY104" fmla="*/ 116456 h 1302319"/>
                <a:gd name="connsiteX105" fmla="*/ 4071981 w 4111268"/>
                <a:gd name="connsiteY105" fmla="*/ 102169 h 1302319"/>
                <a:gd name="connsiteX106" fmla="*/ 4043406 w 4111268"/>
                <a:gd name="connsiteY106" fmla="*/ 83119 h 1302319"/>
                <a:gd name="connsiteX107" fmla="*/ 4029119 w 4111268"/>
                <a:gd name="connsiteY107" fmla="*/ 73594 h 1302319"/>
                <a:gd name="connsiteX108" fmla="*/ 3962444 w 4111268"/>
                <a:gd name="connsiteY108" fmla="*/ 59306 h 1302319"/>
                <a:gd name="connsiteX109" fmla="*/ 3786231 w 4111268"/>
                <a:gd name="connsiteY109" fmla="*/ 64069 h 1302319"/>
                <a:gd name="connsiteX110" fmla="*/ 3771944 w 4111268"/>
                <a:gd name="connsiteY110" fmla="*/ 68831 h 1302319"/>
                <a:gd name="connsiteX111" fmla="*/ 3733844 w 4111268"/>
                <a:gd name="connsiteY111" fmla="*/ 78356 h 1302319"/>
                <a:gd name="connsiteX112" fmla="*/ 3657644 w 4111268"/>
                <a:gd name="connsiteY112" fmla="*/ 73594 h 1302319"/>
                <a:gd name="connsiteX113" fmla="*/ 3614781 w 4111268"/>
                <a:gd name="connsiteY113" fmla="*/ 59306 h 1302319"/>
                <a:gd name="connsiteX114" fmla="*/ 3571919 w 4111268"/>
                <a:gd name="connsiteY114" fmla="*/ 45019 h 1302319"/>
                <a:gd name="connsiteX115" fmla="*/ 3538581 w 4111268"/>
                <a:gd name="connsiteY115" fmla="*/ 40256 h 1302319"/>
                <a:gd name="connsiteX116" fmla="*/ 3490956 w 4111268"/>
                <a:gd name="connsiteY116" fmla="*/ 40256 h 1302319"/>
                <a:gd name="connsiteX117" fmla="*/ 3476669 w 4111268"/>
                <a:gd name="connsiteY117" fmla="*/ 49781 h 1302319"/>
                <a:gd name="connsiteX118" fmla="*/ 3400469 w 4111268"/>
                <a:gd name="connsiteY118" fmla="*/ 68831 h 1302319"/>
                <a:gd name="connsiteX119" fmla="*/ 3143294 w 4111268"/>
                <a:gd name="connsiteY119" fmla="*/ 73594 h 1302319"/>
                <a:gd name="connsiteX120" fmla="*/ 3019469 w 4111268"/>
                <a:gd name="connsiteY120" fmla="*/ 64069 h 1302319"/>
                <a:gd name="connsiteX121" fmla="*/ 2990894 w 4111268"/>
                <a:gd name="connsiteY121" fmla="*/ 54544 h 1302319"/>
                <a:gd name="connsiteX122" fmla="*/ 2976606 w 4111268"/>
                <a:gd name="connsiteY122" fmla="*/ 49781 h 1302319"/>
                <a:gd name="connsiteX123" fmla="*/ 2928981 w 4111268"/>
                <a:gd name="connsiteY123" fmla="*/ 59306 h 1302319"/>
                <a:gd name="connsiteX124" fmla="*/ 2905169 w 4111268"/>
                <a:gd name="connsiteY124" fmla="*/ 64069 h 1302319"/>
                <a:gd name="connsiteX125" fmla="*/ 2709906 w 4111268"/>
                <a:gd name="connsiteY125" fmla="*/ 68831 h 1302319"/>
                <a:gd name="connsiteX126" fmla="*/ 2595606 w 4111268"/>
                <a:gd name="connsiteY126" fmla="*/ 64069 h 1302319"/>
                <a:gd name="connsiteX127" fmla="*/ 2581319 w 4111268"/>
                <a:gd name="connsiteY127" fmla="*/ 59306 h 1302319"/>
                <a:gd name="connsiteX128" fmla="*/ 2452731 w 4111268"/>
                <a:gd name="connsiteY128" fmla="*/ 68831 h 1302319"/>
                <a:gd name="connsiteX129" fmla="*/ 2362244 w 4111268"/>
                <a:gd name="connsiteY129" fmla="*/ 73594 h 1302319"/>
                <a:gd name="connsiteX130" fmla="*/ 2238419 w 4111268"/>
                <a:gd name="connsiteY130" fmla="*/ 83119 h 1302319"/>
                <a:gd name="connsiteX131" fmla="*/ 2124119 w 4111268"/>
                <a:gd name="connsiteY131" fmla="*/ 78356 h 1302319"/>
                <a:gd name="connsiteX132" fmla="*/ 1914569 w 4111268"/>
                <a:gd name="connsiteY132" fmla="*/ 73594 h 1302319"/>
                <a:gd name="connsiteX133" fmla="*/ 1852656 w 4111268"/>
                <a:gd name="connsiteY133" fmla="*/ 68831 h 1302319"/>
                <a:gd name="connsiteX134" fmla="*/ 1824081 w 4111268"/>
                <a:gd name="connsiteY134" fmla="*/ 59306 h 1302319"/>
                <a:gd name="connsiteX135" fmla="*/ 1809794 w 4111268"/>
                <a:gd name="connsiteY135" fmla="*/ 54544 h 1302319"/>
                <a:gd name="connsiteX136" fmla="*/ 1728831 w 4111268"/>
                <a:gd name="connsiteY136" fmla="*/ 49781 h 1302319"/>
                <a:gd name="connsiteX137" fmla="*/ 1676444 w 4111268"/>
                <a:gd name="connsiteY137" fmla="*/ 45019 h 1302319"/>
                <a:gd name="connsiteX138" fmla="*/ 1614531 w 4111268"/>
                <a:gd name="connsiteY138" fmla="*/ 49781 h 1302319"/>
                <a:gd name="connsiteX139" fmla="*/ 1590719 w 4111268"/>
                <a:gd name="connsiteY139" fmla="*/ 54544 h 1302319"/>
                <a:gd name="connsiteX140" fmla="*/ 1543094 w 4111268"/>
                <a:gd name="connsiteY140" fmla="*/ 59306 h 1302319"/>
                <a:gd name="connsiteX141" fmla="*/ 1514519 w 4111268"/>
                <a:gd name="connsiteY141" fmla="*/ 64069 h 1302319"/>
                <a:gd name="connsiteX142" fmla="*/ 1485944 w 4111268"/>
                <a:gd name="connsiteY142" fmla="*/ 73594 h 1302319"/>
                <a:gd name="connsiteX143" fmla="*/ 1290681 w 4111268"/>
                <a:gd name="connsiteY143" fmla="*/ 68831 h 1302319"/>
                <a:gd name="connsiteX144" fmla="*/ 1262106 w 4111268"/>
                <a:gd name="connsiteY144" fmla="*/ 64069 h 1302319"/>
                <a:gd name="connsiteX145" fmla="*/ 1066844 w 4111268"/>
                <a:gd name="connsiteY145" fmla="*/ 68831 h 1302319"/>
                <a:gd name="connsiteX146" fmla="*/ 1043031 w 4111268"/>
                <a:gd name="connsiteY146" fmla="*/ 73594 h 1302319"/>
                <a:gd name="connsiteX147" fmla="*/ 1028744 w 4111268"/>
                <a:gd name="connsiteY147" fmla="*/ 78356 h 1302319"/>
                <a:gd name="connsiteX148" fmla="*/ 809669 w 4111268"/>
                <a:gd name="connsiteY148" fmla="*/ 73594 h 1302319"/>
                <a:gd name="connsiteX149" fmla="*/ 752519 w 4111268"/>
                <a:gd name="connsiteY149" fmla="*/ 68831 h 1302319"/>
                <a:gd name="connsiteX150" fmla="*/ 728706 w 4111268"/>
                <a:gd name="connsiteY150" fmla="*/ 64069 h 1302319"/>
                <a:gd name="connsiteX151" fmla="*/ 671556 w 4111268"/>
                <a:gd name="connsiteY151" fmla="*/ 59306 h 1302319"/>
                <a:gd name="connsiteX152" fmla="*/ 623931 w 4111268"/>
                <a:gd name="connsiteY152" fmla="*/ 49781 h 1302319"/>
                <a:gd name="connsiteX153" fmla="*/ 538206 w 4111268"/>
                <a:gd name="connsiteY153" fmla="*/ 54544 h 1302319"/>
                <a:gd name="connsiteX154" fmla="*/ 466769 w 4111268"/>
                <a:gd name="connsiteY154" fmla="*/ 64069 h 1302319"/>
                <a:gd name="connsiteX155" fmla="*/ 452481 w 4111268"/>
                <a:gd name="connsiteY155" fmla="*/ 68831 h 1302319"/>
                <a:gd name="connsiteX156" fmla="*/ 319131 w 4111268"/>
                <a:gd name="connsiteY156" fmla="*/ 64069 h 1302319"/>
                <a:gd name="connsiteX157" fmla="*/ 271506 w 4111268"/>
                <a:gd name="connsiteY157" fmla="*/ 59306 h 1302319"/>
                <a:gd name="connsiteX158" fmla="*/ 223881 w 4111268"/>
                <a:gd name="connsiteY158" fmla="*/ 49781 h 1302319"/>
                <a:gd name="connsiteX159" fmla="*/ 123869 w 4111268"/>
                <a:gd name="connsiteY159" fmla="*/ 45019 h 1302319"/>
                <a:gd name="connsiteX160" fmla="*/ 85769 w 4111268"/>
                <a:gd name="connsiteY160" fmla="*/ 49781 h 1302319"/>
                <a:gd name="connsiteX161" fmla="*/ 71481 w 4111268"/>
                <a:gd name="connsiteY161" fmla="*/ 59306 h 1302319"/>
                <a:gd name="connsiteX162" fmla="*/ 42906 w 4111268"/>
                <a:gd name="connsiteY162" fmla="*/ 68831 h 1302319"/>
                <a:gd name="connsiteX163" fmla="*/ 28619 w 4111268"/>
                <a:gd name="connsiteY163" fmla="*/ 73594 h 1302319"/>
                <a:gd name="connsiteX164" fmla="*/ 14331 w 4111268"/>
                <a:gd name="connsiteY164" fmla="*/ 78356 h 1302319"/>
                <a:gd name="connsiteX165" fmla="*/ 44 w 4111268"/>
                <a:gd name="connsiteY165" fmla="*/ 87881 h 1302319"/>
                <a:gd name="connsiteX166" fmla="*/ 19094 w 4111268"/>
                <a:gd name="connsiteY166" fmla="*/ 1240406 h 1302319"/>
                <a:gd name="connsiteX0" fmla="*/ 6059 w 4098233"/>
                <a:gd name="connsiteY0" fmla="*/ 1249372 h 1311285"/>
                <a:gd name="connsiteX1" fmla="*/ 48921 w 4098233"/>
                <a:gd name="connsiteY1" fmla="*/ 1258897 h 1311285"/>
                <a:gd name="connsiteX2" fmla="*/ 63209 w 4098233"/>
                <a:gd name="connsiteY2" fmla="*/ 1268422 h 1311285"/>
                <a:gd name="connsiteX3" fmla="*/ 77496 w 4098233"/>
                <a:gd name="connsiteY3" fmla="*/ 1273185 h 1311285"/>
                <a:gd name="connsiteX4" fmla="*/ 191796 w 4098233"/>
                <a:gd name="connsiteY4" fmla="*/ 1268422 h 1311285"/>
                <a:gd name="connsiteX5" fmla="*/ 220371 w 4098233"/>
                <a:gd name="connsiteY5" fmla="*/ 1258897 h 1311285"/>
                <a:gd name="connsiteX6" fmla="*/ 234659 w 4098233"/>
                <a:gd name="connsiteY6" fmla="*/ 1254135 h 1311285"/>
                <a:gd name="connsiteX7" fmla="*/ 248946 w 4098233"/>
                <a:gd name="connsiteY7" fmla="*/ 1249372 h 1311285"/>
                <a:gd name="connsiteX8" fmla="*/ 282284 w 4098233"/>
                <a:gd name="connsiteY8" fmla="*/ 1258897 h 1311285"/>
                <a:gd name="connsiteX9" fmla="*/ 296571 w 4098233"/>
                <a:gd name="connsiteY9" fmla="*/ 1268422 h 1311285"/>
                <a:gd name="connsiteX10" fmla="*/ 506121 w 4098233"/>
                <a:gd name="connsiteY10" fmla="*/ 1268422 h 1311285"/>
                <a:gd name="connsiteX11" fmla="*/ 539459 w 4098233"/>
                <a:gd name="connsiteY11" fmla="*/ 1282710 h 1311285"/>
                <a:gd name="connsiteX12" fmla="*/ 553746 w 4098233"/>
                <a:gd name="connsiteY12" fmla="*/ 1287472 h 1311285"/>
                <a:gd name="connsiteX13" fmla="*/ 563271 w 4098233"/>
                <a:gd name="connsiteY13" fmla="*/ 1273185 h 1311285"/>
                <a:gd name="connsiteX14" fmla="*/ 601371 w 4098233"/>
                <a:gd name="connsiteY14" fmla="*/ 1282710 h 1311285"/>
                <a:gd name="connsiteX15" fmla="*/ 615659 w 4098233"/>
                <a:gd name="connsiteY15" fmla="*/ 1296997 h 1311285"/>
                <a:gd name="connsiteX16" fmla="*/ 629946 w 4098233"/>
                <a:gd name="connsiteY16" fmla="*/ 1301760 h 1311285"/>
                <a:gd name="connsiteX17" fmla="*/ 644234 w 4098233"/>
                <a:gd name="connsiteY17" fmla="*/ 1311285 h 1311285"/>
                <a:gd name="connsiteX18" fmla="*/ 706146 w 4098233"/>
                <a:gd name="connsiteY18" fmla="*/ 1306522 h 1311285"/>
                <a:gd name="connsiteX19" fmla="*/ 720434 w 4098233"/>
                <a:gd name="connsiteY19" fmla="*/ 1301760 h 1311285"/>
                <a:gd name="connsiteX20" fmla="*/ 739484 w 4098233"/>
                <a:gd name="connsiteY20" fmla="*/ 1296997 h 1311285"/>
                <a:gd name="connsiteX21" fmla="*/ 753771 w 4098233"/>
                <a:gd name="connsiteY21" fmla="*/ 1292235 h 1311285"/>
                <a:gd name="connsiteX22" fmla="*/ 825209 w 4098233"/>
                <a:gd name="connsiteY22" fmla="*/ 1287472 h 1311285"/>
                <a:gd name="connsiteX23" fmla="*/ 863309 w 4098233"/>
                <a:gd name="connsiteY23" fmla="*/ 1282710 h 1311285"/>
                <a:gd name="connsiteX24" fmla="*/ 891884 w 4098233"/>
                <a:gd name="connsiteY24" fmla="*/ 1273185 h 1311285"/>
                <a:gd name="connsiteX25" fmla="*/ 906171 w 4098233"/>
                <a:gd name="connsiteY25" fmla="*/ 1268422 h 1311285"/>
                <a:gd name="connsiteX26" fmla="*/ 1068096 w 4098233"/>
                <a:gd name="connsiteY26" fmla="*/ 1277947 h 1311285"/>
                <a:gd name="connsiteX27" fmla="*/ 1082384 w 4098233"/>
                <a:gd name="connsiteY27" fmla="*/ 1282710 h 1311285"/>
                <a:gd name="connsiteX28" fmla="*/ 1096671 w 4098233"/>
                <a:gd name="connsiteY28" fmla="*/ 1292235 h 1311285"/>
                <a:gd name="connsiteX29" fmla="*/ 1201446 w 4098233"/>
                <a:gd name="connsiteY29" fmla="*/ 1287472 h 1311285"/>
                <a:gd name="connsiteX30" fmla="*/ 1244309 w 4098233"/>
                <a:gd name="connsiteY30" fmla="*/ 1268422 h 1311285"/>
                <a:gd name="connsiteX31" fmla="*/ 1272884 w 4098233"/>
                <a:gd name="connsiteY31" fmla="*/ 1263660 h 1311285"/>
                <a:gd name="connsiteX32" fmla="*/ 1487196 w 4098233"/>
                <a:gd name="connsiteY32" fmla="*/ 1268422 h 1311285"/>
                <a:gd name="connsiteX33" fmla="*/ 1530059 w 4098233"/>
                <a:gd name="connsiteY33" fmla="*/ 1282710 h 1311285"/>
                <a:gd name="connsiteX34" fmla="*/ 1544346 w 4098233"/>
                <a:gd name="connsiteY34" fmla="*/ 1287472 h 1311285"/>
                <a:gd name="connsiteX35" fmla="*/ 1577684 w 4098233"/>
                <a:gd name="connsiteY35" fmla="*/ 1282710 h 1311285"/>
                <a:gd name="connsiteX36" fmla="*/ 1591971 w 4098233"/>
                <a:gd name="connsiteY36" fmla="*/ 1277947 h 1311285"/>
                <a:gd name="connsiteX37" fmla="*/ 1615784 w 4098233"/>
                <a:gd name="connsiteY37" fmla="*/ 1273185 h 1311285"/>
                <a:gd name="connsiteX38" fmla="*/ 1787234 w 4098233"/>
                <a:gd name="connsiteY38" fmla="*/ 1277947 h 1311285"/>
                <a:gd name="connsiteX39" fmla="*/ 1844384 w 4098233"/>
                <a:gd name="connsiteY39" fmla="*/ 1282710 h 1311285"/>
                <a:gd name="connsiteX40" fmla="*/ 1892009 w 4098233"/>
                <a:gd name="connsiteY40" fmla="*/ 1296997 h 1311285"/>
                <a:gd name="connsiteX41" fmla="*/ 1906296 w 4098233"/>
                <a:gd name="connsiteY41" fmla="*/ 1301760 h 1311285"/>
                <a:gd name="connsiteX42" fmla="*/ 1920584 w 4098233"/>
                <a:gd name="connsiteY42" fmla="*/ 1311285 h 1311285"/>
                <a:gd name="connsiteX43" fmla="*/ 1972971 w 4098233"/>
                <a:gd name="connsiteY43" fmla="*/ 1301760 h 1311285"/>
                <a:gd name="connsiteX44" fmla="*/ 1987259 w 4098233"/>
                <a:gd name="connsiteY44" fmla="*/ 1292235 h 1311285"/>
                <a:gd name="connsiteX45" fmla="*/ 2001546 w 4098233"/>
                <a:gd name="connsiteY45" fmla="*/ 1287472 h 1311285"/>
                <a:gd name="connsiteX46" fmla="*/ 2030121 w 4098233"/>
                <a:gd name="connsiteY46" fmla="*/ 1268422 h 1311285"/>
                <a:gd name="connsiteX47" fmla="*/ 2077746 w 4098233"/>
                <a:gd name="connsiteY47" fmla="*/ 1258897 h 1311285"/>
                <a:gd name="connsiteX48" fmla="*/ 2134896 w 4098233"/>
                <a:gd name="connsiteY48" fmla="*/ 1263660 h 1311285"/>
                <a:gd name="connsiteX49" fmla="*/ 2220621 w 4098233"/>
                <a:gd name="connsiteY49" fmla="*/ 1268422 h 1311285"/>
                <a:gd name="connsiteX50" fmla="*/ 2244434 w 4098233"/>
                <a:gd name="connsiteY50" fmla="*/ 1273185 h 1311285"/>
                <a:gd name="connsiteX51" fmla="*/ 2277771 w 4098233"/>
                <a:gd name="connsiteY51" fmla="*/ 1277947 h 1311285"/>
                <a:gd name="connsiteX52" fmla="*/ 2358734 w 4098233"/>
                <a:gd name="connsiteY52" fmla="*/ 1277947 h 1311285"/>
                <a:gd name="connsiteX53" fmla="*/ 2420646 w 4098233"/>
                <a:gd name="connsiteY53" fmla="*/ 1282710 h 1311285"/>
                <a:gd name="connsiteX54" fmla="*/ 2558759 w 4098233"/>
                <a:gd name="connsiteY54" fmla="*/ 1282710 h 1311285"/>
                <a:gd name="connsiteX55" fmla="*/ 2601621 w 4098233"/>
                <a:gd name="connsiteY55" fmla="*/ 1268422 h 1311285"/>
                <a:gd name="connsiteX56" fmla="*/ 2615909 w 4098233"/>
                <a:gd name="connsiteY56" fmla="*/ 1263660 h 1311285"/>
                <a:gd name="connsiteX57" fmla="*/ 2630196 w 4098233"/>
                <a:gd name="connsiteY57" fmla="*/ 1258897 h 1311285"/>
                <a:gd name="connsiteX58" fmla="*/ 2973096 w 4098233"/>
                <a:gd name="connsiteY58" fmla="*/ 1268422 h 1311285"/>
                <a:gd name="connsiteX59" fmla="*/ 3068346 w 4098233"/>
                <a:gd name="connsiteY59" fmla="*/ 1263660 h 1311285"/>
                <a:gd name="connsiteX60" fmla="*/ 3225509 w 4098233"/>
                <a:gd name="connsiteY60" fmla="*/ 1268422 h 1311285"/>
                <a:gd name="connsiteX61" fmla="*/ 3239796 w 4098233"/>
                <a:gd name="connsiteY61" fmla="*/ 1273185 h 1311285"/>
                <a:gd name="connsiteX62" fmla="*/ 3282659 w 4098233"/>
                <a:gd name="connsiteY62" fmla="*/ 1282710 h 1311285"/>
                <a:gd name="connsiteX63" fmla="*/ 3296946 w 4098233"/>
                <a:gd name="connsiteY63" fmla="*/ 1287472 h 1311285"/>
                <a:gd name="connsiteX64" fmla="*/ 3387434 w 4098233"/>
                <a:gd name="connsiteY64" fmla="*/ 1292235 h 1311285"/>
                <a:gd name="connsiteX65" fmla="*/ 3420771 w 4098233"/>
                <a:gd name="connsiteY65" fmla="*/ 1287472 h 1311285"/>
                <a:gd name="connsiteX66" fmla="*/ 3449346 w 4098233"/>
                <a:gd name="connsiteY66" fmla="*/ 1277947 h 1311285"/>
                <a:gd name="connsiteX67" fmla="*/ 3492209 w 4098233"/>
                <a:gd name="connsiteY67" fmla="*/ 1263660 h 1311285"/>
                <a:gd name="connsiteX68" fmla="*/ 3530309 w 4098233"/>
                <a:gd name="connsiteY68" fmla="*/ 1258897 h 1311285"/>
                <a:gd name="connsiteX69" fmla="*/ 3687471 w 4098233"/>
                <a:gd name="connsiteY69" fmla="*/ 1263660 h 1311285"/>
                <a:gd name="connsiteX70" fmla="*/ 3716046 w 4098233"/>
                <a:gd name="connsiteY70" fmla="*/ 1273185 h 1311285"/>
                <a:gd name="connsiteX71" fmla="*/ 3739859 w 4098233"/>
                <a:gd name="connsiteY71" fmla="*/ 1277947 h 1311285"/>
                <a:gd name="connsiteX72" fmla="*/ 3806534 w 4098233"/>
                <a:gd name="connsiteY72" fmla="*/ 1263660 h 1311285"/>
                <a:gd name="connsiteX73" fmla="*/ 3925596 w 4098233"/>
                <a:gd name="connsiteY73" fmla="*/ 1258897 h 1311285"/>
                <a:gd name="connsiteX74" fmla="*/ 3954171 w 4098233"/>
                <a:gd name="connsiteY74" fmla="*/ 1244610 h 1311285"/>
                <a:gd name="connsiteX75" fmla="*/ 3977984 w 4098233"/>
                <a:gd name="connsiteY75" fmla="*/ 1225560 h 1311285"/>
                <a:gd name="connsiteX76" fmla="*/ 3992271 w 4098233"/>
                <a:gd name="connsiteY76" fmla="*/ 1216035 h 1311285"/>
                <a:gd name="connsiteX77" fmla="*/ 4006559 w 4098233"/>
                <a:gd name="connsiteY77" fmla="*/ 1211272 h 1311285"/>
                <a:gd name="connsiteX78" fmla="*/ 4011321 w 4098233"/>
                <a:gd name="connsiteY78" fmla="*/ 1158885 h 1311285"/>
                <a:gd name="connsiteX79" fmla="*/ 4016084 w 4098233"/>
                <a:gd name="connsiteY79" fmla="*/ 1144597 h 1311285"/>
                <a:gd name="connsiteX80" fmla="*/ 4030371 w 4098233"/>
                <a:gd name="connsiteY80" fmla="*/ 1135072 h 1311285"/>
                <a:gd name="connsiteX81" fmla="*/ 4044659 w 4098233"/>
                <a:gd name="connsiteY81" fmla="*/ 1130310 h 1311285"/>
                <a:gd name="connsiteX82" fmla="*/ 4077996 w 4098233"/>
                <a:gd name="connsiteY82" fmla="*/ 1082685 h 1311285"/>
                <a:gd name="connsiteX83" fmla="*/ 4073234 w 4098233"/>
                <a:gd name="connsiteY83" fmla="*/ 1039822 h 1311285"/>
                <a:gd name="connsiteX84" fmla="*/ 4068471 w 4098233"/>
                <a:gd name="connsiteY84" fmla="*/ 1025535 h 1311285"/>
                <a:gd name="connsiteX85" fmla="*/ 4063709 w 4098233"/>
                <a:gd name="connsiteY85" fmla="*/ 1006485 h 1311285"/>
                <a:gd name="connsiteX86" fmla="*/ 4058946 w 4098233"/>
                <a:gd name="connsiteY86" fmla="*/ 968385 h 1311285"/>
                <a:gd name="connsiteX87" fmla="*/ 4073234 w 4098233"/>
                <a:gd name="connsiteY87" fmla="*/ 906472 h 1311285"/>
                <a:gd name="connsiteX88" fmla="*/ 4077996 w 4098233"/>
                <a:gd name="connsiteY88" fmla="*/ 892185 h 1311285"/>
                <a:gd name="connsiteX89" fmla="*/ 4063709 w 4098233"/>
                <a:gd name="connsiteY89" fmla="*/ 858847 h 1311285"/>
                <a:gd name="connsiteX90" fmla="*/ 4049421 w 4098233"/>
                <a:gd name="connsiteY90" fmla="*/ 830272 h 1311285"/>
                <a:gd name="connsiteX91" fmla="*/ 4058946 w 4098233"/>
                <a:gd name="connsiteY91" fmla="*/ 682635 h 1311285"/>
                <a:gd name="connsiteX92" fmla="*/ 4068471 w 4098233"/>
                <a:gd name="connsiteY92" fmla="*/ 587385 h 1311285"/>
                <a:gd name="connsiteX93" fmla="*/ 4063709 w 4098233"/>
                <a:gd name="connsiteY93" fmla="*/ 530235 h 1311285"/>
                <a:gd name="connsiteX94" fmla="*/ 4063709 w 4098233"/>
                <a:gd name="connsiteY94" fmla="*/ 454035 h 1311285"/>
                <a:gd name="connsiteX95" fmla="*/ 4073234 w 4098233"/>
                <a:gd name="connsiteY95" fmla="*/ 439747 h 1311285"/>
                <a:gd name="connsiteX96" fmla="*/ 4077996 w 4098233"/>
                <a:gd name="connsiteY96" fmla="*/ 425460 h 1311285"/>
                <a:gd name="connsiteX97" fmla="*/ 4068471 w 4098233"/>
                <a:gd name="connsiteY97" fmla="*/ 373072 h 1311285"/>
                <a:gd name="connsiteX98" fmla="*/ 4049421 w 4098233"/>
                <a:gd name="connsiteY98" fmla="*/ 344497 h 1311285"/>
                <a:gd name="connsiteX99" fmla="*/ 4058946 w 4098233"/>
                <a:gd name="connsiteY99" fmla="*/ 301635 h 1311285"/>
                <a:gd name="connsiteX100" fmla="*/ 4077996 w 4098233"/>
                <a:gd name="connsiteY100" fmla="*/ 273060 h 1311285"/>
                <a:gd name="connsiteX101" fmla="*/ 4082759 w 4098233"/>
                <a:gd name="connsiteY101" fmla="*/ 258772 h 1311285"/>
                <a:gd name="connsiteX102" fmla="*/ 4092284 w 4098233"/>
                <a:gd name="connsiteY102" fmla="*/ 244485 h 1311285"/>
                <a:gd name="connsiteX103" fmla="*/ 4092284 w 4098233"/>
                <a:gd name="connsiteY103" fmla="*/ 153997 h 1311285"/>
                <a:gd name="connsiteX104" fmla="*/ 4077996 w 4098233"/>
                <a:gd name="connsiteY104" fmla="*/ 125422 h 1311285"/>
                <a:gd name="connsiteX105" fmla="*/ 4058946 w 4098233"/>
                <a:gd name="connsiteY105" fmla="*/ 111135 h 1311285"/>
                <a:gd name="connsiteX106" fmla="*/ 4030371 w 4098233"/>
                <a:gd name="connsiteY106" fmla="*/ 92085 h 1311285"/>
                <a:gd name="connsiteX107" fmla="*/ 4016084 w 4098233"/>
                <a:gd name="connsiteY107" fmla="*/ 82560 h 1311285"/>
                <a:gd name="connsiteX108" fmla="*/ 3949409 w 4098233"/>
                <a:gd name="connsiteY108" fmla="*/ 68272 h 1311285"/>
                <a:gd name="connsiteX109" fmla="*/ 3773196 w 4098233"/>
                <a:gd name="connsiteY109" fmla="*/ 73035 h 1311285"/>
                <a:gd name="connsiteX110" fmla="*/ 3758909 w 4098233"/>
                <a:gd name="connsiteY110" fmla="*/ 77797 h 1311285"/>
                <a:gd name="connsiteX111" fmla="*/ 3720809 w 4098233"/>
                <a:gd name="connsiteY111" fmla="*/ 87322 h 1311285"/>
                <a:gd name="connsiteX112" fmla="*/ 3644609 w 4098233"/>
                <a:gd name="connsiteY112" fmla="*/ 82560 h 1311285"/>
                <a:gd name="connsiteX113" fmla="*/ 3601746 w 4098233"/>
                <a:gd name="connsiteY113" fmla="*/ 68272 h 1311285"/>
                <a:gd name="connsiteX114" fmla="*/ 3558884 w 4098233"/>
                <a:gd name="connsiteY114" fmla="*/ 53985 h 1311285"/>
                <a:gd name="connsiteX115" fmla="*/ 3525546 w 4098233"/>
                <a:gd name="connsiteY115" fmla="*/ 49222 h 1311285"/>
                <a:gd name="connsiteX116" fmla="*/ 3477921 w 4098233"/>
                <a:gd name="connsiteY116" fmla="*/ 49222 h 1311285"/>
                <a:gd name="connsiteX117" fmla="*/ 3463634 w 4098233"/>
                <a:gd name="connsiteY117" fmla="*/ 58747 h 1311285"/>
                <a:gd name="connsiteX118" fmla="*/ 3387434 w 4098233"/>
                <a:gd name="connsiteY118" fmla="*/ 77797 h 1311285"/>
                <a:gd name="connsiteX119" fmla="*/ 3130259 w 4098233"/>
                <a:gd name="connsiteY119" fmla="*/ 82560 h 1311285"/>
                <a:gd name="connsiteX120" fmla="*/ 3006434 w 4098233"/>
                <a:gd name="connsiteY120" fmla="*/ 73035 h 1311285"/>
                <a:gd name="connsiteX121" fmla="*/ 2977859 w 4098233"/>
                <a:gd name="connsiteY121" fmla="*/ 63510 h 1311285"/>
                <a:gd name="connsiteX122" fmla="*/ 2963571 w 4098233"/>
                <a:gd name="connsiteY122" fmla="*/ 58747 h 1311285"/>
                <a:gd name="connsiteX123" fmla="*/ 2915946 w 4098233"/>
                <a:gd name="connsiteY123" fmla="*/ 68272 h 1311285"/>
                <a:gd name="connsiteX124" fmla="*/ 2892134 w 4098233"/>
                <a:gd name="connsiteY124" fmla="*/ 73035 h 1311285"/>
                <a:gd name="connsiteX125" fmla="*/ 2696871 w 4098233"/>
                <a:gd name="connsiteY125" fmla="*/ 77797 h 1311285"/>
                <a:gd name="connsiteX126" fmla="*/ 2582571 w 4098233"/>
                <a:gd name="connsiteY126" fmla="*/ 73035 h 1311285"/>
                <a:gd name="connsiteX127" fmla="*/ 2568284 w 4098233"/>
                <a:gd name="connsiteY127" fmla="*/ 68272 h 1311285"/>
                <a:gd name="connsiteX128" fmla="*/ 2439696 w 4098233"/>
                <a:gd name="connsiteY128" fmla="*/ 77797 h 1311285"/>
                <a:gd name="connsiteX129" fmla="*/ 2349209 w 4098233"/>
                <a:gd name="connsiteY129" fmla="*/ 82560 h 1311285"/>
                <a:gd name="connsiteX130" fmla="*/ 2225384 w 4098233"/>
                <a:gd name="connsiteY130" fmla="*/ 92085 h 1311285"/>
                <a:gd name="connsiteX131" fmla="*/ 2111084 w 4098233"/>
                <a:gd name="connsiteY131" fmla="*/ 87322 h 1311285"/>
                <a:gd name="connsiteX132" fmla="*/ 1901534 w 4098233"/>
                <a:gd name="connsiteY132" fmla="*/ 82560 h 1311285"/>
                <a:gd name="connsiteX133" fmla="*/ 1839621 w 4098233"/>
                <a:gd name="connsiteY133" fmla="*/ 77797 h 1311285"/>
                <a:gd name="connsiteX134" fmla="*/ 1811046 w 4098233"/>
                <a:gd name="connsiteY134" fmla="*/ 68272 h 1311285"/>
                <a:gd name="connsiteX135" fmla="*/ 1796759 w 4098233"/>
                <a:gd name="connsiteY135" fmla="*/ 63510 h 1311285"/>
                <a:gd name="connsiteX136" fmla="*/ 1715796 w 4098233"/>
                <a:gd name="connsiteY136" fmla="*/ 58747 h 1311285"/>
                <a:gd name="connsiteX137" fmla="*/ 1663409 w 4098233"/>
                <a:gd name="connsiteY137" fmla="*/ 53985 h 1311285"/>
                <a:gd name="connsiteX138" fmla="*/ 1601496 w 4098233"/>
                <a:gd name="connsiteY138" fmla="*/ 58747 h 1311285"/>
                <a:gd name="connsiteX139" fmla="*/ 1577684 w 4098233"/>
                <a:gd name="connsiteY139" fmla="*/ 63510 h 1311285"/>
                <a:gd name="connsiteX140" fmla="*/ 1530059 w 4098233"/>
                <a:gd name="connsiteY140" fmla="*/ 68272 h 1311285"/>
                <a:gd name="connsiteX141" fmla="*/ 1501484 w 4098233"/>
                <a:gd name="connsiteY141" fmla="*/ 73035 h 1311285"/>
                <a:gd name="connsiteX142" fmla="*/ 1472909 w 4098233"/>
                <a:gd name="connsiteY142" fmla="*/ 82560 h 1311285"/>
                <a:gd name="connsiteX143" fmla="*/ 1277646 w 4098233"/>
                <a:gd name="connsiteY143" fmla="*/ 77797 h 1311285"/>
                <a:gd name="connsiteX144" fmla="*/ 1249071 w 4098233"/>
                <a:gd name="connsiteY144" fmla="*/ 73035 h 1311285"/>
                <a:gd name="connsiteX145" fmla="*/ 1053809 w 4098233"/>
                <a:gd name="connsiteY145" fmla="*/ 77797 h 1311285"/>
                <a:gd name="connsiteX146" fmla="*/ 1029996 w 4098233"/>
                <a:gd name="connsiteY146" fmla="*/ 82560 h 1311285"/>
                <a:gd name="connsiteX147" fmla="*/ 1015709 w 4098233"/>
                <a:gd name="connsiteY147" fmla="*/ 87322 h 1311285"/>
                <a:gd name="connsiteX148" fmla="*/ 796634 w 4098233"/>
                <a:gd name="connsiteY148" fmla="*/ 82560 h 1311285"/>
                <a:gd name="connsiteX149" fmla="*/ 739484 w 4098233"/>
                <a:gd name="connsiteY149" fmla="*/ 77797 h 1311285"/>
                <a:gd name="connsiteX150" fmla="*/ 715671 w 4098233"/>
                <a:gd name="connsiteY150" fmla="*/ 73035 h 1311285"/>
                <a:gd name="connsiteX151" fmla="*/ 658521 w 4098233"/>
                <a:gd name="connsiteY151" fmla="*/ 68272 h 1311285"/>
                <a:gd name="connsiteX152" fmla="*/ 610896 w 4098233"/>
                <a:gd name="connsiteY152" fmla="*/ 58747 h 1311285"/>
                <a:gd name="connsiteX153" fmla="*/ 525171 w 4098233"/>
                <a:gd name="connsiteY153" fmla="*/ 63510 h 1311285"/>
                <a:gd name="connsiteX154" fmla="*/ 453734 w 4098233"/>
                <a:gd name="connsiteY154" fmla="*/ 73035 h 1311285"/>
                <a:gd name="connsiteX155" fmla="*/ 439446 w 4098233"/>
                <a:gd name="connsiteY155" fmla="*/ 77797 h 1311285"/>
                <a:gd name="connsiteX156" fmla="*/ 306096 w 4098233"/>
                <a:gd name="connsiteY156" fmla="*/ 73035 h 1311285"/>
                <a:gd name="connsiteX157" fmla="*/ 258471 w 4098233"/>
                <a:gd name="connsiteY157" fmla="*/ 68272 h 1311285"/>
                <a:gd name="connsiteX158" fmla="*/ 210846 w 4098233"/>
                <a:gd name="connsiteY158" fmla="*/ 58747 h 1311285"/>
                <a:gd name="connsiteX159" fmla="*/ 110834 w 4098233"/>
                <a:gd name="connsiteY159" fmla="*/ 53985 h 1311285"/>
                <a:gd name="connsiteX160" fmla="*/ 72734 w 4098233"/>
                <a:gd name="connsiteY160" fmla="*/ 58747 h 1311285"/>
                <a:gd name="connsiteX161" fmla="*/ 58446 w 4098233"/>
                <a:gd name="connsiteY161" fmla="*/ 68272 h 1311285"/>
                <a:gd name="connsiteX162" fmla="*/ 29871 w 4098233"/>
                <a:gd name="connsiteY162" fmla="*/ 77797 h 1311285"/>
                <a:gd name="connsiteX163" fmla="*/ 15584 w 4098233"/>
                <a:gd name="connsiteY163" fmla="*/ 82560 h 1311285"/>
                <a:gd name="connsiteX164" fmla="*/ 1296 w 4098233"/>
                <a:gd name="connsiteY164" fmla="*/ 87322 h 1311285"/>
                <a:gd name="connsiteX165" fmla="*/ 6059 w 4098233"/>
                <a:gd name="connsiteY165" fmla="*/ 1249372 h 1311285"/>
                <a:gd name="connsiteX0" fmla="*/ 1526 w 4093700"/>
                <a:gd name="connsiteY0" fmla="*/ 1205994 h 1267907"/>
                <a:gd name="connsiteX1" fmla="*/ 44388 w 4093700"/>
                <a:gd name="connsiteY1" fmla="*/ 1215519 h 1267907"/>
                <a:gd name="connsiteX2" fmla="*/ 58676 w 4093700"/>
                <a:gd name="connsiteY2" fmla="*/ 1225044 h 1267907"/>
                <a:gd name="connsiteX3" fmla="*/ 72963 w 4093700"/>
                <a:gd name="connsiteY3" fmla="*/ 1229807 h 1267907"/>
                <a:gd name="connsiteX4" fmla="*/ 187263 w 4093700"/>
                <a:gd name="connsiteY4" fmla="*/ 1225044 h 1267907"/>
                <a:gd name="connsiteX5" fmla="*/ 215838 w 4093700"/>
                <a:gd name="connsiteY5" fmla="*/ 1215519 h 1267907"/>
                <a:gd name="connsiteX6" fmla="*/ 230126 w 4093700"/>
                <a:gd name="connsiteY6" fmla="*/ 1210757 h 1267907"/>
                <a:gd name="connsiteX7" fmla="*/ 244413 w 4093700"/>
                <a:gd name="connsiteY7" fmla="*/ 1205994 h 1267907"/>
                <a:gd name="connsiteX8" fmla="*/ 277751 w 4093700"/>
                <a:gd name="connsiteY8" fmla="*/ 1215519 h 1267907"/>
                <a:gd name="connsiteX9" fmla="*/ 292038 w 4093700"/>
                <a:gd name="connsiteY9" fmla="*/ 1225044 h 1267907"/>
                <a:gd name="connsiteX10" fmla="*/ 501588 w 4093700"/>
                <a:gd name="connsiteY10" fmla="*/ 1225044 h 1267907"/>
                <a:gd name="connsiteX11" fmla="*/ 534926 w 4093700"/>
                <a:gd name="connsiteY11" fmla="*/ 1239332 h 1267907"/>
                <a:gd name="connsiteX12" fmla="*/ 549213 w 4093700"/>
                <a:gd name="connsiteY12" fmla="*/ 1244094 h 1267907"/>
                <a:gd name="connsiteX13" fmla="*/ 558738 w 4093700"/>
                <a:gd name="connsiteY13" fmla="*/ 1229807 h 1267907"/>
                <a:gd name="connsiteX14" fmla="*/ 596838 w 4093700"/>
                <a:gd name="connsiteY14" fmla="*/ 1239332 h 1267907"/>
                <a:gd name="connsiteX15" fmla="*/ 611126 w 4093700"/>
                <a:gd name="connsiteY15" fmla="*/ 1253619 h 1267907"/>
                <a:gd name="connsiteX16" fmla="*/ 625413 w 4093700"/>
                <a:gd name="connsiteY16" fmla="*/ 1258382 h 1267907"/>
                <a:gd name="connsiteX17" fmla="*/ 639701 w 4093700"/>
                <a:gd name="connsiteY17" fmla="*/ 1267907 h 1267907"/>
                <a:gd name="connsiteX18" fmla="*/ 701613 w 4093700"/>
                <a:gd name="connsiteY18" fmla="*/ 1263144 h 1267907"/>
                <a:gd name="connsiteX19" fmla="*/ 715901 w 4093700"/>
                <a:gd name="connsiteY19" fmla="*/ 1258382 h 1267907"/>
                <a:gd name="connsiteX20" fmla="*/ 734951 w 4093700"/>
                <a:gd name="connsiteY20" fmla="*/ 1253619 h 1267907"/>
                <a:gd name="connsiteX21" fmla="*/ 749238 w 4093700"/>
                <a:gd name="connsiteY21" fmla="*/ 1248857 h 1267907"/>
                <a:gd name="connsiteX22" fmla="*/ 820676 w 4093700"/>
                <a:gd name="connsiteY22" fmla="*/ 1244094 h 1267907"/>
                <a:gd name="connsiteX23" fmla="*/ 858776 w 4093700"/>
                <a:gd name="connsiteY23" fmla="*/ 1239332 h 1267907"/>
                <a:gd name="connsiteX24" fmla="*/ 887351 w 4093700"/>
                <a:gd name="connsiteY24" fmla="*/ 1229807 h 1267907"/>
                <a:gd name="connsiteX25" fmla="*/ 901638 w 4093700"/>
                <a:gd name="connsiteY25" fmla="*/ 1225044 h 1267907"/>
                <a:gd name="connsiteX26" fmla="*/ 1063563 w 4093700"/>
                <a:gd name="connsiteY26" fmla="*/ 1234569 h 1267907"/>
                <a:gd name="connsiteX27" fmla="*/ 1077851 w 4093700"/>
                <a:gd name="connsiteY27" fmla="*/ 1239332 h 1267907"/>
                <a:gd name="connsiteX28" fmla="*/ 1092138 w 4093700"/>
                <a:gd name="connsiteY28" fmla="*/ 1248857 h 1267907"/>
                <a:gd name="connsiteX29" fmla="*/ 1196913 w 4093700"/>
                <a:gd name="connsiteY29" fmla="*/ 1244094 h 1267907"/>
                <a:gd name="connsiteX30" fmla="*/ 1239776 w 4093700"/>
                <a:gd name="connsiteY30" fmla="*/ 1225044 h 1267907"/>
                <a:gd name="connsiteX31" fmla="*/ 1268351 w 4093700"/>
                <a:gd name="connsiteY31" fmla="*/ 1220282 h 1267907"/>
                <a:gd name="connsiteX32" fmla="*/ 1482663 w 4093700"/>
                <a:gd name="connsiteY32" fmla="*/ 1225044 h 1267907"/>
                <a:gd name="connsiteX33" fmla="*/ 1525526 w 4093700"/>
                <a:gd name="connsiteY33" fmla="*/ 1239332 h 1267907"/>
                <a:gd name="connsiteX34" fmla="*/ 1539813 w 4093700"/>
                <a:gd name="connsiteY34" fmla="*/ 1244094 h 1267907"/>
                <a:gd name="connsiteX35" fmla="*/ 1573151 w 4093700"/>
                <a:gd name="connsiteY35" fmla="*/ 1239332 h 1267907"/>
                <a:gd name="connsiteX36" fmla="*/ 1587438 w 4093700"/>
                <a:gd name="connsiteY36" fmla="*/ 1234569 h 1267907"/>
                <a:gd name="connsiteX37" fmla="*/ 1611251 w 4093700"/>
                <a:gd name="connsiteY37" fmla="*/ 1229807 h 1267907"/>
                <a:gd name="connsiteX38" fmla="*/ 1782701 w 4093700"/>
                <a:gd name="connsiteY38" fmla="*/ 1234569 h 1267907"/>
                <a:gd name="connsiteX39" fmla="*/ 1839851 w 4093700"/>
                <a:gd name="connsiteY39" fmla="*/ 1239332 h 1267907"/>
                <a:gd name="connsiteX40" fmla="*/ 1887476 w 4093700"/>
                <a:gd name="connsiteY40" fmla="*/ 1253619 h 1267907"/>
                <a:gd name="connsiteX41" fmla="*/ 1901763 w 4093700"/>
                <a:gd name="connsiteY41" fmla="*/ 1258382 h 1267907"/>
                <a:gd name="connsiteX42" fmla="*/ 1916051 w 4093700"/>
                <a:gd name="connsiteY42" fmla="*/ 1267907 h 1267907"/>
                <a:gd name="connsiteX43" fmla="*/ 1968438 w 4093700"/>
                <a:gd name="connsiteY43" fmla="*/ 1258382 h 1267907"/>
                <a:gd name="connsiteX44" fmla="*/ 1982726 w 4093700"/>
                <a:gd name="connsiteY44" fmla="*/ 1248857 h 1267907"/>
                <a:gd name="connsiteX45" fmla="*/ 1997013 w 4093700"/>
                <a:gd name="connsiteY45" fmla="*/ 1244094 h 1267907"/>
                <a:gd name="connsiteX46" fmla="*/ 2025588 w 4093700"/>
                <a:gd name="connsiteY46" fmla="*/ 1225044 h 1267907"/>
                <a:gd name="connsiteX47" fmla="*/ 2073213 w 4093700"/>
                <a:gd name="connsiteY47" fmla="*/ 1215519 h 1267907"/>
                <a:gd name="connsiteX48" fmla="*/ 2130363 w 4093700"/>
                <a:gd name="connsiteY48" fmla="*/ 1220282 h 1267907"/>
                <a:gd name="connsiteX49" fmla="*/ 2216088 w 4093700"/>
                <a:gd name="connsiteY49" fmla="*/ 1225044 h 1267907"/>
                <a:gd name="connsiteX50" fmla="*/ 2239901 w 4093700"/>
                <a:gd name="connsiteY50" fmla="*/ 1229807 h 1267907"/>
                <a:gd name="connsiteX51" fmla="*/ 2273238 w 4093700"/>
                <a:gd name="connsiteY51" fmla="*/ 1234569 h 1267907"/>
                <a:gd name="connsiteX52" fmla="*/ 2354201 w 4093700"/>
                <a:gd name="connsiteY52" fmla="*/ 1234569 h 1267907"/>
                <a:gd name="connsiteX53" fmla="*/ 2416113 w 4093700"/>
                <a:gd name="connsiteY53" fmla="*/ 1239332 h 1267907"/>
                <a:gd name="connsiteX54" fmla="*/ 2554226 w 4093700"/>
                <a:gd name="connsiteY54" fmla="*/ 1239332 h 1267907"/>
                <a:gd name="connsiteX55" fmla="*/ 2597088 w 4093700"/>
                <a:gd name="connsiteY55" fmla="*/ 1225044 h 1267907"/>
                <a:gd name="connsiteX56" fmla="*/ 2611376 w 4093700"/>
                <a:gd name="connsiteY56" fmla="*/ 1220282 h 1267907"/>
                <a:gd name="connsiteX57" fmla="*/ 2625663 w 4093700"/>
                <a:gd name="connsiteY57" fmla="*/ 1215519 h 1267907"/>
                <a:gd name="connsiteX58" fmla="*/ 2968563 w 4093700"/>
                <a:gd name="connsiteY58" fmla="*/ 1225044 h 1267907"/>
                <a:gd name="connsiteX59" fmla="*/ 3063813 w 4093700"/>
                <a:gd name="connsiteY59" fmla="*/ 1220282 h 1267907"/>
                <a:gd name="connsiteX60" fmla="*/ 3220976 w 4093700"/>
                <a:gd name="connsiteY60" fmla="*/ 1225044 h 1267907"/>
                <a:gd name="connsiteX61" fmla="*/ 3235263 w 4093700"/>
                <a:gd name="connsiteY61" fmla="*/ 1229807 h 1267907"/>
                <a:gd name="connsiteX62" fmla="*/ 3278126 w 4093700"/>
                <a:gd name="connsiteY62" fmla="*/ 1239332 h 1267907"/>
                <a:gd name="connsiteX63" fmla="*/ 3292413 w 4093700"/>
                <a:gd name="connsiteY63" fmla="*/ 1244094 h 1267907"/>
                <a:gd name="connsiteX64" fmla="*/ 3382901 w 4093700"/>
                <a:gd name="connsiteY64" fmla="*/ 1248857 h 1267907"/>
                <a:gd name="connsiteX65" fmla="*/ 3416238 w 4093700"/>
                <a:gd name="connsiteY65" fmla="*/ 1244094 h 1267907"/>
                <a:gd name="connsiteX66" fmla="*/ 3444813 w 4093700"/>
                <a:gd name="connsiteY66" fmla="*/ 1234569 h 1267907"/>
                <a:gd name="connsiteX67" fmla="*/ 3487676 w 4093700"/>
                <a:gd name="connsiteY67" fmla="*/ 1220282 h 1267907"/>
                <a:gd name="connsiteX68" fmla="*/ 3525776 w 4093700"/>
                <a:gd name="connsiteY68" fmla="*/ 1215519 h 1267907"/>
                <a:gd name="connsiteX69" fmla="*/ 3682938 w 4093700"/>
                <a:gd name="connsiteY69" fmla="*/ 1220282 h 1267907"/>
                <a:gd name="connsiteX70" fmla="*/ 3711513 w 4093700"/>
                <a:gd name="connsiteY70" fmla="*/ 1229807 h 1267907"/>
                <a:gd name="connsiteX71" fmla="*/ 3735326 w 4093700"/>
                <a:gd name="connsiteY71" fmla="*/ 1234569 h 1267907"/>
                <a:gd name="connsiteX72" fmla="*/ 3802001 w 4093700"/>
                <a:gd name="connsiteY72" fmla="*/ 1220282 h 1267907"/>
                <a:gd name="connsiteX73" fmla="*/ 3921063 w 4093700"/>
                <a:gd name="connsiteY73" fmla="*/ 1215519 h 1267907"/>
                <a:gd name="connsiteX74" fmla="*/ 3949638 w 4093700"/>
                <a:gd name="connsiteY74" fmla="*/ 1201232 h 1267907"/>
                <a:gd name="connsiteX75" fmla="*/ 3973451 w 4093700"/>
                <a:gd name="connsiteY75" fmla="*/ 1182182 h 1267907"/>
                <a:gd name="connsiteX76" fmla="*/ 3987738 w 4093700"/>
                <a:gd name="connsiteY76" fmla="*/ 1172657 h 1267907"/>
                <a:gd name="connsiteX77" fmla="*/ 4002026 w 4093700"/>
                <a:gd name="connsiteY77" fmla="*/ 1167894 h 1267907"/>
                <a:gd name="connsiteX78" fmla="*/ 4006788 w 4093700"/>
                <a:gd name="connsiteY78" fmla="*/ 1115507 h 1267907"/>
                <a:gd name="connsiteX79" fmla="*/ 4011551 w 4093700"/>
                <a:gd name="connsiteY79" fmla="*/ 1101219 h 1267907"/>
                <a:gd name="connsiteX80" fmla="*/ 4025838 w 4093700"/>
                <a:gd name="connsiteY80" fmla="*/ 1091694 h 1267907"/>
                <a:gd name="connsiteX81" fmla="*/ 4040126 w 4093700"/>
                <a:gd name="connsiteY81" fmla="*/ 1086932 h 1267907"/>
                <a:gd name="connsiteX82" fmla="*/ 4073463 w 4093700"/>
                <a:gd name="connsiteY82" fmla="*/ 1039307 h 1267907"/>
                <a:gd name="connsiteX83" fmla="*/ 4068701 w 4093700"/>
                <a:gd name="connsiteY83" fmla="*/ 996444 h 1267907"/>
                <a:gd name="connsiteX84" fmla="*/ 4063938 w 4093700"/>
                <a:gd name="connsiteY84" fmla="*/ 982157 h 1267907"/>
                <a:gd name="connsiteX85" fmla="*/ 4059176 w 4093700"/>
                <a:gd name="connsiteY85" fmla="*/ 963107 h 1267907"/>
                <a:gd name="connsiteX86" fmla="*/ 4054413 w 4093700"/>
                <a:gd name="connsiteY86" fmla="*/ 925007 h 1267907"/>
                <a:gd name="connsiteX87" fmla="*/ 4068701 w 4093700"/>
                <a:gd name="connsiteY87" fmla="*/ 863094 h 1267907"/>
                <a:gd name="connsiteX88" fmla="*/ 4073463 w 4093700"/>
                <a:gd name="connsiteY88" fmla="*/ 848807 h 1267907"/>
                <a:gd name="connsiteX89" fmla="*/ 4059176 w 4093700"/>
                <a:gd name="connsiteY89" fmla="*/ 815469 h 1267907"/>
                <a:gd name="connsiteX90" fmla="*/ 4044888 w 4093700"/>
                <a:gd name="connsiteY90" fmla="*/ 786894 h 1267907"/>
                <a:gd name="connsiteX91" fmla="*/ 4054413 w 4093700"/>
                <a:gd name="connsiteY91" fmla="*/ 639257 h 1267907"/>
                <a:gd name="connsiteX92" fmla="*/ 4063938 w 4093700"/>
                <a:gd name="connsiteY92" fmla="*/ 544007 h 1267907"/>
                <a:gd name="connsiteX93" fmla="*/ 4059176 w 4093700"/>
                <a:gd name="connsiteY93" fmla="*/ 486857 h 1267907"/>
                <a:gd name="connsiteX94" fmla="*/ 4059176 w 4093700"/>
                <a:gd name="connsiteY94" fmla="*/ 410657 h 1267907"/>
                <a:gd name="connsiteX95" fmla="*/ 4068701 w 4093700"/>
                <a:gd name="connsiteY95" fmla="*/ 396369 h 1267907"/>
                <a:gd name="connsiteX96" fmla="*/ 4073463 w 4093700"/>
                <a:gd name="connsiteY96" fmla="*/ 382082 h 1267907"/>
                <a:gd name="connsiteX97" fmla="*/ 4063938 w 4093700"/>
                <a:gd name="connsiteY97" fmla="*/ 329694 h 1267907"/>
                <a:gd name="connsiteX98" fmla="*/ 4044888 w 4093700"/>
                <a:gd name="connsiteY98" fmla="*/ 301119 h 1267907"/>
                <a:gd name="connsiteX99" fmla="*/ 4054413 w 4093700"/>
                <a:gd name="connsiteY99" fmla="*/ 258257 h 1267907"/>
                <a:gd name="connsiteX100" fmla="*/ 4073463 w 4093700"/>
                <a:gd name="connsiteY100" fmla="*/ 229682 h 1267907"/>
                <a:gd name="connsiteX101" fmla="*/ 4078226 w 4093700"/>
                <a:gd name="connsiteY101" fmla="*/ 215394 h 1267907"/>
                <a:gd name="connsiteX102" fmla="*/ 4087751 w 4093700"/>
                <a:gd name="connsiteY102" fmla="*/ 201107 h 1267907"/>
                <a:gd name="connsiteX103" fmla="*/ 4087751 w 4093700"/>
                <a:gd name="connsiteY103" fmla="*/ 110619 h 1267907"/>
                <a:gd name="connsiteX104" fmla="*/ 4073463 w 4093700"/>
                <a:gd name="connsiteY104" fmla="*/ 82044 h 1267907"/>
                <a:gd name="connsiteX105" fmla="*/ 4054413 w 4093700"/>
                <a:gd name="connsiteY105" fmla="*/ 67757 h 1267907"/>
                <a:gd name="connsiteX106" fmla="*/ 4025838 w 4093700"/>
                <a:gd name="connsiteY106" fmla="*/ 48707 h 1267907"/>
                <a:gd name="connsiteX107" fmla="*/ 4011551 w 4093700"/>
                <a:gd name="connsiteY107" fmla="*/ 39182 h 1267907"/>
                <a:gd name="connsiteX108" fmla="*/ 3944876 w 4093700"/>
                <a:gd name="connsiteY108" fmla="*/ 24894 h 1267907"/>
                <a:gd name="connsiteX109" fmla="*/ 3768663 w 4093700"/>
                <a:gd name="connsiteY109" fmla="*/ 29657 h 1267907"/>
                <a:gd name="connsiteX110" fmla="*/ 3754376 w 4093700"/>
                <a:gd name="connsiteY110" fmla="*/ 34419 h 1267907"/>
                <a:gd name="connsiteX111" fmla="*/ 3716276 w 4093700"/>
                <a:gd name="connsiteY111" fmla="*/ 43944 h 1267907"/>
                <a:gd name="connsiteX112" fmla="*/ 3640076 w 4093700"/>
                <a:gd name="connsiteY112" fmla="*/ 39182 h 1267907"/>
                <a:gd name="connsiteX113" fmla="*/ 3597213 w 4093700"/>
                <a:gd name="connsiteY113" fmla="*/ 24894 h 1267907"/>
                <a:gd name="connsiteX114" fmla="*/ 3554351 w 4093700"/>
                <a:gd name="connsiteY114" fmla="*/ 10607 h 1267907"/>
                <a:gd name="connsiteX115" fmla="*/ 3521013 w 4093700"/>
                <a:gd name="connsiteY115" fmla="*/ 5844 h 1267907"/>
                <a:gd name="connsiteX116" fmla="*/ 3473388 w 4093700"/>
                <a:gd name="connsiteY116" fmla="*/ 5844 h 1267907"/>
                <a:gd name="connsiteX117" fmla="*/ 3459101 w 4093700"/>
                <a:gd name="connsiteY117" fmla="*/ 15369 h 1267907"/>
                <a:gd name="connsiteX118" fmla="*/ 3382901 w 4093700"/>
                <a:gd name="connsiteY118" fmla="*/ 34419 h 1267907"/>
                <a:gd name="connsiteX119" fmla="*/ 3125726 w 4093700"/>
                <a:gd name="connsiteY119" fmla="*/ 39182 h 1267907"/>
                <a:gd name="connsiteX120" fmla="*/ 3001901 w 4093700"/>
                <a:gd name="connsiteY120" fmla="*/ 29657 h 1267907"/>
                <a:gd name="connsiteX121" fmla="*/ 2973326 w 4093700"/>
                <a:gd name="connsiteY121" fmla="*/ 20132 h 1267907"/>
                <a:gd name="connsiteX122" fmla="*/ 2959038 w 4093700"/>
                <a:gd name="connsiteY122" fmla="*/ 15369 h 1267907"/>
                <a:gd name="connsiteX123" fmla="*/ 2911413 w 4093700"/>
                <a:gd name="connsiteY123" fmla="*/ 24894 h 1267907"/>
                <a:gd name="connsiteX124" fmla="*/ 2887601 w 4093700"/>
                <a:gd name="connsiteY124" fmla="*/ 29657 h 1267907"/>
                <a:gd name="connsiteX125" fmla="*/ 2692338 w 4093700"/>
                <a:gd name="connsiteY125" fmla="*/ 34419 h 1267907"/>
                <a:gd name="connsiteX126" fmla="*/ 2578038 w 4093700"/>
                <a:gd name="connsiteY126" fmla="*/ 29657 h 1267907"/>
                <a:gd name="connsiteX127" fmla="*/ 2563751 w 4093700"/>
                <a:gd name="connsiteY127" fmla="*/ 24894 h 1267907"/>
                <a:gd name="connsiteX128" fmla="*/ 2435163 w 4093700"/>
                <a:gd name="connsiteY128" fmla="*/ 34419 h 1267907"/>
                <a:gd name="connsiteX129" fmla="*/ 2344676 w 4093700"/>
                <a:gd name="connsiteY129" fmla="*/ 39182 h 1267907"/>
                <a:gd name="connsiteX130" fmla="*/ 2220851 w 4093700"/>
                <a:gd name="connsiteY130" fmla="*/ 48707 h 1267907"/>
                <a:gd name="connsiteX131" fmla="*/ 2106551 w 4093700"/>
                <a:gd name="connsiteY131" fmla="*/ 43944 h 1267907"/>
                <a:gd name="connsiteX132" fmla="*/ 1897001 w 4093700"/>
                <a:gd name="connsiteY132" fmla="*/ 39182 h 1267907"/>
                <a:gd name="connsiteX133" fmla="*/ 1835088 w 4093700"/>
                <a:gd name="connsiteY133" fmla="*/ 34419 h 1267907"/>
                <a:gd name="connsiteX134" fmla="*/ 1806513 w 4093700"/>
                <a:gd name="connsiteY134" fmla="*/ 24894 h 1267907"/>
                <a:gd name="connsiteX135" fmla="*/ 1792226 w 4093700"/>
                <a:gd name="connsiteY135" fmla="*/ 20132 h 1267907"/>
                <a:gd name="connsiteX136" fmla="*/ 1711263 w 4093700"/>
                <a:gd name="connsiteY136" fmla="*/ 15369 h 1267907"/>
                <a:gd name="connsiteX137" fmla="*/ 1658876 w 4093700"/>
                <a:gd name="connsiteY137" fmla="*/ 10607 h 1267907"/>
                <a:gd name="connsiteX138" fmla="*/ 1596963 w 4093700"/>
                <a:gd name="connsiteY138" fmla="*/ 15369 h 1267907"/>
                <a:gd name="connsiteX139" fmla="*/ 1573151 w 4093700"/>
                <a:gd name="connsiteY139" fmla="*/ 20132 h 1267907"/>
                <a:gd name="connsiteX140" fmla="*/ 1525526 w 4093700"/>
                <a:gd name="connsiteY140" fmla="*/ 24894 h 1267907"/>
                <a:gd name="connsiteX141" fmla="*/ 1496951 w 4093700"/>
                <a:gd name="connsiteY141" fmla="*/ 29657 h 1267907"/>
                <a:gd name="connsiteX142" fmla="*/ 1468376 w 4093700"/>
                <a:gd name="connsiteY142" fmla="*/ 39182 h 1267907"/>
                <a:gd name="connsiteX143" fmla="*/ 1273113 w 4093700"/>
                <a:gd name="connsiteY143" fmla="*/ 34419 h 1267907"/>
                <a:gd name="connsiteX144" fmla="*/ 1244538 w 4093700"/>
                <a:gd name="connsiteY144" fmla="*/ 29657 h 1267907"/>
                <a:gd name="connsiteX145" fmla="*/ 1049276 w 4093700"/>
                <a:gd name="connsiteY145" fmla="*/ 34419 h 1267907"/>
                <a:gd name="connsiteX146" fmla="*/ 1025463 w 4093700"/>
                <a:gd name="connsiteY146" fmla="*/ 39182 h 1267907"/>
                <a:gd name="connsiteX147" fmla="*/ 1011176 w 4093700"/>
                <a:gd name="connsiteY147" fmla="*/ 43944 h 1267907"/>
                <a:gd name="connsiteX148" fmla="*/ 792101 w 4093700"/>
                <a:gd name="connsiteY148" fmla="*/ 39182 h 1267907"/>
                <a:gd name="connsiteX149" fmla="*/ 734951 w 4093700"/>
                <a:gd name="connsiteY149" fmla="*/ 34419 h 1267907"/>
                <a:gd name="connsiteX150" fmla="*/ 711138 w 4093700"/>
                <a:gd name="connsiteY150" fmla="*/ 29657 h 1267907"/>
                <a:gd name="connsiteX151" fmla="*/ 653988 w 4093700"/>
                <a:gd name="connsiteY151" fmla="*/ 24894 h 1267907"/>
                <a:gd name="connsiteX152" fmla="*/ 606363 w 4093700"/>
                <a:gd name="connsiteY152" fmla="*/ 15369 h 1267907"/>
                <a:gd name="connsiteX153" fmla="*/ 520638 w 4093700"/>
                <a:gd name="connsiteY153" fmla="*/ 20132 h 1267907"/>
                <a:gd name="connsiteX154" fmla="*/ 449201 w 4093700"/>
                <a:gd name="connsiteY154" fmla="*/ 29657 h 1267907"/>
                <a:gd name="connsiteX155" fmla="*/ 434913 w 4093700"/>
                <a:gd name="connsiteY155" fmla="*/ 34419 h 1267907"/>
                <a:gd name="connsiteX156" fmla="*/ 301563 w 4093700"/>
                <a:gd name="connsiteY156" fmla="*/ 29657 h 1267907"/>
                <a:gd name="connsiteX157" fmla="*/ 253938 w 4093700"/>
                <a:gd name="connsiteY157" fmla="*/ 24894 h 1267907"/>
                <a:gd name="connsiteX158" fmla="*/ 206313 w 4093700"/>
                <a:gd name="connsiteY158" fmla="*/ 15369 h 1267907"/>
                <a:gd name="connsiteX159" fmla="*/ 106301 w 4093700"/>
                <a:gd name="connsiteY159" fmla="*/ 10607 h 1267907"/>
                <a:gd name="connsiteX160" fmla="*/ 68201 w 4093700"/>
                <a:gd name="connsiteY160" fmla="*/ 15369 h 1267907"/>
                <a:gd name="connsiteX161" fmla="*/ 53913 w 4093700"/>
                <a:gd name="connsiteY161" fmla="*/ 24894 h 1267907"/>
                <a:gd name="connsiteX162" fmla="*/ 25338 w 4093700"/>
                <a:gd name="connsiteY162" fmla="*/ 34419 h 1267907"/>
                <a:gd name="connsiteX163" fmla="*/ 11051 w 4093700"/>
                <a:gd name="connsiteY163" fmla="*/ 39182 h 1267907"/>
                <a:gd name="connsiteX164" fmla="*/ 1526 w 4093700"/>
                <a:gd name="connsiteY164" fmla="*/ 1205994 h 1267907"/>
                <a:gd name="connsiteX0" fmla="*/ 7093 w 4099267"/>
                <a:gd name="connsiteY0" fmla="*/ 1205994 h 1295790"/>
                <a:gd name="connsiteX1" fmla="*/ 49955 w 4099267"/>
                <a:gd name="connsiteY1" fmla="*/ 1215519 h 1295790"/>
                <a:gd name="connsiteX2" fmla="*/ 64243 w 4099267"/>
                <a:gd name="connsiteY2" fmla="*/ 1225044 h 1295790"/>
                <a:gd name="connsiteX3" fmla="*/ 78530 w 4099267"/>
                <a:gd name="connsiteY3" fmla="*/ 1229807 h 1295790"/>
                <a:gd name="connsiteX4" fmla="*/ 192830 w 4099267"/>
                <a:gd name="connsiteY4" fmla="*/ 1225044 h 1295790"/>
                <a:gd name="connsiteX5" fmla="*/ 221405 w 4099267"/>
                <a:gd name="connsiteY5" fmla="*/ 1215519 h 1295790"/>
                <a:gd name="connsiteX6" fmla="*/ 235693 w 4099267"/>
                <a:gd name="connsiteY6" fmla="*/ 1210757 h 1295790"/>
                <a:gd name="connsiteX7" fmla="*/ 249980 w 4099267"/>
                <a:gd name="connsiteY7" fmla="*/ 1205994 h 1295790"/>
                <a:gd name="connsiteX8" fmla="*/ 283318 w 4099267"/>
                <a:gd name="connsiteY8" fmla="*/ 1215519 h 1295790"/>
                <a:gd name="connsiteX9" fmla="*/ 297605 w 4099267"/>
                <a:gd name="connsiteY9" fmla="*/ 1225044 h 1295790"/>
                <a:gd name="connsiteX10" fmla="*/ 507155 w 4099267"/>
                <a:gd name="connsiteY10" fmla="*/ 1225044 h 1295790"/>
                <a:gd name="connsiteX11" fmla="*/ 540493 w 4099267"/>
                <a:gd name="connsiteY11" fmla="*/ 1239332 h 1295790"/>
                <a:gd name="connsiteX12" fmla="*/ 554780 w 4099267"/>
                <a:gd name="connsiteY12" fmla="*/ 1244094 h 1295790"/>
                <a:gd name="connsiteX13" fmla="*/ 564305 w 4099267"/>
                <a:gd name="connsiteY13" fmla="*/ 1229807 h 1295790"/>
                <a:gd name="connsiteX14" fmla="*/ 602405 w 4099267"/>
                <a:gd name="connsiteY14" fmla="*/ 1239332 h 1295790"/>
                <a:gd name="connsiteX15" fmla="*/ 616693 w 4099267"/>
                <a:gd name="connsiteY15" fmla="*/ 1253619 h 1295790"/>
                <a:gd name="connsiteX16" fmla="*/ 630980 w 4099267"/>
                <a:gd name="connsiteY16" fmla="*/ 1258382 h 1295790"/>
                <a:gd name="connsiteX17" fmla="*/ 645268 w 4099267"/>
                <a:gd name="connsiteY17" fmla="*/ 1267907 h 1295790"/>
                <a:gd name="connsiteX18" fmla="*/ 707180 w 4099267"/>
                <a:gd name="connsiteY18" fmla="*/ 1263144 h 1295790"/>
                <a:gd name="connsiteX19" fmla="*/ 721468 w 4099267"/>
                <a:gd name="connsiteY19" fmla="*/ 1258382 h 1295790"/>
                <a:gd name="connsiteX20" fmla="*/ 740518 w 4099267"/>
                <a:gd name="connsiteY20" fmla="*/ 1253619 h 1295790"/>
                <a:gd name="connsiteX21" fmla="*/ 754805 w 4099267"/>
                <a:gd name="connsiteY21" fmla="*/ 1248857 h 1295790"/>
                <a:gd name="connsiteX22" fmla="*/ 826243 w 4099267"/>
                <a:gd name="connsiteY22" fmla="*/ 1244094 h 1295790"/>
                <a:gd name="connsiteX23" fmla="*/ 864343 w 4099267"/>
                <a:gd name="connsiteY23" fmla="*/ 1239332 h 1295790"/>
                <a:gd name="connsiteX24" fmla="*/ 892918 w 4099267"/>
                <a:gd name="connsiteY24" fmla="*/ 1229807 h 1295790"/>
                <a:gd name="connsiteX25" fmla="*/ 907205 w 4099267"/>
                <a:gd name="connsiteY25" fmla="*/ 1225044 h 1295790"/>
                <a:gd name="connsiteX26" fmla="*/ 1069130 w 4099267"/>
                <a:gd name="connsiteY26" fmla="*/ 1234569 h 1295790"/>
                <a:gd name="connsiteX27" fmla="*/ 1083418 w 4099267"/>
                <a:gd name="connsiteY27" fmla="*/ 1239332 h 1295790"/>
                <a:gd name="connsiteX28" fmla="*/ 1097705 w 4099267"/>
                <a:gd name="connsiteY28" fmla="*/ 1248857 h 1295790"/>
                <a:gd name="connsiteX29" fmla="*/ 1202480 w 4099267"/>
                <a:gd name="connsiteY29" fmla="*/ 1244094 h 1295790"/>
                <a:gd name="connsiteX30" fmla="*/ 1245343 w 4099267"/>
                <a:gd name="connsiteY30" fmla="*/ 1225044 h 1295790"/>
                <a:gd name="connsiteX31" fmla="*/ 1273918 w 4099267"/>
                <a:gd name="connsiteY31" fmla="*/ 1220282 h 1295790"/>
                <a:gd name="connsiteX32" fmla="*/ 1488230 w 4099267"/>
                <a:gd name="connsiteY32" fmla="*/ 1225044 h 1295790"/>
                <a:gd name="connsiteX33" fmla="*/ 1531093 w 4099267"/>
                <a:gd name="connsiteY33" fmla="*/ 1239332 h 1295790"/>
                <a:gd name="connsiteX34" fmla="*/ 1545380 w 4099267"/>
                <a:gd name="connsiteY34" fmla="*/ 1244094 h 1295790"/>
                <a:gd name="connsiteX35" fmla="*/ 1578718 w 4099267"/>
                <a:gd name="connsiteY35" fmla="*/ 1239332 h 1295790"/>
                <a:gd name="connsiteX36" fmla="*/ 1593005 w 4099267"/>
                <a:gd name="connsiteY36" fmla="*/ 1234569 h 1295790"/>
                <a:gd name="connsiteX37" fmla="*/ 1616818 w 4099267"/>
                <a:gd name="connsiteY37" fmla="*/ 1229807 h 1295790"/>
                <a:gd name="connsiteX38" fmla="*/ 1788268 w 4099267"/>
                <a:gd name="connsiteY38" fmla="*/ 1234569 h 1295790"/>
                <a:gd name="connsiteX39" fmla="*/ 1845418 w 4099267"/>
                <a:gd name="connsiteY39" fmla="*/ 1239332 h 1295790"/>
                <a:gd name="connsiteX40" fmla="*/ 1893043 w 4099267"/>
                <a:gd name="connsiteY40" fmla="*/ 1253619 h 1295790"/>
                <a:gd name="connsiteX41" fmla="*/ 1907330 w 4099267"/>
                <a:gd name="connsiteY41" fmla="*/ 1258382 h 1295790"/>
                <a:gd name="connsiteX42" fmla="*/ 1921618 w 4099267"/>
                <a:gd name="connsiteY42" fmla="*/ 1267907 h 1295790"/>
                <a:gd name="connsiteX43" fmla="*/ 1974005 w 4099267"/>
                <a:gd name="connsiteY43" fmla="*/ 1258382 h 1295790"/>
                <a:gd name="connsiteX44" fmla="*/ 1988293 w 4099267"/>
                <a:gd name="connsiteY44" fmla="*/ 1248857 h 1295790"/>
                <a:gd name="connsiteX45" fmla="*/ 2002580 w 4099267"/>
                <a:gd name="connsiteY45" fmla="*/ 1244094 h 1295790"/>
                <a:gd name="connsiteX46" fmla="*/ 2031155 w 4099267"/>
                <a:gd name="connsiteY46" fmla="*/ 1225044 h 1295790"/>
                <a:gd name="connsiteX47" fmla="*/ 2078780 w 4099267"/>
                <a:gd name="connsiteY47" fmla="*/ 1215519 h 1295790"/>
                <a:gd name="connsiteX48" fmla="*/ 2135930 w 4099267"/>
                <a:gd name="connsiteY48" fmla="*/ 1220282 h 1295790"/>
                <a:gd name="connsiteX49" fmla="*/ 2221655 w 4099267"/>
                <a:gd name="connsiteY49" fmla="*/ 1225044 h 1295790"/>
                <a:gd name="connsiteX50" fmla="*/ 2245468 w 4099267"/>
                <a:gd name="connsiteY50" fmla="*/ 1229807 h 1295790"/>
                <a:gd name="connsiteX51" fmla="*/ 2278805 w 4099267"/>
                <a:gd name="connsiteY51" fmla="*/ 1234569 h 1295790"/>
                <a:gd name="connsiteX52" fmla="*/ 2359768 w 4099267"/>
                <a:gd name="connsiteY52" fmla="*/ 1234569 h 1295790"/>
                <a:gd name="connsiteX53" fmla="*/ 2421680 w 4099267"/>
                <a:gd name="connsiteY53" fmla="*/ 1239332 h 1295790"/>
                <a:gd name="connsiteX54" fmla="*/ 2559793 w 4099267"/>
                <a:gd name="connsiteY54" fmla="*/ 1239332 h 1295790"/>
                <a:gd name="connsiteX55" fmla="*/ 2602655 w 4099267"/>
                <a:gd name="connsiteY55" fmla="*/ 1225044 h 1295790"/>
                <a:gd name="connsiteX56" fmla="*/ 2616943 w 4099267"/>
                <a:gd name="connsiteY56" fmla="*/ 1220282 h 1295790"/>
                <a:gd name="connsiteX57" fmla="*/ 2631230 w 4099267"/>
                <a:gd name="connsiteY57" fmla="*/ 1215519 h 1295790"/>
                <a:gd name="connsiteX58" fmla="*/ 2974130 w 4099267"/>
                <a:gd name="connsiteY58" fmla="*/ 1225044 h 1295790"/>
                <a:gd name="connsiteX59" fmla="*/ 3069380 w 4099267"/>
                <a:gd name="connsiteY59" fmla="*/ 1220282 h 1295790"/>
                <a:gd name="connsiteX60" fmla="*/ 3226543 w 4099267"/>
                <a:gd name="connsiteY60" fmla="*/ 1225044 h 1295790"/>
                <a:gd name="connsiteX61" fmla="*/ 3240830 w 4099267"/>
                <a:gd name="connsiteY61" fmla="*/ 1229807 h 1295790"/>
                <a:gd name="connsiteX62" fmla="*/ 3283693 w 4099267"/>
                <a:gd name="connsiteY62" fmla="*/ 1239332 h 1295790"/>
                <a:gd name="connsiteX63" fmla="*/ 3297980 w 4099267"/>
                <a:gd name="connsiteY63" fmla="*/ 1244094 h 1295790"/>
                <a:gd name="connsiteX64" fmla="*/ 3388468 w 4099267"/>
                <a:gd name="connsiteY64" fmla="*/ 1248857 h 1295790"/>
                <a:gd name="connsiteX65" fmla="*/ 3421805 w 4099267"/>
                <a:gd name="connsiteY65" fmla="*/ 1244094 h 1295790"/>
                <a:gd name="connsiteX66" fmla="*/ 3450380 w 4099267"/>
                <a:gd name="connsiteY66" fmla="*/ 1234569 h 1295790"/>
                <a:gd name="connsiteX67" fmla="*/ 3493243 w 4099267"/>
                <a:gd name="connsiteY67" fmla="*/ 1220282 h 1295790"/>
                <a:gd name="connsiteX68" fmla="*/ 3531343 w 4099267"/>
                <a:gd name="connsiteY68" fmla="*/ 1215519 h 1295790"/>
                <a:gd name="connsiteX69" fmla="*/ 3688505 w 4099267"/>
                <a:gd name="connsiteY69" fmla="*/ 1220282 h 1295790"/>
                <a:gd name="connsiteX70" fmla="*/ 3717080 w 4099267"/>
                <a:gd name="connsiteY70" fmla="*/ 1229807 h 1295790"/>
                <a:gd name="connsiteX71" fmla="*/ 3740893 w 4099267"/>
                <a:gd name="connsiteY71" fmla="*/ 1234569 h 1295790"/>
                <a:gd name="connsiteX72" fmla="*/ 3807568 w 4099267"/>
                <a:gd name="connsiteY72" fmla="*/ 1220282 h 1295790"/>
                <a:gd name="connsiteX73" fmla="*/ 3926630 w 4099267"/>
                <a:gd name="connsiteY73" fmla="*/ 1215519 h 1295790"/>
                <a:gd name="connsiteX74" fmla="*/ 3955205 w 4099267"/>
                <a:gd name="connsiteY74" fmla="*/ 1201232 h 1295790"/>
                <a:gd name="connsiteX75" fmla="*/ 3979018 w 4099267"/>
                <a:gd name="connsiteY75" fmla="*/ 1182182 h 1295790"/>
                <a:gd name="connsiteX76" fmla="*/ 3993305 w 4099267"/>
                <a:gd name="connsiteY76" fmla="*/ 1172657 h 1295790"/>
                <a:gd name="connsiteX77" fmla="*/ 4007593 w 4099267"/>
                <a:gd name="connsiteY77" fmla="*/ 1167894 h 1295790"/>
                <a:gd name="connsiteX78" fmla="*/ 4012355 w 4099267"/>
                <a:gd name="connsiteY78" fmla="*/ 1115507 h 1295790"/>
                <a:gd name="connsiteX79" fmla="*/ 4017118 w 4099267"/>
                <a:gd name="connsiteY79" fmla="*/ 1101219 h 1295790"/>
                <a:gd name="connsiteX80" fmla="*/ 4031405 w 4099267"/>
                <a:gd name="connsiteY80" fmla="*/ 1091694 h 1295790"/>
                <a:gd name="connsiteX81" fmla="*/ 4045693 w 4099267"/>
                <a:gd name="connsiteY81" fmla="*/ 1086932 h 1295790"/>
                <a:gd name="connsiteX82" fmla="*/ 4079030 w 4099267"/>
                <a:gd name="connsiteY82" fmla="*/ 1039307 h 1295790"/>
                <a:gd name="connsiteX83" fmla="*/ 4074268 w 4099267"/>
                <a:gd name="connsiteY83" fmla="*/ 996444 h 1295790"/>
                <a:gd name="connsiteX84" fmla="*/ 4069505 w 4099267"/>
                <a:gd name="connsiteY84" fmla="*/ 982157 h 1295790"/>
                <a:gd name="connsiteX85" fmla="*/ 4064743 w 4099267"/>
                <a:gd name="connsiteY85" fmla="*/ 963107 h 1295790"/>
                <a:gd name="connsiteX86" fmla="*/ 4059980 w 4099267"/>
                <a:gd name="connsiteY86" fmla="*/ 925007 h 1295790"/>
                <a:gd name="connsiteX87" fmla="*/ 4074268 w 4099267"/>
                <a:gd name="connsiteY87" fmla="*/ 863094 h 1295790"/>
                <a:gd name="connsiteX88" fmla="*/ 4079030 w 4099267"/>
                <a:gd name="connsiteY88" fmla="*/ 848807 h 1295790"/>
                <a:gd name="connsiteX89" fmla="*/ 4064743 w 4099267"/>
                <a:gd name="connsiteY89" fmla="*/ 815469 h 1295790"/>
                <a:gd name="connsiteX90" fmla="*/ 4050455 w 4099267"/>
                <a:gd name="connsiteY90" fmla="*/ 786894 h 1295790"/>
                <a:gd name="connsiteX91" fmla="*/ 4059980 w 4099267"/>
                <a:gd name="connsiteY91" fmla="*/ 639257 h 1295790"/>
                <a:gd name="connsiteX92" fmla="*/ 4069505 w 4099267"/>
                <a:gd name="connsiteY92" fmla="*/ 544007 h 1295790"/>
                <a:gd name="connsiteX93" fmla="*/ 4064743 w 4099267"/>
                <a:gd name="connsiteY93" fmla="*/ 486857 h 1295790"/>
                <a:gd name="connsiteX94" fmla="*/ 4064743 w 4099267"/>
                <a:gd name="connsiteY94" fmla="*/ 410657 h 1295790"/>
                <a:gd name="connsiteX95" fmla="*/ 4074268 w 4099267"/>
                <a:gd name="connsiteY95" fmla="*/ 396369 h 1295790"/>
                <a:gd name="connsiteX96" fmla="*/ 4079030 w 4099267"/>
                <a:gd name="connsiteY96" fmla="*/ 382082 h 1295790"/>
                <a:gd name="connsiteX97" fmla="*/ 4069505 w 4099267"/>
                <a:gd name="connsiteY97" fmla="*/ 329694 h 1295790"/>
                <a:gd name="connsiteX98" fmla="*/ 4050455 w 4099267"/>
                <a:gd name="connsiteY98" fmla="*/ 301119 h 1295790"/>
                <a:gd name="connsiteX99" fmla="*/ 4059980 w 4099267"/>
                <a:gd name="connsiteY99" fmla="*/ 258257 h 1295790"/>
                <a:gd name="connsiteX100" fmla="*/ 4079030 w 4099267"/>
                <a:gd name="connsiteY100" fmla="*/ 229682 h 1295790"/>
                <a:gd name="connsiteX101" fmla="*/ 4083793 w 4099267"/>
                <a:gd name="connsiteY101" fmla="*/ 215394 h 1295790"/>
                <a:gd name="connsiteX102" fmla="*/ 4093318 w 4099267"/>
                <a:gd name="connsiteY102" fmla="*/ 201107 h 1295790"/>
                <a:gd name="connsiteX103" fmla="*/ 4093318 w 4099267"/>
                <a:gd name="connsiteY103" fmla="*/ 110619 h 1295790"/>
                <a:gd name="connsiteX104" fmla="*/ 4079030 w 4099267"/>
                <a:gd name="connsiteY104" fmla="*/ 82044 h 1295790"/>
                <a:gd name="connsiteX105" fmla="*/ 4059980 w 4099267"/>
                <a:gd name="connsiteY105" fmla="*/ 67757 h 1295790"/>
                <a:gd name="connsiteX106" fmla="*/ 4031405 w 4099267"/>
                <a:gd name="connsiteY106" fmla="*/ 48707 h 1295790"/>
                <a:gd name="connsiteX107" fmla="*/ 4017118 w 4099267"/>
                <a:gd name="connsiteY107" fmla="*/ 39182 h 1295790"/>
                <a:gd name="connsiteX108" fmla="*/ 3950443 w 4099267"/>
                <a:gd name="connsiteY108" fmla="*/ 24894 h 1295790"/>
                <a:gd name="connsiteX109" fmla="*/ 3774230 w 4099267"/>
                <a:gd name="connsiteY109" fmla="*/ 29657 h 1295790"/>
                <a:gd name="connsiteX110" fmla="*/ 3759943 w 4099267"/>
                <a:gd name="connsiteY110" fmla="*/ 34419 h 1295790"/>
                <a:gd name="connsiteX111" fmla="*/ 3721843 w 4099267"/>
                <a:gd name="connsiteY111" fmla="*/ 43944 h 1295790"/>
                <a:gd name="connsiteX112" fmla="*/ 3645643 w 4099267"/>
                <a:gd name="connsiteY112" fmla="*/ 39182 h 1295790"/>
                <a:gd name="connsiteX113" fmla="*/ 3602780 w 4099267"/>
                <a:gd name="connsiteY113" fmla="*/ 24894 h 1295790"/>
                <a:gd name="connsiteX114" fmla="*/ 3559918 w 4099267"/>
                <a:gd name="connsiteY114" fmla="*/ 10607 h 1295790"/>
                <a:gd name="connsiteX115" fmla="*/ 3526580 w 4099267"/>
                <a:gd name="connsiteY115" fmla="*/ 5844 h 1295790"/>
                <a:gd name="connsiteX116" fmla="*/ 3478955 w 4099267"/>
                <a:gd name="connsiteY116" fmla="*/ 5844 h 1295790"/>
                <a:gd name="connsiteX117" fmla="*/ 3464668 w 4099267"/>
                <a:gd name="connsiteY117" fmla="*/ 15369 h 1295790"/>
                <a:gd name="connsiteX118" fmla="*/ 3388468 w 4099267"/>
                <a:gd name="connsiteY118" fmla="*/ 34419 h 1295790"/>
                <a:gd name="connsiteX119" fmla="*/ 3131293 w 4099267"/>
                <a:gd name="connsiteY119" fmla="*/ 39182 h 1295790"/>
                <a:gd name="connsiteX120" fmla="*/ 3007468 w 4099267"/>
                <a:gd name="connsiteY120" fmla="*/ 29657 h 1295790"/>
                <a:gd name="connsiteX121" fmla="*/ 2978893 w 4099267"/>
                <a:gd name="connsiteY121" fmla="*/ 20132 h 1295790"/>
                <a:gd name="connsiteX122" fmla="*/ 2964605 w 4099267"/>
                <a:gd name="connsiteY122" fmla="*/ 15369 h 1295790"/>
                <a:gd name="connsiteX123" fmla="*/ 2916980 w 4099267"/>
                <a:gd name="connsiteY123" fmla="*/ 24894 h 1295790"/>
                <a:gd name="connsiteX124" fmla="*/ 2893168 w 4099267"/>
                <a:gd name="connsiteY124" fmla="*/ 29657 h 1295790"/>
                <a:gd name="connsiteX125" fmla="*/ 2697905 w 4099267"/>
                <a:gd name="connsiteY125" fmla="*/ 34419 h 1295790"/>
                <a:gd name="connsiteX126" fmla="*/ 2583605 w 4099267"/>
                <a:gd name="connsiteY126" fmla="*/ 29657 h 1295790"/>
                <a:gd name="connsiteX127" fmla="*/ 2569318 w 4099267"/>
                <a:gd name="connsiteY127" fmla="*/ 24894 h 1295790"/>
                <a:gd name="connsiteX128" fmla="*/ 2440730 w 4099267"/>
                <a:gd name="connsiteY128" fmla="*/ 34419 h 1295790"/>
                <a:gd name="connsiteX129" fmla="*/ 2350243 w 4099267"/>
                <a:gd name="connsiteY129" fmla="*/ 39182 h 1295790"/>
                <a:gd name="connsiteX130" fmla="*/ 2226418 w 4099267"/>
                <a:gd name="connsiteY130" fmla="*/ 48707 h 1295790"/>
                <a:gd name="connsiteX131" fmla="*/ 2112118 w 4099267"/>
                <a:gd name="connsiteY131" fmla="*/ 43944 h 1295790"/>
                <a:gd name="connsiteX132" fmla="*/ 1902568 w 4099267"/>
                <a:gd name="connsiteY132" fmla="*/ 39182 h 1295790"/>
                <a:gd name="connsiteX133" fmla="*/ 1840655 w 4099267"/>
                <a:gd name="connsiteY133" fmla="*/ 34419 h 1295790"/>
                <a:gd name="connsiteX134" fmla="*/ 1812080 w 4099267"/>
                <a:gd name="connsiteY134" fmla="*/ 24894 h 1295790"/>
                <a:gd name="connsiteX135" fmla="*/ 1797793 w 4099267"/>
                <a:gd name="connsiteY135" fmla="*/ 20132 h 1295790"/>
                <a:gd name="connsiteX136" fmla="*/ 1716830 w 4099267"/>
                <a:gd name="connsiteY136" fmla="*/ 15369 h 1295790"/>
                <a:gd name="connsiteX137" fmla="*/ 1664443 w 4099267"/>
                <a:gd name="connsiteY137" fmla="*/ 10607 h 1295790"/>
                <a:gd name="connsiteX138" fmla="*/ 1602530 w 4099267"/>
                <a:gd name="connsiteY138" fmla="*/ 15369 h 1295790"/>
                <a:gd name="connsiteX139" fmla="*/ 1578718 w 4099267"/>
                <a:gd name="connsiteY139" fmla="*/ 20132 h 1295790"/>
                <a:gd name="connsiteX140" fmla="*/ 1531093 w 4099267"/>
                <a:gd name="connsiteY140" fmla="*/ 24894 h 1295790"/>
                <a:gd name="connsiteX141" fmla="*/ 1502518 w 4099267"/>
                <a:gd name="connsiteY141" fmla="*/ 29657 h 1295790"/>
                <a:gd name="connsiteX142" fmla="*/ 1473943 w 4099267"/>
                <a:gd name="connsiteY142" fmla="*/ 39182 h 1295790"/>
                <a:gd name="connsiteX143" fmla="*/ 1278680 w 4099267"/>
                <a:gd name="connsiteY143" fmla="*/ 34419 h 1295790"/>
                <a:gd name="connsiteX144" fmla="*/ 1250105 w 4099267"/>
                <a:gd name="connsiteY144" fmla="*/ 29657 h 1295790"/>
                <a:gd name="connsiteX145" fmla="*/ 1054843 w 4099267"/>
                <a:gd name="connsiteY145" fmla="*/ 34419 h 1295790"/>
                <a:gd name="connsiteX146" fmla="*/ 1031030 w 4099267"/>
                <a:gd name="connsiteY146" fmla="*/ 39182 h 1295790"/>
                <a:gd name="connsiteX147" fmla="*/ 1016743 w 4099267"/>
                <a:gd name="connsiteY147" fmla="*/ 43944 h 1295790"/>
                <a:gd name="connsiteX148" fmla="*/ 797668 w 4099267"/>
                <a:gd name="connsiteY148" fmla="*/ 39182 h 1295790"/>
                <a:gd name="connsiteX149" fmla="*/ 740518 w 4099267"/>
                <a:gd name="connsiteY149" fmla="*/ 34419 h 1295790"/>
                <a:gd name="connsiteX150" fmla="*/ 716705 w 4099267"/>
                <a:gd name="connsiteY150" fmla="*/ 29657 h 1295790"/>
                <a:gd name="connsiteX151" fmla="*/ 659555 w 4099267"/>
                <a:gd name="connsiteY151" fmla="*/ 24894 h 1295790"/>
                <a:gd name="connsiteX152" fmla="*/ 611930 w 4099267"/>
                <a:gd name="connsiteY152" fmla="*/ 15369 h 1295790"/>
                <a:gd name="connsiteX153" fmla="*/ 526205 w 4099267"/>
                <a:gd name="connsiteY153" fmla="*/ 20132 h 1295790"/>
                <a:gd name="connsiteX154" fmla="*/ 454768 w 4099267"/>
                <a:gd name="connsiteY154" fmla="*/ 29657 h 1295790"/>
                <a:gd name="connsiteX155" fmla="*/ 440480 w 4099267"/>
                <a:gd name="connsiteY155" fmla="*/ 34419 h 1295790"/>
                <a:gd name="connsiteX156" fmla="*/ 307130 w 4099267"/>
                <a:gd name="connsiteY156" fmla="*/ 29657 h 1295790"/>
                <a:gd name="connsiteX157" fmla="*/ 259505 w 4099267"/>
                <a:gd name="connsiteY157" fmla="*/ 24894 h 1295790"/>
                <a:gd name="connsiteX158" fmla="*/ 211880 w 4099267"/>
                <a:gd name="connsiteY158" fmla="*/ 15369 h 1295790"/>
                <a:gd name="connsiteX159" fmla="*/ 111868 w 4099267"/>
                <a:gd name="connsiteY159" fmla="*/ 10607 h 1295790"/>
                <a:gd name="connsiteX160" fmla="*/ 73768 w 4099267"/>
                <a:gd name="connsiteY160" fmla="*/ 15369 h 1295790"/>
                <a:gd name="connsiteX161" fmla="*/ 59480 w 4099267"/>
                <a:gd name="connsiteY161" fmla="*/ 24894 h 1295790"/>
                <a:gd name="connsiteX162" fmla="*/ 30905 w 4099267"/>
                <a:gd name="connsiteY162" fmla="*/ 34419 h 1295790"/>
                <a:gd name="connsiteX163" fmla="*/ 2330 w 4099267"/>
                <a:gd name="connsiteY163" fmla="*/ 29657 h 1295790"/>
                <a:gd name="connsiteX164" fmla="*/ 7093 w 4099267"/>
                <a:gd name="connsiteY164" fmla="*/ 1205994 h 1295790"/>
                <a:gd name="connsiteX0" fmla="*/ 7093 w 4099267"/>
                <a:gd name="connsiteY0" fmla="*/ 1205994 h 1267907"/>
                <a:gd name="connsiteX1" fmla="*/ 49955 w 4099267"/>
                <a:gd name="connsiteY1" fmla="*/ 1215519 h 1267907"/>
                <a:gd name="connsiteX2" fmla="*/ 64243 w 4099267"/>
                <a:gd name="connsiteY2" fmla="*/ 1225044 h 1267907"/>
                <a:gd name="connsiteX3" fmla="*/ 78530 w 4099267"/>
                <a:gd name="connsiteY3" fmla="*/ 1229807 h 1267907"/>
                <a:gd name="connsiteX4" fmla="*/ 192830 w 4099267"/>
                <a:gd name="connsiteY4" fmla="*/ 1225044 h 1267907"/>
                <a:gd name="connsiteX5" fmla="*/ 221405 w 4099267"/>
                <a:gd name="connsiteY5" fmla="*/ 1215519 h 1267907"/>
                <a:gd name="connsiteX6" fmla="*/ 235693 w 4099267"/>
                <a:gd name="connsiteY6" fmla="*/ 1210757 h 1267907"/>
                <a:gd name="connsiteX7" fmla="*/ 249980 w 4099267"/>
                <a:gd name="connsiteY7" fmla="*/ 1205994 h 1267907"/>
                <a:gd name="connsiteX8" fmla="*/ 283318 w 4099267"/>
                <a:gd name="connsiteY8" fmla="*/ 1215519 h 1267907"/>
                <a:gd name="connsiteX9" fmla="*/ 297605 w 4099267"/>
                <a:gd name="connsiteY9" fmla="*/ 1225044 h 1267907"/>
                <a:gd name="connsiteX10" fmla="*/ 507155 w 4099267"/>
                <a:gd name="connsiteY10" fmla="*/ 1225044 h 1267907"/>
                <a:gd name="connsiteX11" fmla="*/ 540493 w 4099267"/>
                <a:gd name="connsiteY11" fmla="*/ 1239332 h 1267907"/>
                <a:gd name="connsiteX12" fmla="*/ 554780 w 4099267"/>
                <a:gd name="connsiteY12" fmla="*/ 1244094 h 1267907"/>
                <a:gd name="connsiteX13" fmla="*/ 564305 w 4099267"/>
                <a:gd name="connsiteY13" fmla="*/ 1229807 h 1267907"/>
                <a:gd name="connsiteX14" fmla="*/ 602405 w 4099267"/>
                <a:gd name="connsiteY14" fmla="*/ 1239332 h 1267907"/>
                <a:gd name="connsiteX15" fmla="*/ 616693 w 4099267"/>
                <a:gd name="connsiteY15" fmla="*/ 1253619 h 1267907"/>
                <a:gd name="connsiteX16" fmla="*/ 630980 w 4099267"/>
                <a:gd name="connsiteY16" fmla="*/ 1258382 h 1267907"/>
                <a:gd name="connsiteX17" fmla="*/ 645268 w 4099267"/>
                <a:gd name="connsiteY17" fmla="*/ 1267907 h 1267907"/>
                <a:gd name="connsiteX18" fmla="*/ 707180 w 4099267"/>
                <a:gd name="connsiteY18" fmla="*/ 1263144 h 1267907"/>
                <a:gd name="connsiteX19" fmla="*/ 721468 w 4099267"/>
                <a:gd name="connsiteY19" fmla="*/ 1258382 h 1267907"/>
                <a:gd name="connsiteX20" fmla="*/ 740518 w 4099267"/>
                <a:gd name="connsiteY20" fmla="*/ 1253619 h 1267907"/>
                <a:gd name="connsiteX21" fmla="*/ 754805 w 4099267"/>
                <a:gd name="connsiteY21" fmla="*/ 1248857 h 1267907"/>
                <a:gd name="connsiteX22" fmla="*/ 826243 w 4099267"/>
                <a:gd name="connsiteY22" fmla="*/ 1244094 h 1267907"/>
                <a:gd name="connsiteX23" fmla="*/ 864343 w 4099267"/>
                <a:gd name="connsiteY23" fmla="*/ 1239332 h 1267907"/>
                <a:gd name="connsiteX24" fmla="*/ 892918 w 4099267"/>
                <a:gd name="connsiteY24" fmla="*/ 1229807 h 1267907"/>
                <a:gd name="connsiteX25" fmla="*/ 907205 w 4099267"/>
                <a:gd name="connsiteY25" fmla="*/ 1225044 h 1267907"/>
                <a:gd name="connsiteX26" fmla="*/ 1069130 w 4099267"/>
                <a:gd name="connsiteY26" fmla="*/ 1234569 h 1267907"/>
                <a:gd name="connsiteX27" fmla="*/ 1083418 w 4099267"/>
                <a:gd name="connsiteY27" fmla="*/ 1239332 h 1267907"/>
                <a:gd name="connsiteX28" fmla="*/ 1097705 w 4099267"/>
                <a:gd name="connsiteY28" fmla="*/ 1248857 h 1267907"/>
                <a:gd name="connsiteX29" fmla="*/ 1202480 w 4099267"/>
                <a:gd name="connsiteY29" fmla="*/ 1244094 h 1267907"/>
                <a:gd name="connsiteX30" fmla="*/ 1245343 w 4099267"/>
                <a:gd name="connsiteY30" fmla="*/ 1225044 h 1267907"/>
                <a:gd name="connsiteX31" fmla="*/ 1273918 w 4099267"/>
                <a:gd name="connsiteY31" fmla="*/ 1220282 h 1267907"/>
                <a:gd name="connsiteX32" fmla="*/ 1488230 w 4099267"/>
                <a:gd name="connsiteY32" fmla="*/ 1225044 h 1267907"/>
                <a:gd name="connsiteX33" fmla="*/ 1531093 w 4099267"/>
                <a:gd name="connsiteY33" fmla="*/ 1239332 h 1267907"/>
                <a:gd name="connsiteX34" fmla="*/ 1545380 w 4099267"/>
                <a:gd name="connsiteY34" fmla="*/ 1244094 h 1267907"/>
                <a:gd name="connsiteX35" fmla="*/ 1578718 w 4099267"/>
                <a:gd name="connsiteY35" fmla="*/ 1239332 h 1267907"/>
                <a:gd name="connsiteX36" fmla="*/ 1593005 w 4099267"/>
                <a:gd name="connsiteY36" fmla="*/ 1234569 h 1267907"/>
                <a:gd name="connsiteX37" fmla="*/ 1616818 w 4099267"/>
                <a:gd name="connsiteY37" fmla="*/ 1229807 h 1267907"/>
                <a:gd name="connsiteX38" fmla="*/ 1788268 w 4099267"/>
                <a:gd name="connsiteY38" fmla="*/ 1234569 h 1267907"/>
                <a:gd name="connsiteX39" fmla="*/ 1845418 w 4099267"/>
                <a:gd name="connsiteY39" fmla="*/ 1239332 h 1267907"/>
                <a:gd name="connsiteX40" fmla="*/ 1893043 w 4099267"/>
                <a:gd name="connsiteY40" fmla="*/ 1253619 h 1267907"/>
                <a:gd name="connsiteX41" fmla="*/ 1907330 w 4099267"/>
                <a:gd name="connsiteY41" fmla="*/ 1258382 h 1267907"/>
                <a:gd name="connsiteX42" fmla="*/ 1921618 w 4099267"/>
                <a:gd name="connsiteY42" fmla="*/ 1267907 h 1267907"/>
                <a:gd name="connsiteX43" fmla="*/ 1974005 w 4099267"/>
                <a:gd name="connsiteY43" fmla="*/ 1258382 h 1267907"/>
                <a:gd name="connsiteX44" fmla="*/ 1988293 w 4099267"/>
                <a:gd name="connsiteY44" fmla="*/ 1248857 h 1267907"/>
                <a:gd name="connsiteX45" fmla="*/ 2002580 w 4099267"/>
                <a:gd name="connsiteY45" fmla="*/ 1244094 h 1267907"/>
                <a:gd name="connsiteX46" fmla="*/ 2031155 w 4099267"/>
                <a:gd name="connsiteY46" fmla="*/ 1225044 h 1267907"/>
                <a:gd name="connsiteX47" fmla="*/ 2078780 w 4099267"/>
                <a:gd name="connsiteY47" fmla="*/ 1215519 h 1267907"/>
                <a:gd name="connsiteX48" fmla="*/ 2135930 w 4099267"/>
                <a:gd name="connsiteY48" fmla="*/ 1220282 h 1267907"/>
                <a:gd name="connsiteX49" fmla="*/ 2221655 w 4099267"/>
                <a:gd name="connsiteY49" fmla="*/ 1225044 h 1267907"/>
                <a:gd name="connsiteX50" fmla="*/ 2245468 w 4099267"/>
                <a:gd name="connsiteY50" fmla="*/ 1229807 h 1267907"/>
                <a:gd name="connsiteX51" fmla="*/ 2278805 w 4099267"/>
                <a:gd name="connsiteY51" fmla="*/ 1234569 h 1267907"/>
                <a:gd name="connsiteX52" fmla="*/ 2359768 w 4099267"/>
                <a:gd name="connsiteY52" fmla="*/ 1234569 h 1267907"/>
                <a:gd name="connsiteX53" fmla="*/ 2421680 w 4099267"/>
                <a:gd name="connsiteY53" fmla="*/ 1239332 h 1267907"/>
                <a:gd name="connsiteX54" fmla="*/ 2559793 w 4099267"/>
                <a:gd name="connsiteY54" fmla="*/ 1239332 h 1267907"/>
                <a:gd name="connsiteX55" fmla="*/ 2602655 w 4099267"/>
                <a:gd name="connsiteY55" fmla="*/ 1225044 h 1267907"/>
                <a:gd name="connsiteX56" fmla="*/ 2616943 w 4099267"/>
                <a:gd name="connsiteY56" fmla="*/ 1220282 h 1267907"/>
                <a:gd name="connsiteX57" fmla="*/ 2631230 w 4099267"/>
                <a:gd name="connsiteY57" fmla="*/ 1215519 h 1267907"/>
                <a:gd name="connsiteX58" fmla="*/ 2974130 w 4099267"/>
                <a:gd name="connsiteY58" fmla="*/ 1225044 h 1267907"/>
                <a:gd name="connsiteX59" fmla="*/ 3069380 w 4099267"/>
                <a:gd name="connsiteY59" fmla="*/ 1220282 h 1267907"/>
                <a:gd name="connsiteX60" fmla="*/ 3226543 w 4099267"/>
                <a:gd name="connsiteY60" fmla="*/ 1225044 h 1267907"/>
                <a:gd name="connsiteX61" fmla="*/ 3240830 w 4099267"/>
                <a:gd name="connsiteY61" fmla="*/ 1229807 h 1267907"/>
                <a:gd name="connsiteX62" fmla="*/ 3283693 w 4099267"/>
                <a:gd name="connsiteY62" fmla="*/ 1239332 h 1267907"/>
                <a:gd name="connsiteX63" fmla="*/ 3297980 w 4099267"/>
                <a:gd name="connsiteY63" fmla="*/ 1244094 h 1267907"/>
                <a:gd name="connsiteX64" fmla="*/ 3388468 w 4099267"/>
                <a:gd name="connsiteY64" fmla="*/ 1248857 h 1267907"/>
                <a:gd name="connsiteX65" fmla="*/ 3421805 w 4099267"/>
                <a:gd name="connsiteY65" fmla="*/ 1244094 h 1267907"/>
                <a:gd name="connsiteX66" fmla="*/ 3450380 w 4099267"/>
                <a:gd name="connsiteY66" fmla="*/ 1234569 h 1267907"/>
                <a:gd name="connsiteX67" fmla="*/ 3493243 w 4099267"/>
                <a:gd name="connsiteY67" fmla="*/ 1220282 h 1267907"/>
                <a:gd name="connsiteX68" fmla="*/ 3531343 w 4099267"/>
                <a:gd name="connsiteY68" fmla="*/ 1215519 h 1267907"/>
                <a:gd name="connsiteX69" fmla="*/ 3688505 w 4099267"/>
                <a:gd name="connsiteY69" fmla="*/ 1220282 h 1267907"/>
                <a:gd name="connsiteX70" fmla="*/ 3717080 w 4099267"/>
                <a:gd name="connsiteY70" fmla="*/ 1229807 h 1267907"/>
                <a:gd name="connsiteX71" fmla="*/ 3740893 w 4099267"/>
                <a:gd name="connsiteY71" fmla="*/ 1234569 h 1267907"/>
                <a:gd name="connsiteX72" fmla="*/ 3807568 w 4099267"/>
                <a:gd name="connsiteY72" fmla="*/ 1220282 h 1267907"/>
                <a:gd name="connsiteX73" fmla="*/ 3926630 w 4099267"/>
                <a:gd name="connsiteY73" fmla="*/ 1215519 h 1267907"/>
                <a:gd name="connsiteX74" fmla="*/ 3955205 w 4099267"/>
                <a:gd name="connsiteY74" fmla="*/ 1201232 h 1267907"/>
                <a:gd name="connsiteX75" fmla="*/ 3979018 w 4099267"/>
                <a:gd name="connsiteY75" fmla="*/ 1182182 h 1267907"/>
                <a:gd name="connsiteX76" fmla="*/ 3993305 w 4099267"/>
                <a:gd name="connsiteY76" fmla="*/ 1172657 h 1267907"/>
                <a:gd name="connsiteX77" fmla="*/ 4007593 w 4099267"/>
                <a:gd name="connsiteY77" fmla="*/ 1167894 h 1267907"/>
                <a:gd name="connsiteX78" fmla="*/ 4012355 w 4099267"/>
                <a:gd name="connsiteY78" fmla="*/ 1115507 h 1267907"/>
                <a:gd name="connsiteX79" fmla="*/ 4017118 w 4099267"/>
                <a:gd name="connsiteY79" fmla="*/ 1101219 h 1267907"/>
                <a:gd name="connsiteX80" fmla="*/ 4031405 w 4099267"/>
                <a:gd name="connsiteY80" fmla="*/ 1091694 h 1267907"/>
                <a:gd name="connsiteX81" fmla="*/ 4045693 w 4099267"/>
                <a:gd name="connsiteY81" fmla="*/ 1086932 h 1267907"/>
                <a:gd name="connsiteX82" fmla="*/ 4079030 w 4099267"/>
                <a:gd name="connsiteY82" fmla="*/ 1039307 h 1267907"/>
                <a:gd name="connsiteX83" fmla="*/ 4074268 w 4099267"/>
                <a:gd name="connsiteY83" fmla="*/ 996444 h 1267907"/>
                <a:gd name="connsiteX84" fmla="*/ 4069505 w 4099267"/>
                <a:gd name="connsiteY84" fmla="*/ 982157 h 1267907"/>
                <a:gd name="connsiteX85" fmla="*/ 4064743 w 4099267"/>
                <a:gd name="connsiteY85" fmla="*/ 963107 h 1267907"/>
                <a:gd name="connsiteX86" fmla="*/ 4059980 w 4099267"/>
                <a:gd name="connsiteY86" fmla="*/ 925007 h 1267907"/>
                <a:gd name="connsiteX87" fmla="*/ 4074268 w 4099267"/>
                <a:gd name="connsiteY87" fmla="*/ 863094 h 1267907"/>
                <a:gd name="connsiteX88" fmla="*/ 4079030 w 4099267"/>
                <a:gd name="connsiteY88" fmla="*/ 848807 h 1267907"/>
                <a:gd name="connsiteX89" fmla="*/ 4064743 w 4099267"/>
                <a:gd name="connsiteY89" fmla="*/ 815469 h 1267907"/>
                <a:gd name="connsiteX90" fmla="*/ 4050455 w 4099267"/>
                <a:gd name="connsiteY90" fmla="*/ 786894 h 1267907"/>
                <a:gd name="connsiteX91" fmla="*/ 4059980 w 4099267"/>
                <a:gd name="connsiteY91" fmla="*/ 639257 h 1267907"/>
                <a:gd name="connsiteX92" fmla="*/ 4069505 w 4099267"/>
                <a:gd name="connsiteY92" fmla="*/ 544007 h 1267907"/>
                <a:gd name="connsiteX93" fmla="*/ 4064743 w 4099267"/>
                <a:gd name="connsiteY93" fmla="*/ 486857 h 1267907"/>
                <a:gd name="connsiteX94" fmla="*/ 4064743 w 4099267"/>
                <a:gd name="connsiteY94" fmla="*/ 410657 h 1267907"/>
                <a:gd name="connsiteX95" fmla="*/ 4074268 w 4099267"/>
                <a:gd name="connsiteY95" fmla="*/ 396369 h 1267907"/>
                <a:gd name="connsiteX96" fmla="*/ 4079030 w 4099267"/>
                <a:gd name="connsiteY96" fmla="*/ 382082 h 1267907"/>
                <a:gd name="connsiteX97" fmla="*/ 4069505 w 4099267"/>
                <a:gd name="connsiteY97" fmla="*/ 329694 h 1267907"/>
                <a:gd name="connsiteX98" fmla="*/ 4050455 w 4099267"/>
                <a:gd name="connsiteY98" fmla="*/ 301119 h 1267907"/>
                <a:gd name="connsiteX99" fmla="*/ 4059980 w 4099267"/>
                <a:gd name="connsiteY99" fmla="*/ 258257 h 1267907"/>
                <a:gd name="connsiteX100" fmla="*/ 4079030 w 4099267"/>
                <a:gd name="connsiteY100" fmla="*/ 229682 h 1267907"/>
                <a:gd name="connsiteX101" fmla="*/ 4083793 w 4099267"/>
                <a:gd name="connsiteY101" fmla="*/ 215394 h 1267907"/>
                <a:gd name="connsiteX102" fmla="*/ 4093318 w 4099267"/>
                <a:gd name="connsiteY102" fmla="*/ 201107 h 1267907"/>
                <a:gd name="connsiteX103" fmla="*/ 4093318 w 4099267"/>
                <a:gd name="connsiteY103" fmla="*/ 110619 h 1267907"/>
                <a:gd name="connsiteX104" fmla="*/ 4079030 w 4099267"/>
                <a:gd name="connsiteY104" fmla="*/ 82044 h 1267907"/>
                <a:gd name="connsiteX105" fmla="*/ 4059980 w 4099267"/>
                <a:gd name="connsiteY105" fmla="*/ 67757 h 1267907"/>
                <a:gd name="connsiteX106" fmla="*/ 4031405 w 4099267"/>
                <a:gd name="connsiteY106" fmla="*/ 48707 h 1267907"/>
                <a:gd name="connsiteX107" fmla="*/ 4017118 w 4099267"/>
                <a:gd name="connsiteY107" fmla="*/ 39182 h 1267907"/>
                <a:gd name="connsiteX108" fmla="*/ 3950443 w 4099267"/>
                <a:gd name="connsiteY108" fmla="*/ 24894 h 1267907"/>
                <a:gd name="connsiteX109" fmla="*/ 3774230 w 4099267"/>
                <a:gd name="connsiteY109" fmla="*/ 29657 h 1267907"/>
                <a:gd name="connsiteX110" fmla="*/ 3759943 w 4099267"/>
                <a:gd name="connsiteY110" fmla="*/ 34419 h 1267907"/>
                <a:gd name="connsiteX111" fmla="*/ 3721843 w 4099267"/>
                <a:gd name="connsiteY111" fmla="*/ 43944 h 1267907"/>
                <a:gd name="connsiteX112" fmla="*/ 3645643 w 4099267"/>
                <a:gd name="connsiteY112" fmla="*/ 39182 h 1267907"/>
                <a:gd name="connsiteX113" fmla="*/ 3602780 w 4099267"/>
                <a:gd name="connsiteY113" fmla="*/ 24894 h 1267907"/>
                <a:gd name="connsiteX114" fmla="*/ 3559918 w 4099267"/>
                <a:gd name="connsiteY114" fmla="*/ 10607 h 1267907"/>
                <a:gd name="connsiteX115" fmla="*/ 3526580 w 4099267"/>
                <a:gd name="connsiteY115" fmla="*/ 5844 h 1267907"/>
                <a:gd name="connsiteX116" fmla="*/ 3478955 w 4099267"/>
                <a:gd name="connsiteY116" fmla="*/ 5844 h 1267907"/>
                <a:gd name="connsiteX117" fmla="*/ 3464668 w 4099267"/>
                <a:gd name="connsiteY117" fmla="*/ 15369 h 1267907"/>
                <a:gd name="connsiteX118" fmla="*/ 3388468 w 4099267"/>
                <a:gd name="connsiteY118" fmla="*/ 34419 h 1267907"/>
                <a:gd name="connsiteX119" fmla="*/ 3131293 w 4099267"/>
                <a:gd name="connsiteY119" fmla="*/ 39182 h 1267907"/>
                <a:gd name="connsiteX120" fmla="*/ 3007468 w 4099267"/>
                <a:gd name="connsiteY120" fmla="*/ 29657 h 1267907"/>
                <a:gd name="connsiteX121" fmla="*/ 2978893 w 4099267"/>
                <a:gd name="connsiteY121" fmla="*/ 20132 h 1267907"/>
                <a:gd name="connsiteX122" fmla="*/ 2964605 w 4099267"/>
                <a:gd name="connsiteY122" fmla="*/ 15369 h 1267907"/>
                <a:gd name="connsiteX123" fmla="*/ 2916980 w 4099267"/>
                <a:gd name="connsiteY123" fmla="*/ 24894 h 1267907"/>
                <a:gd name="connsiteX124" fmla="*/ 2893168 w 4099267"/>
                <a:gd name="connsiteY124" fmla="*/ 29657 h 1267907"/>
                <a:gd name="connsiteX125" fmla="*/ 2697905 w 4099267"/>
                <a:gd name="connsiteY125" fmla="*/ 34419 h 1267907"/>
                <a:gd name="connsiteX126" fmla="*/ 2583605 w 4099267"/>
                <a:gd name="connsiteY126" fmla="*/ 29657 h 1267907"/>
                <a:gd name="connsiteX127" fmla="*/ 2569318 w 4099267"/>
                <a:gd name="connsiteY127" fmla="*/ 24894 h 1267907"/>
                <a:gd name="connsiteX128" fmla="*/ 2440730 w 4099267"/>
                <a:gd name="connsiteY128" fmla="*/ 34419 h 1267907"/>
                <a:gd name="connsiteX129" fmla="*/ 2350243 w 4099267"/>
                <a:gd name="connsiteY129" fmla="*/ 39182 h 1267907"/>
                <a:gd name="connsiteX130" fmla="*/ 2226418 w 4099267"/>
                <a:gd name="connsiteY130" fmla="*/ 48707 h 1267907"/>
                <a:gd name="connsiteX131" fmla="*/ 2112118 w 4099267"/>
                <a:gd name="connsiteY131" fmla="*/ 43944 h 1267907"/>
                <a:gd name="connsiteX132" fmla="*/ 1902568 w 4099267"/>
                <a:gd name="connsiteY132" fmla="*/ 39182 h 1267907"/>
                <a:gd name="connsiteX133" fmla="*/ 1840655 w 4099267"/>
                <a:gd name="connsiteY133" fmla="*/ 34419 h 1267907"/>
                <a:gd name="connsiteX134" fmla="*/ 1812080 w 4099267"/>
                <a:gd name="connsiteY134" fmla="*/ 24894 h 1267907"/>
                <a:gd name="connsiteX135" fmla="*/ 1797793 w 4099267"/>
                <a:gd name="connsiteY135" fmla="*/ 20132 h 1267907"/>
                <a:gd name="connsiteX136" fmla="*/ 1716830 w 4099267"/>
                <a:gd name="connsiteY136" fmla="*/ 15369 h 1267907"/>
                <a:gd name="connsiteX137" fmla="*/ 1664443 w 4099267"/>
                <a:gd name="connsiteY137" fmla="*/ 10607 h 1267907"/>
                <a:gd name="connsiteX138" fmla="*/ 1602530 w 4099267"/>
                <a:gd name="connsiteY138" fmla="*/ 15369 h 1267907"/>
                <a:gd name="connsiteX139" fmla="*/ 1578718 w 4099267"/>
                <a:gd name="connsiteY139" fmla="*/ 20132 h 1267907"/>
                <a:gd name="connsiteX140" fmla="*/ 1531093 w 4099267"/>
                <a:gd name="connsiteY140" fmla="*/ 24894 h 1267907"/>
                <a:gd name="connsiteX141" fmla="*/ 1502518 w 4099267"/>
                <a:gd name="connsiteY141" fmla="*/ 29657 h 1267907"/>
                <a:gd name="connsiteX142" fmla="*/ 1473943 w 4099267"/>
                <a:gd name="connsiteY142" fmla="*/ 39182 h 1267907"/>
                <a:gd name="connsiteX143" fmla="*/ 1278680 w 4099267"/>
                <a:gd name="connsiteY143" fmla="*/ 34419 h 1267907"/>
                <a:gd name="connsiteX144" fmla="*/ 1250105 w 4099267"/>
                <a:gd name="connsiteY144" fmla="*/ 29657 h 1267907"/>
                <a:gd name="connsiteX145" fmla="*/ 1054843 w 4099267"/>
                <a:gd name="connsiteY145" fmla="*/ 34419 h 1267907"/>
                <a:gd name="connsiteX146" fmla="*/ 1031030 w 4099267"/>
                <a:gd name="connsiteY146" fmla="*/ 39182 h 1267907"/>
                <a:gd name="connsiteX147" fmla="*/ 1016743 w 4099267"/>
                <a:gd name="connsiteY147" fmla="*/ 43944 h 1267907"/>
                <a:gd name="connsiteX148" fmla="*/ 797668 w 4099267"/>
                <a:gd name="connsiteY148" fmla="*/ 39182 h 1267907"/>
                <a:gd name="connsiteX149" fmla="*/ 740518 w 4099267"/>
                <a:gd name="connsiteY149" fmla="*/ 34419 h 1267907"/>
                <a:gd name="connsiteX150" fmla="*/ 716705 w 4099267"/>
                <a:gd name="connsiteY150" fmla="*/ 29657 h 1267907"/>
                <a:gd name="connsiteX151" fmla="*/ 659555 w 4099267"/>
                <a:gd name="connsiteY151" fmla="*/ 24894 h 1267907"/>
                <a:gd name="connsiteX152" fmla="*/ 611930 w 4099267"/>
                <a:gd name="connsiteY152" fmla="*/ 15369 h 1267907"/>
                <a:gd name="connsiteX153" fmla="*/ 526205 w 4099267"/>
                <a:gd name="connsiteY153" fmla="*/ 20132 h 1267907"/>
                <a:gd name="connsiteX154" fmla="*/ 454768 w 4099267"/>
                <a:gd name="connsiteY154" fmla="*/ 29657 h 1267907"/>
                <a:gd name="connsiteX155" fmla="*/ 440480 w 4099267"/>
                <a:gd name="connsiteY155" fmla="*/ 34419 h 1267907"/>
                <a:gd name="connsiteX156" fmla="*/ 307130 w 4099267"/>
                <a:gd name="connsiteY156" fmla="*/ 29657 h 1267907"/>
                <a:gd name="connsiteX157" fmla="*/ 259505 w 4099267"/>
                <a:gd name="connsiteY157" fmla="*/ 24894 h 1267907"/>
                <a:gd name="connsiteX158" fmla="*/ 211880 w 4099267"/>
                <a:gd name="connsiteY158" fmla="*/ 15369 h 1267907"/>
                <a:gd name="connsiteX159" fmla="*/ 111868 w 4099267"/>
                <a:gd name="connsiteY159" fmla="*/ 10607 h 1267907"/>
                <a:gd name="connsiteX160" fmla="*/ 73768 w 4099267"/>
                <a:gd name="connsiteY160" fmla="*/ 15369 h 1267907"/>
                <a:gd name="connsiteX161" fmla="*/ 59480 w 4099267"/>
                <a:gd name="connsiteY161" fmla="*/ 24894 h 1267907"/>
                <a:gd name="connsiteX162" fmla="*/ 30905 w 4099267"/>
                <a:gd name="connsiteY162" fmla="*/ 34419 h 1267907"/>
                <a:gd name="connsiteX163" fmla="*/ 2330 w 4099267"/>
                <a:gd name="connsiteY163" fmla="*/ 29657 h 1267907"/>
                <a:gd name="connsiteX164" fmla="*/ 7093 w 4099267"/>
                <a:gd name="connsiteY164" fmla="*/ 1205994 h 1267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</a:cxnLst>
              <a:rect l="l" t="t" r="r" b="b"/>
              <a:pathLst>
                <a:path w="4099267" h="1267907">
                  <a:moveTo>
                    <a:pt x="7093" y="1205994"/>
                  </a:moveTo>
                  <a:lnTo>
                    <a:pt x="49955" y="1215519"/>
                  </a:lnTo>
                  <a:cubicBezTo>
                    <a:pt x="55216" y="1217774"/>
                    <a:pt x="59123" y="1222484"/>
                    <a:pt x="64243" y="1225044"/>
                  </a:cubicBezTo>
                  <a:cubicBezTo>
                    <a:pt x="68733" y="1227289"/>
                    <a:pt x="73768" y="1228219"/>
                    <a:pt x="78530" y="1229807"/>
                  </a:cubicBezTo>
                  <a:cubicBezTo>
                    <a:pt x="116630" y="1228219"/>
                    <a:pt x="154886" y="1228839"/>
                    <a:pt x="192830" y="1225044"/>
                  </a:cubicBezTo>
                  <a:cubicBezTo>
                    <a:pt x="202820" y="1224045"/>
                    <a:pt x="211880" y="1218694"/>
                    <a:pt x="221405" y="1215519"/>
                  </a:cubicBezTo>
                  <a:lnTo>
                    <a:pt x="235693" y="1210757"/>
                  </a:lnTo>
                  <a:lnTo>
                    <a:pt x="249980" y="1205994"/>
                  </a:lnTo>
                  <a:cubicBezTo>
                    <a:pt x="256077" y="1207518"/>
                    <a:pt x="276490" y="1212105"/>
                    <a:pt x="283318" y="1215519"/>
                  </a:cubicBezTo>
                  <a:cubicBezTo>
                    <a:pt x="288437" y="1218079"/>
                    <a:pt x="292843" y="1221869"/>
                    <a:pt x="297605" y="1225044"/>
                  </a:cubicBezTo>
                  <a:cubicBezTo>
                    <a:pt x="392447" y="1221657"/>
                    <a:pt x="423149" y="1216201"/>
                    <a:pt x="507155" y="1225044"/>
                  </a:cubicBezTo>
                  <a:cubicBezTo>
                    <a:pt x="517024" y="1226083"/>
                    <a:pt x="532726" y="1236003"/>
                    <a:pt x="540493" y="1239332"/>
                  </a:cubicBezTo>
                  <a:cubicBezTo>
                    <a:pt x="545107" y="1241309"/>
                    <a:pt x="550018" y="1242507"/>
                    <a:pt x="554780" y="1244094"/>
                  </a:cubicBezTo>
                  <a:cubicBezTo>
                    <a:pt x="557955" y="1239332"/>
                    <a:pt x="558802" y="1231379"/>
                    <a:pt x="564305" y="1229807"/>
                  </a:cubicBezTo>
                  <a:cubicBezTo>
                    <a:pt x="570497" y="1228038"/>
                    <a:pt x="594419" y="1236670"/>
                    <a:pt x="602405" y="1239332"/>
                  </a:cubicBezTo>
                  <a:cubicBezTo>
                    <a:pt x="607168" y="1244094"/>
                    <a:pt x="611089" y="1249883"/>
                    <a:pt x="616693" y="1253619"/>
                  </a:cubicBezTo>
                  <a:cubicBezTo>
                    <a:pt x="620870" y="1256404"/>
                    <a:pt x="626490" y="1256137"/>
                    <a:pt x="630980" y="1258382"/>
                  </a:cubicBezTo>
                  <a:cubicBezTo>
                    <a:pt x="636100" y="1260942"/>
                    <a:pt x="640505" y="1264732"/>
                    <a:pt x="645268" y="1267907"/>
                  </a:cubicBezTo>
                  <a:cubicBezTo>
                    <a:pt x="665905" y="1266319"/>
                    <a:pt x="686642" y="1265711"/>
                    <a:pt x="707180" y="1263144"/>
                  </a:cubicBezTo>
                  <a:cubicBezTo>
                    <a:pt x="712161" y="1262521"/>
                    <a:pt x="716641" y="1259761"/>
                    <a:pt x="721468" y="1258382"/>
                  </a:cubicBezTo>
                  <a:cubicBezTo>
                    <a:pt x="727762" y="1256584"/>
                    <a:pt x="734224" y="1255417"/>
                    <a:pt x="740518" y="1253619"/>
                  </a:cubicBezTo>
                  <a:cubicBezTo>
                    <a:pt x="745345" y="1252240"/>
                    <a:pt x="749816" y="1249411"/>
                    <a:pt x="754805" y="1248857"/>
                  </a:cubicBezTo>
                  <a:cubicBezTo>
                    <a:pt x="778525" y="1246221"/>
                    <a:pt x="802467" y="1246161"/>
                    <a:pt x="826243" y="1244094"/>
                  </a:cubicBezTo>
                  <a:cubicBezTo>
                    <a:pt x="838994" y="1242985"/>
                    <a:pt x="851643" y="1240919"/>
                    <a:pt x="864343" y="1239332"/>
                  </a:cubicBezTo>
                  <a:lnTo>
                    <a:pt x="892918" y="1229807"/>
                  </a:lnTo>
                  <a:lnTo>
                    <a:pt x="907205" y="1225044"/>
                  </a:lnTo>
                  <a:cubicBezTo>
                    <a:pt x="962299" y="1226944"/>
                    <a:pt x="1016157" y="1221326"/>
                    <a:pt x="1069130" y="1234569"/>
                  </a:cubicBezTo>
                  <a:cubicBezTo>
                    <a:pt x="1074000" y="1235787"/>
                    <a:pt x="1078928" y="1237087"/>
                    <a:pt x="1083418" y="1239332"/>
                  </a:cubicBezTo>
                  <a:cubicBezTo>
                    <a:pt x="1088537" y="1241892"/>
                    <a:pt x="1092943" y="1245682"/>
                    <a:pt x="1097705" y="1248857"/>
                  </a:cubicBezTo>
                  <a:cubicBezTo>
                    <a:pt x="1132630" y="1247269"/>
                    <a:pt x="1167718" y="1247819"/>
                    <a:pt x="1202480" y="1244094"/>
                  </a:cubicBezTo>
                  <a:cubicBezTo>
                    <a:pt x="1261010" y="1237823"/>
                    <a:pt x="1208719" y="1237251"/>
                    <a:pt x="1245343" y="1225044"/>
                  </a:cubicBezTo>
                  <a:cubicBezTo>
                    <a:pt x="1254504" y="1221991"/>
                    <a:pt x="1264393" y="1221869"/>
                    <a:pt x="1273918" y="1220282"/>
                  </a:cubicBezTo>
                  <a:cubicBezTo>
                    <a:pt x="1345355" y="1221869"/>
                    <a:pt x="1416898" y="1220848"/>
                    <a:pt x="1488230" y="1225044"/>
                  </a:cubicBezTo>
                  <a:cubicBezTo>
                    <a:pt x="1488234" y="1225044"/>
                    <a:pt x="1523948" y="1236950"/>
                    <a:pt x="1531093" y="1239332"/>
                  </a:cubicBezTo>
                  <a:lnTo>
                    <a:pt x="1545380" y="1244094"/>
                  </a:lnTo>
                  <a:cubicBezTo>
                    <a:pt x="1556493" y="1242507"/>
                    <a:pt x="1567711" y="1241533"/>
                    <a:pt x="1578718" y="1239332"/>
                  </a:cubicBezTo>
                  <a:cubicBezTo>
                    <a:pt x="1583641" y="1238347"/>
                    <a:pt x="1588135" y="1235787"/>
                    <a:pt x="1593005" y="1234569"/>
                  </a:cubicBezTo>
                  <a:cubicBezTo>
                    <a:pt x="1600858" y="1232606"/>
                    <a:pt x="1608880" y="1231394"/>
                    <a:pt x="1616818" y="1229807"/>
                  </a:cubicBezTo>
                  <a:lnTo>
                    <a:pt x="1788268" y="1234569"/>
                  </a:lnTo>
                  <a:cubicBezTo>
                    <a:pt x="1807367" y="1235365"/>
                    <a:pt x="1826450" y="1236961"/>
                    <a:pt x="1845418" y="1239332"/>
                  </a:cubicBezTo>
                  <a:cubicBezTo>
                    <a:pt x="1856937" y="1240772"/>
                    <a:pt x="1884751" y="1250855"/>
                    <a:pt x="1893043" y="1253619"/>
                  </a:cubicBezTo>
                  <a:cubicBezTo>
                    <a:pt x="1897805" y="1255207"/>
                    <a:pt x="1903153" y="1255597"/>
                    <a:pt x="1907330" y="1258382"/>
                  </a:cubicBezTo>
                  <a:lnTo>
                    <a:pt x="1921618" y="1267907"/>
                  </a:lnTo>
                  <a:cubicBezTo>
                    <a:pt x="1924821" y="1267373"/>
                    <a:pt x="1968685" y="1260377"/>
                    <a:pt x="1974005" y="1258382"/>
                  </a:cubicBezTo>
                  <a:cubicBezTo>
                    <a:pt x="1979365" y="1256372"/>
                    <a:pt x="1983173" y="1251417"/>
                    <a:pt x="1988293" y="1248857"/>
                  </a:cubicBezTo>
                  <a:cubicBezTo>
                    <a:pt x="1992783" y="1246612"/>
                    <a:pt x="1998192" y="1246532"/>
                    <a:pt x="2002580" y="1244094"/>
                  </a:cubicBezTo>
                  <a:cubicBezTo>
                    <a:pt x="2012587" y="1238534"/>
                    <a:pt x="2020295" y="1228664"/>
                    <a:pt x="2031155" y="1225044"/>
                  </a:cubicBezTo>
                  <a:cubicBezTo>
                    <a:pt x="2056092" y="1216733"/>
                    <a:pt x="2040473" y="1220992"/>
                    <a:pt x="2078780" y="1215519"/>
                  </a:cubicBezTo>
                  <a:lnTo>
                    <a:pt x="2135930" y="1220282"/>
                  </a:lnTo>
                  <a:cubicBezTo>
                    <a:pt x="2164486" y="1222186"/>
                    <a:pt x="2193144" y="1222565"/>
                    <a:pt x="2221655" y="1225044"/>
                  </a:cubicBezTo>
                  <a:cubicBezTo>
                    <a:pt x="2229719" y="1225745"/>
                    <a:pt x="2237483" y="1228476"/>
                    <a:pt x="2245468" y="1229807"/>
                  </a:cubicBezTo>
                  <a:cubicBezTo>
                    <a:pt x="2256540" y="1231652"/>
                    <a:pt x="2267693" y="1232982"/>
                    <a:pt x="2278805" y="1234569"/>
                  </a:cubicBezTo>
                  <a:cubicBezTo>
                    <a:pt x="2317692" y="1247532"/>
                    <a:pt x="2272724" y="1234569"/>
                    <a:pt x="2359768" y="1234569"/>
                  </a:cubicBezTo>
                  <a:cubicBezTo>
                    <a:pt x="2380466" y="1234569"/>
                    <a:pt x="2401043" y="1237744"/>
                    <a:pt x="2421680" y="1239332"/>
                  </a:cubicBezTo>
                  <a:cubicBezTo>
                    <a:pt x="2475875" y="1252879"/>
                    <a:pt x="2454756" y="1249497"/>
                    <a:pt x="2559793" y="1239332"/>
                  </a:cubicBezTo>
                  <a:cubicBezTo>
                    <a:pt x="2559802" y="1239331"/>
                    <a:pt x="2595507" y="1227427"/>
                    <a:pt x="2602655" y="1225044"/>
                  </a:cubicBezTo>
                  <a:lnTo>
                    <a:pt x="2616943" y="1220282"/>
                  </a:lnTo>
                  <a:lnTo>
                    <a:pt x="2631230" y="1215519"/>
                  </a:lnTo>
                  <a:lnTo>
                    <a:pt x="2974130" y="1225044"/>
                  </a:lnTo>
                  <a:cubicBezTo>
                    <a:pt x="3005920" y="1225044"/>
                    <a:pt x="3037630" y="1221869"/>
                    <a:pt x="3069380" y="1220282"/>
                  </a:cubicBezTo>
                  <a:cubicBezTo>
                    <a:pt x="3121768" y="1221869"/>
                    <a:pt x="3174212" y="1222137"/>
                    <a:pt x="3226543" y="1225044"/>
                  </a:cubicBezTo>
                  <a:cubicBezTo>
                    <a:pt x="3231555" y="1225322"/>
                    <a:pt x="3236003" y="1228428"/>
                    <a:pt x="3240830" y="1229807"/>
                  </a:cubicBezTo>
                  <a:cubicBezTo>
                    <a:pt x="3275017" y="1239575"/>
                    <a:pt x="3244454" y="1229522"/>
                    <a:pt x="3283693" y="1239332"/>
                  </a:cubicBezTo>
                  <a:cubicBezTo>
                    <a:pt x="3288563" y="1240550"/>
                    <a:pt x="3292981" y="1243640"/>
                    <a:pt x="3297980" y="1244094"/>
                  </a:cubicBezTo>
                  <a:cubicBezTo>
                    <a:pt x="3328060" y="1246829"/>
                    <a:pt x="3358305" y="1247269"/>
                    <a:pt x="3388468" y="1248857"/>
                  </a:cubicBezTo>
                  <a:cubicBezTo>
                    <a:pt x="3399580" y="1247269"/>
                    <a:pt x="3410867" y="1246618"/>
                    <a:pt x="3421805" y="1244094"/>
                  </a:cubicBezTo>
                  <a:cubicBezTo>
                    <a:pt x="3431588" y="1241836"/>
                    <a:pt x="3440855" y="1237744"/>
                    <a:pt x="3450380" y="1234569"/>
                  </a:cubicBezTo>
                  <a:lnTo>
                    <a:pt x="3493243" y="1220282"/>
                  </a:lnTo>
                  <a:cubicBezTo>
                    <a:pt x="3505385" y="1216235"/>
                    <a:pt x="3518643" y="1217107"/>
                    <a:pt x="3531343" y="1215519"/>
                  </a:cubicBezTo>
                  <a:cubicBezTo>
                    <a:pt x="3583730" y="1217107"/>
                    <a:pt x="3636248" y="1216262"/>
                    <a:pt x="3688505" y="1220282"/>
                  </a:cubicBezTo>
                  <a:cubicBezTo>
                    <a:pt x="3698516" y="1221052"/>
                    <a:pt x="3707555" y="1226632"/>
                    <a:pt x="3717080" y="1229807"/>
                  </a:cubicBezTo>
                  <a:cubicBezTo>
                    <a:pt x="3724759" y="1232367"/>
                    <a:pt x="3732955" y="1232982"/>
                    <a:pt x="3740893" y="1234569"/>
                  </a:cubicBezTo>
                  <a:cubicBezTo>
                    <a:pt x="3788956" y="1228562"/>
                    <a:pt x="3766851" y="1233854"/>
                    <a:pt x="3807568" y="1220282"/>
                  </a:cubicBezTo>
                  <a:cubicBezTo>
                    <a:pt x="3845249" y="1207722"/>
                    <a:pt x="3886943" y="1217107"/>
                    <a:pt x="3926630" y="1215519"/>
                  </a:cubicBezTo>
                  <a:cubicBezTo>
                    <a:pt x="3938251" y="1211646"/>
                    <a:pt x="3945972" y="1210465"/>
                    <a:pt x="3955205" y="1201232"/>
                  </a:cubicBezTo>
                  <a:cubicBezTo>
                    <a:pt x="3976746" y="1179690"/>
                    <a:pt x="3951203" y="1191452"/>
                    <a:pt x="3979018" y="1182182"/>
                  </a:cubicBezTo>
                  <a:cubicBezTo>
                    <a:pt x="3983780" y="1179007"/>
                    <a:pt x="3988186" y="1175217"/>
                    <a:pt x="3993305" y="1172657"/>
                  </a:cubicBezTo>
                  <a:cubicBezTo>
                    <a:pt x="3997795" y="1170412"/>
                    <a:pt x="4006005" y="1172657"/>
                    <a:pt x="4007593" y="1167894"/>
                  </a:cubicBezTo>
                  <a:cubicBezTo>
                    <a:pt x="4013138" y="1151259"/>
                    <a:pt x="4009875" y="1132865"/>
                    <a:pt x="4012355" y="1115507"/>
                  </a:cubicBezTo>
                  <a:cubicBezTo>
                    <a:pt x="4013065" y="1110537"/>
                    <a:pt x="4013982" y="1105139"/>
                    <a:pt x="4017118" y="1101219"/>
                  </a:cubicBezTo>
                  <a:cubicBezTo>
                    <a:pt x="4020694" y="1096750"/>
                    <a:pt x="4026286" y="1094254"/>
                    <a:pt x="4031405" y="1091694"/>
                  </a:cubicBezTo>
                  <a:cubicBezTo>
                    <a:pt x="4035895" y="1089449"/>
                    <a:pt x="4040930" y="1088519"/>
                    <a:pt x="4045693" y="1086932"/>
                  </a:cubicBezTo>
                  <a:cubicBezTo>
                    <a:pt x="4082303" y="1062526"/>
                    <a:pt x="4072386" y="1079174"/>
                    <a:pt x="4079030" y="1039307"/>
                  </a:cubicBezTo>
                  <a:cubicBezTo>
                    <a:pt x="4077443" y="1025019"/>
                    <a:pt x="4076631" y="1010624"/>
                    <a:pt x="4074268" y="996444"/>
                  </a:cubicBezTo>
                  <a:cubicBezTo>
                    <a:pt x="4073443" y="991492"/>
                    <a:pt x="4070884" y="986984"/>
                    <a:pt x="4069505" y="982157"/>
                  </a:cubicBezTo>
                  <a:cubicBezTo>
                    <a:pt x="4067707" y="975863"/>
                    <a:pt x="4065819" y="969563"/>
                    <a:pt x="4064743" y="963107"/>
                  </a:cubicBezTo>
                  <a:cubicBezTo>
                    <a:pt x="4062639" y="950482"/>
                    <a:pt x="4061568" y="937707"/>
                    <a:pt x="4059980" y="925007"/>
                  </a:cubicBezTo>
                  <a:cubicBezTo>
                    <a:pt x="4066163" y="881728"/>
                    <a:pt x="4061193" y="902320"/>
                    <a:pt x="4074268" y="863094"/>
                  </a:cubicBezTo>
                  <a:lnTo>
                    <a:pt x="4079030" y="848807"/>
                  </a:lnTo>
                  <a:cubicBezTo>
                    <a:pt x="4069121" y="809166"/>
                    <a:pt x="4081186" y="848354"/>
                    <a:pt x="4064743" y="815469"/>
                  </a:cubicBezTo>
                  <a:cubicBezTo>
                    <a:pt x="4045024" y="776033"/>
                    <a:pt x="4077753" y="827843"/>
                    <a:pt x="4050455" y="786894"/>
                  </a:cubicBezTo>
                  <a:cubicBezTo>
                    <a:pt x="4053630" y="737682"/>
                    <a:pt x="4053005" y="688076"/>
                    <a:pt x="4059980" y="639257"/>
                  </a:cubicBezTo>
                  <a:cubicBezTo>
                    <a:pt x="4067670" y="585429"/>
                    <a:pt x="4063882" y="617111"/>
                    <a:pt x="4069505" y="544007"/>
                  </a:cubicBezTo>
                  <a:cubicBezTo>
                    <a:pt x="4067918" y="524957"/>
                    <a:pt x="4066977" y="505842"/>
                    <a:pt x="4064743" y="486857"/>
                  </a:cubicBezTo>
                  <a:cubicBezTo>
                    <a:pt x="4059942" y="446047"/>
                    <a:pt x="4051880" y="470680"/>
                    <a:pt x="4064743" y="410657"/>
                  </a:cubicBezTo>
                  <a:cubicBezTo>
                    <a:pt x="4065942" y="405060"/>
                    <a:pt x="4071093" y="401132"/>
                    <a:pt x="4074268" y="396369"/>
                  </a:cubicBezTo>
                  <a:cubicBezTo>
                    <a:pt x="4075855" y="391607"/>
                    <a:pt x="4079030" y="387102"/>
                    <a:pt x="4079030" y="382082"/>
                  </a:cubicBezTo>
                  <a:cubicBezTo>
                    <a:pt x="4079030" y="375642"/>
                    <a:pt x="4076203" y="341751"/>
                    <a:pt x="4069505" y="329694"/>
                  </a:cubicBezTo>
                  <a:cubicBezTo>
                    <a:pt x="4063946" y="319687"/>
                    <a:pt x="4050455" y="301119"/>
                    <a:pt x="4050455" y="301119"/>
                  </a:cubicBezTo>
                  <a:cubicBezTo>
                    <a:pt x="4051747" y="293370"/>
                    <a:pt x="4054398" y="268304"/>
                    <a:pt x="4059980" y="258257"/>
                  </a:cubicBezTo>
                  <a:cubicBezTo>
                    <a:pt x="4065539" y="248250"/>
                    <a:pt x="4072680" y="239207"/>
                    <a:pt x="4079030" y="229682"/>
                  </a:cubicBezTo>
                  <a:cubicBezTo>
                    <a:pt x="4081815" y="225505"/>
                    <a:pt x="4081548" y="219884"/>
                    <a:pt x="4083793" y="215394"/>
                  </a:cubicBezTo>
                  <a:cubicBezTo>
                    <a:pt x="4086353" y="210275"/>
                    <a:pt x="4090143" y="205869"/>
                    <a:pt x="4093318" y="201107"/>
                  </a:cubicBezTo>
                  <a:cubicBezTo>
                    <a:pt x="4101659" y="159397"/>
                    <a:pt x="4100832" y="174489"/>
                    <a:pt x="4093318" y="110619"/>
                  </a:cubicBezTo>
                  <a:cubicBezTo>
                    <a:pt x="4092285" y="101841"/>
                    <a:pt x="4085022" y="88036"/>
                    <a:pt x="4079030" y="82044"/>
                  </a:cubicBezTo>
                  <a:cubicBezTo>
                    <a:pt x="4073417" y="76431"/>
                    <a:pt x="4066330" y="72519"/>
                    <a:pt x="4059980" y="67757"/>
                  </a:cubicBezTo>
                  <a:cubicBezTo>
                    <a:pt x="4043238" y="42644"/>
                    <a:pt x="4060109" y="61008"/>
                    <a:pt x="4031405" y="48707"/>
                  </a:cubicBezTo>
                  <a:cubicBezTo>
                    <a:pt x="4026144" y="46452"/>
                    <a:pt x="4022348" y="41507"/>
                    <a:pt x="4017118" y="39182"/>
                  </a:cubicBezTo>
                  <a:cubicBezTo>
                    <a:pt x="3990564" y="27380"/>
                    <a:pt x="3980451" y="28645"/>
                    <a:pt x="3950443" y="24894"/>
                  </a:cubicBezTo>
                  <a:cubicBezTo>
                    <a:pt x="3891705" y="26482"/>
                    <a:pt x="3832916" y="26723"/>
                    <a:pt x="3774230" y="29657"/>
                  </a:cubicBezTo>
                  <a:cubicBezTo>
                    <a:pt x="3769216" y="29908"/>
                    <a:pt x="3764813" y="33201"/>
                    <a:pt x="3759943" y="34419"/>
                  </a:cubicBezTo>
                  <a:lnTo>
                    <a:pt x="3721843" y="43944"/>
                  </a:lnTo>
                  <a:cubicBezTo>
                    <a:pt x="3696443" y="42357"/>
                    <a:pt x="3670859" y="42620"/>
                    <a:pt x="3645643" y="39182"/>
                  </a:cubicBezTo>
                  <a:cubicBezTo>
                    <a:pt x="3645637" y="39181"/>
                    <a:pt x="3609926" y="27276"/>
                    <a:pt x="3602780" y="24894"/>
                  </a:cubicBezTo>
                  <a:lnTo>
                    <a:pt x="3559918" y="10607"/>
                  </a:lnTo>
                  <a:cubicBezTo>
                    <a:pt x="3549268" y="7057"/>
                    <a:pt x="3537693" y="7432"/>
                    <a:pt x="3526580" y="5844"/>
                  </a:cubicBezTo>
                  <a:cubicBezTo>
                    <a:pt x="3505894" y="-1051"/>
                    <a:pt x="3507757" y="-2796"/>
                    <a:pt x="3478955" y="5844"/>
                  </a:cubicBezTo>
                  <a:cubicBezTo>
                    <a:pt x="3473473" y="7489"/>
                    <a:pt x="3469898" y="13044"/>
                    <a:pt x="3464668" y="15369"/>
                  </a:cubicBezTo>
                  <a:cubicBezTo>
                    <a:pt x="3447382" y="23052"/>
                    <a:pt x="3402970" y="34150"/>
                    <a:pt x="3388468" y="34419"/>
                  </a:cubicBezTo>
                  <a:lnTo>
                    <a:pt x="3131293" y="39182"/>
                  </a:lnTo>
                  <a:cubicBezTo>
                    <a:pt x="3090018" y="36007"/>
                    <a:pt x="3048545" y="34792"/>
                    <a:pt x="3007468" y="29657"/>
                  </a:cubicBezTo>
                  <a:cubicBezTo>
                    <a:pt x="2997505" y="28412"/>
                    <a:pt x="2988418" y="23307"/>
                    <a:pt x="2978893" y="20132"/>
                  </a:cubicBezTo>
                  <a:lnTo>
                    <a:pt x="2964605" y="15369"/>
                  </a:lnTo>
                  <a:cubicBezTo>
                    <a:pt x="2930905" y="23795"/>
                    <a:pt x="2959803" y="17108"/>
                    <a:pt x="2916980" y="24894"/>
                  </a:cubicBezTo>
                  <a:cubicBezTo>
                    <a:pt x="2909016" y="26342"/>
                    <a:pt x="2901255" y="29305"/>
                    <a:pt x="2893168" y="29657"/>
                  </a:cubicBezTo>
                  <a:cubicBezTo>
                    <a:pt x="2828122" y="32485"/>
                    <a:pt x="2762993" y="32832"/>
                    <a:pt x="2697905" y="34419"/>
                  </a:cubicBezTo>
                  <a:cubicBezTo>
                    <a:pt x="2659805" y="32832"/>
                    <a:pt x="2621634" y="32474"/>
                    <a:pt x="2583605" y="29657"/>
                  </a:cubicBezTo>
                  <a:cubicBezTo>
                    <a:pt x="2578599" y="29286"/>
                    <a:pt x="2574338" y="24894"/>
                    <a:pt x="2569318" y="24894"/>
                  </a:cubicBezTo>
                  <a:cubicBezTo>
                    <a:pt x="2498270" y="24894"/>
                    <a:pt x="2500005" y="30331"/>
                    <a:pt x="2440730" y="34419"/>
                  </a:cubicBezTo>
                  <a:cubicBezTo>
                    <a:pt x="2410597" y="36497"/>
                    <a:pt x="2380405" y="37594"/>
                    <a:pt x="2350243" y="39182"/>
                  </a:cubicBezTo>
                  <a:cubicBezTo>
                    <a:pt x="2303328" y="45046"/>
                    <a:pt x="2281133" y="48707"/>
                    <a:pt x="2226418" y="48707"/>
                  </a:cubicBezTo>
                  <a:cubicBezTo>
                    <a:pt x="2188285" y="48707"/>
                    <a:pt x="2150218" y="45532"/>
                    <a:pt x="2112118" y="43944"/>
                  </a:cubicBezTo>
                  <a:cubicBezTo>
                    <a:pt x="2026294" y="15336"/>
                    <a:pt x="2093580" y="34155"/>
                    <a:pt x="1902568" y="39182"/>
                  </a:cubicBezTo>
                  <a:cubicBezTo>
                    <a:pt x="1881930" y="37594"/>
                    <a:pt x="1861100" y="37647"/>
                    <a:pt x="1840655" y="34419"/>
                  </a:cubicBezTo>
                  <a:cubicBezTo>
                    <a:pt x="1830738" y="32853"/>
                    <a:pt x="1821605" y="28069"/>
                    <a:pt x="1812080" y="24894"/>
                  </a:cubicBezTo>
                  <a:lnTo>
                    <a:pt x="1797793" y="20132"/>
                  </a:lnTo>
                  <a:cubicBezTo>
                    <a:pt x="1772146" y="11584"/>
                    <a:pt x="1743796" y="17295"/>
                    <a:pt x="1716830" y="15369"/>
                  </a:cubicBezTo>
                  <a:cubicBezTo>
                    <a:pt x="1699340" y="14120"/>
                    <a:pt x="1681905" y="12194"/>
                    <a:pt x="1664443" y="10607"/>
                  </a:cubicBezTo>
                  <a:cubicBezTo>
                    <a:pt x="1643805" y="12194"/>
                    <a:pt x="1623102" y="13083"/>
                    <a:pt x="1602530" y="15369"/>
                  </a:cubicBezTo>
                  <a:cubicBezTo>
                    <a:pt x="1594485" y="16263"/>
                    <a:pt x="1586742" y="19062"/>
                    <a:pt x="1578718" y="20132"/>
                  </a:cubicBezTo>
                  <a:cubicBezTo>
                    <a:pt x="1562904" y="22241"/>
                    <a:pt x="1546924" y="22915"/>
                    <a:pt x="1531093" y="24894"/>
                  </a:cubicBezTo>
                  <a:cubicBezTo>
                    <a:pt x="1521511" y="26092"/>
                    <a:pt x="1511886" y="27315"/>
                    <a:pt x="1502518" y="29657"/>
                  </a:cubicBezTo>
                  <a:cubicBezTo>
                    <a:pt x="1492778" y="32092"/>
                    <a:pt x="1473943" y="39182"/>
                    <a:pt x="1473943" y="39182"/>
                  </a:cubicBezTo>
                  <a:lnTo>
                    <a:pt x="1278680" y="34419"/>
                  </a:lnTo>
                  <a:cubicBezTo>
                    <a:pt x="1269032" y="34008"/>
                    <a:pt x="1259761" y="29657"/>
                    <a:pt x="1250105" y="29657"/>
                  </a:cubicBezTo>
                  <a:cubicBezTo>
                    <a:pt x="1184998" y="29657"/>
                    <a:pt x="1119930" y="32832"/>
                    <a:pt x="1054843" y="34419"/>
                  </a:cubicBezTo>
                  <a:cubicBezTo>
                    <a:pt x="1046905" y="36007"/>
                    <a:pt x="1038883" y="37219"/>
                    <a:pt x="1031030" y="39182"/>
                  </a:cubicBezTo>
                  <a:cubicBezTo>
                    <a:pt x="1026160" y="40400"/>
                    <a:pt x="1021763" y="43944"/>
                    <a:pt x="1016743" y="43944"/>
                  </a:cubicBezTo>
                  <a:cubicBezTo>
                    <a:pt x="943701" y="43944"/>
                    <a:pt x="870693" y="40769"/>
                    <a:pt x="797668" y="39182"/>
                  </a:cubicBezTo>
                  <a:cubicBezTo>
                    <a:pt x="778618" y="37594"/>
                    <a:pt x="759503" y="36653"/>
                    <a:pt x="740518" y="34419"/>
                  </a:cubicBezTo>
                  <a:cubicBezTo>
                    <a:pt x="732479" y="33473"/>
                    <a:pt x="724744" y="30603"/>
                    <a:pt x="716705" y="29657"/>
                  </a:cubicBezTo>
                  <a:cubicBezTo>
                    <a:pt x="697720" y="27423"/>
                    <a:pt x="678554" y="27005"/>
                    <a:pt x="659555" y="24894"/>
                  </a:cubicBezTo>
                  <a:cubicBezTo>
                    <a:pt x="638529" y="22558"/>
                    <a:pt x="630854" y="20101"/>
                    <a:pt x="611930" y="15369"/>
                  </a:cubicBezTo>
                  <a:lnTo>
                    <a:pt x="526205" y="20132"/>
                  </a:lnTo>
                  <a:cubicBezTo>
                    <a:pt x="501195" y="21918"/>
                    <a:pt x="478664" y="23683"/>
                    <a:pt x="454768" y="29657"/>
                  </a:cubicBezTo>
                  <a:cubicBezTo>
                    <a:pt x="449898" y="30875"/>
                    <a:pt x="445243" y="32832"/>
                    <a:pt x="440480" y="34419"/>
                  </a:cubicBezTo>
                  <a:lnTo>
                    <a:pt x="307130" y="29657"/>
                  </a:lnTo>
                  <a:cubicBezTo>
                    <a:pt x="291198" y="28818"/>
                    <a:pt x="275283" y="27261"/>
                    <a:pt x="259505" y="24894"/>
                  </a:cubicBezTo>
                  <a:cubicBezTo>
                    <a:pt x="243495" y="22492"/>
                    <a:pt x="228051" y="16139"/>
                    <a:pt x="211880" y="15369"/>
                  </a:cubicBezTo>
                  <a:lnTo>
                    <a:pt x="111868" y="10607"/>
                  </a:lnTo>
                  <a:cubicBezTo>
                    <a:pt x="99168" y="12194"/>
                    <a:pt x="86116" y="12002"/>
                    <a:pt x="73768" y="15369"/>
                  </a:cubicBezTo>
                  <a:cubicBezTo>
                    <a:pt x="68246" y="16875"/>
                    <a:pt x="64711" y="22569"/>
                    <a:pt x="59480" y="24894"/>
                  </a:cubicBezTo>
                  <a:cubicBezTo>
                    <a:pt x="50305" y="28972"/>
                    <a:pt x="40430" y="33625"/>
                    <a:pt x="30905" y="34419"/>
                  </a:cubicBezTo>
                  <a:cubicBezTo>
                    <a:pt x="21380" y="35213"/>
                    <a:pt x="11855" y="31244"/>
                    <a:pt x="2330" y="29657"/>
                  </a:cubicBezTo>
                  <a:cubicBezTo>
                    <a:pt x="-1639" y="224919"/>
                    <a:pt x="-844" y="1008350"/>
                    <a:pt x="7093" y="120599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IN" sz="10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" name="Rechteck 65"/>
            <p:cNvSpPr/>
            <p:nvPr/>
          </p:nvSpPr>
          <p:spPr bwMode="gray">
            <a:xfrm>
              <a:off x="2045725" y="3011720"/>
              <a:ext cx="2288149" cy="73064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95000"/>
                </a:lnSpc>
                <a:spcAft>
                  <a:spcPts val="664"/>
                </a:spcAft>
                <a:defRPr/>
              </a:pPr>
              <a:r>
                <a:rPr lang="en-US" b="1" dirty="0">
                  <a:solidFill>
                    <a:srgbClr val="FFFFFF"/>
                  </a:solidFill>
                  <a:latin typeface="Arial"/>
                </a:rPr>
                <a:t>Configure &amp; Customize the ERP solution</a:t>
              </a:r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31018" y="2941446"/>
              <a:ext cx="376865" cy="649878"/>
            </a:xfrm>
            <a:prstGeom prst="rect">
              <a:avLst/>
            </a:prstGeom>
            <a:noFill/>
          </p:spPr>
          <p:txBody>
            <a:bodyPr wrap="none" lIns="0" tIns="30359" rIns="0" bIns="0" rtlCol="0">
              <a:spAutoFit/>
            </a:bodyPr>
            <a:lstStyle/>
            <a:p>
              <a:pPr algn="ctr">
                <a:lnSpc>
                  <a:spcPct val="85000"/>
                </a:lnSpc>
                <a:spcAft>
                  <a:spcPts val="498"/>
                </a:spcAft>
                <a:buClr>
                  <a:srgbClr val="FFE600"/>
                </a:buClr>
                <a:buSzPct val="70000"/>
              </a:pPr>
              <a:r>
                <a:rPr lang="en-US" sz="6000" dirty="0">
                  <a:solidFill>
                    <a:srgbClr val="FFE600"/>
                  </a:solidFill>
                  <a:latin typeface="Arial"/>
                </a:rPr>
                <a:t>2</a:t>
              </a:r>
              <a:endParaRPr lang="en-IN" sz="6000" dirty="0">
                <a:solidFill>
                  <a:srgbClr val="FFE600"/>
                </a:solidFill>
                <a:latin typeface="Arial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1962150" y="2974103"/>
              <a:ext cx="0" cy="913413"/>
            </a:xfrm>
            <a:prstGeom prst="line">
              <a:avLst/>
            </a:prstGeom>
            <a:ln w="1905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1800945" y="2843759"/>
            <a:ext cx="3664451" cy="1854108"/>
            <a:chOff x="1854147" y="4243387"/>
            <a:chExt cx="3462684" cy="1602957"/>
          </a:xfrm>
        </p:grpSpPr>
        <p:sp>
          <p:nvSpPr>
            <p:cNvPr id="21" name="Freeform 20"/>
            <p:cNvSpPr/>
            <p:nvPr/>
          </p:nvSpPr>
          <p:spPr>
            <a:xfrm>
              <a:off x="1854147" y="4243387"/>
              <a:ext cx="3462684" cy="1602957"/>
            </a:xfrm>
            <a:custGeom>
              <a:avLst/>
              <a:gdLst>
                <a:gd name="connsiteX0" fmla="*/ 28575 w 4120749"/>
                <a:gd name="connsiteY0" fmla="*/ 1205993 h 1267906"/>
                <a:gd name="connsiteX1" fmla="*/ 71437 w 4120749"/>
                <a:gd name="connsiteY1" fmla="*/ 1215518 h 1267906"/>
                <a:gd name="connsiteX2" fmla="*/ 85725 w 4120749"/>
                <a:gd name="connsiteY2" fmla="*/ 1225043 h 1267906"/>
                <a:gd name="connsiteX3" fmla="*/ 100012 w 4120749"/>
                <a:gd name="connsiteY3" fmla="*/ 1229806 h 1267906"/>
                <a:gd name="connsiteX4" fmla="*/ 214312 w 4120749"/>
                <a:gd name="connsiteY4" fmla="*/ 1225043 h 1267906"/>
                <a:gd name="connsiteX5" fmla="*/ 242887 w 4120749"/>
                <a:gd name="connsiteY5" fmla="*/ 1215518 h 1267906"/>
                <a:gd name="connsiteX6" fmla="*/ 257175 w 4120749"/>
                <a:gd name="connsiteY6" fmla="*/ 1210756 h 1267906"/>
                <a:gd name="connsiteX7" fmla="*/ 271462 w 4120749"/>
                <a:gd name="connsiteY7" fmla="*/ 1205993 h 1267906"/>
                <a:gd name="connsiteX8" fmla="*/ 304800 w 4120749"/>
                <a:gd name="connsiteY8" fmla="*/ 1215518 h 1267906"/>
                <a:gd name="connsiteX9" fmla="*/ 319087 w 4120749"/>
                <a:gd name="connsiteY9" fmla="*/ 1225043 h 1267906"/>
                <a:gd name="connsiteX10" fmla="*/ 528637 w 4120749"/>
                <a:gd name="connsiteY10" fmla="*/ 1225043 h 1267906"/>
                <a:gd name="connsiteX11" fmla="*/ 561975 w 4120749"/>
                <a:gd name="connsiteY11" fmla="*/ 1239331 h 1267906"/>
                <a:gd name="connsiteX12" fmla="*/ 576262 w 4120749"/>
                <a:gd name="connsiteY12" fmla="*/ 1244093 h 1267906"/>
                <a:gd name="connsiteX13" fmla="*/ 585787 w 4120749"/>
                <a:gd name="connsiteY13" fmla="*/ 1229806 h 1267906"/>
                <a:gd name="connsiteX14" fmla="*/ 623887 w 4120749"/>
                <a:gd name="connsiteY14" fmla="*/ 1239331 h 1267906"/>
                <a:gd name="connsiteX15" fmla="*/ 638175 w 4120749"/>
                <a:gd name="connsiteY15" fmla="*/ 1253618 h 1267906"/>
                <a:gd name="connsiteX16" fmla="*/ 652462 w 4120749"/>
                <a:gd name="connsiteY16" fmla="*/ 1258381 h 1267906"/>
                <a:gd name="connsiteX17" fmla="*/ 666750 w 4120749"/>
                <a:gd name="connsiteY17" fmla="*/ 1267906 h 1267906"/>
                <a:gd name="connsiteX18" fmla="*/ 728662 w 4120749"/>
                <a:gd name="connsiteY18" fmla="*/ 1263143 h 1267906"/>
                <a:gd name="connsiteX19" fmla="*/ 742950 w 4120749"/>
                <a:gd name="connsiteY19" fmla="*/ 1258381 h 1267906"/>
                <a:gd name="connsiteX20" fmla="*/ 762000 w 4120749"/>
                <a:gd name="connsiteY20" fmla="*/ 1253618 h 1267906"/>
                <a:gd name="connsiteX21" fmla="*/ 776287 w 4120749"/>
                <a:gd name="connsiteY21" fmla="*/ 1248856 h 1267906"/>
                <a:gd name="connsiteX22" fmla="*/ 847725 w 4120749"/>
                <a:gd name="connsiteY22" fmla="*/ 1244093 h 1267906"/>
                <a:gd name="connsiteX23" fmla="*/ 885825 w 4120749"/>
                <a:gd name="connsiteY23" fmla="*/ 1239331 h 1267906"/>
                <a:gd name="connsiteX24" fmla="*/ 914400 w 4120749"/>
                <a:gd name="connsiteY24" fmla="*/ 1229806 h 1267906"/>
                <a:gd name="connsiteX25" fmla="*/ 928687 w 4120749"/>
                <a:gd name="connsiteY25" fmla="*/ 1225043 h 1267906"/>
                <a:gd name="connsiteX26" fmla="*/ 1090612 w 4120749"/>
                <a:gd name="connsiteY26" fmla="*/ 1234568 h 1267906"/>
                <a:gd name="connsiteX27" fmla="*/ 1104900 w 4120749"/>
                <a:gd name="connsiteY27" fmla="*/ 1239331 h 1267906"/>
                <a:gd name="connsiteX28" fmla="*/ 1119187 w 4120749"/>
                <a:gd name="connsiteY28" fmla="*/ 1248856 h 1267906"/>
                <a:gd name="connsiteX29" fmla="*/ 1223962 w 4120749"/>
                <a:gd name="connsiteY29" fmla="*/ 1244093 h 1267906"/>
                <a:gd name="connsiteX30" fmla="*/ 1266825 w 4120749"/>
                <a:gd name="connsiteY30" fmla="*/ 1225043 h 1267906"/>
                <a:gd name="connsiteX31" fmla="*/ 1295400 w 4120749"/>
                <a:gd name="connsiteY31" fmla="*/ 1220281 h 1267906"/>
                <a:gd name="connsiteX32" fmla="*/ 1509712 w 4120749"/>
                <a:gd name="connsiteY32" fmla="*/ 1225043 h 1267906"/>
                <a:gd name="connsiteX33" fmla="*/ 1552575 w 4120749"/>
                <a:gd name="connsiteY33" fmla="*/ 1239331 h 1267906"/>
                <a:gd name="connsiteX34" fmla="*/ 1566862 w 4120749"/>
                <a:gd name="connsiteY34" fmla="*/ 1244093 h 1267906"/>
                <a:gd name="connsiteX35" fmla="*/ 1600200 w 4120749"/>
                <a:gd name="connsiteY35" fmla="*/ 1239331 h 1267906"/>
                <a:gd name="connsiteX36" fmla="*/ 1614487 w 4120749"/>
                <a:gd name="connsiteY36" fmla="*/ 1234568 h 1267906"/>
                <a:gd name="connsiteX37" fmla="*/ 1638300 w 4120749"/>
                <a:gd name="connsiteY37" fmla="*/ 1229806 h 1267906"/>
                <a:gd name="connsiteX38" fmla="*/ 1809750 w 4120749"/>
                <a:gd name="connsiteY38" fmla="*/ 1234568 h 1267906"/>
                <a:gd name="connsiteX39" fmla="*/ 1866900 w 4120749"/>
                <a:gd name="connsiteY39" fmla="*/ 1239331 h 1267906"/>
                <a:gd name="connsiteX40" fmla="*/ 1914525 w 4120749"/>
                <a:gd name="connsiteY40" fmla="*/ 1253618 h 1267906"/>
                <a:gd name="connsiteX41" fmla="*/ 1928812 w 4120749"/>
                <a:gd name="connsiteY41" fmla="*/ 1258381 h 1267906"/>
                <a:gd name="connsiteX42" fmla="*/ 1943100 w 4120749"/>
                <a:gd name="connsiteY42" fmla="*/ 1267906 h 1267906"/>
                <a:gd name="connsiteX43" fmla="*/ 1995487 w 4120749"/>
                <a:gd name="connsiteY43" fmla="*/ 1258381 h 1267906"/>
                <a:gd name="connsiteX44" fmla="*/ 2009775 w 4120749"/>
                <a:gd name="connsiteY44" fmla="*/ 1248856 h 1267906"/>
                <a:gd name="connsiteX45" fmla="*/ 2024062 w 4120749"/>
                <a:gd name="connsiteY45" fmla="*/ 1244093 h 1267906"/>
                <a:gd name="connsiteX46" fmla="*/ 2052637 w 4120749"/>
                <a:gd name="connsiteY46" fmla="*/ 1225043 h 1267906"/>
                <a:gd name="connsiteX47" fmla="*/ 2100262 w 4120749"/>
                <a:gd name="connsiteY47" fmla="*/ 1215518 h 1267906"/>
                <a:gd name="connsiteX48" fmla="*/ 2157412 w 4120749"/>
                <a:gd name="connsiteY48" fmla="*/ 1220281 h 1267906"/>
                <a:gd name="connsiteX49" fmla="*/ 2243137 w 4120749"/>
                <a:gd name="connsiteY49" fmla="*/ 1225043 h 1267906"/>
                <a:gd name="connsiteX50" fmla="*/ 2266950 w 4120749"/>
                <a:gd name="connsiteY50" fmla="*/ 1229806 h 1267906"/>
                <a:gd name="connsiteX51" fmla="*/ 2300287 w 4120749"/>
                <a:gd name="connsiteY51" fmla="*/ 1234568 h 1267906"/>
                <a:gd name="connsiteX52" fmla="*/ 2381250 w 4120749"/>
                <a:gd name="connsiteY52" fmla="*/ 1234568 h 1267906"/>
                <a:gd name="connsiteX53" fmla="*/ 2443162 w 4120749"/>
                <a:gd name="connsiteY53" fmla="*/ 1239331 h 1267906"/>
                <a:gd name="connsiteX54" fmla="*/ 2581275 w 4120749"/>
                <a:gd name="connsiteY54" fmla="*/ 1239331 h 1267906"/>
                <a:gd name="connsiteX55" fmla="*/ 2624137 w 4120749"/>
                <a:gd name="connsiteY55" fmla="*/ 1225043 h 1267906"/>
                <a:gd name="connsiteX56" fmla="*/ 2638425 w 4120749"/>
                <a:gd name="connsiteY56" fmla="*/ 1220281 h 1267906"/>
                <a:gd name="connsiteX57" fmla="*/ 2652712 w 4120749"/>
                <a:gd name="connsiteY57" fmla="*/ 1215518 h 1267906"/>
                <a:gd name="connsiteX58" fmla="*/ 2995612 w 4120749"/>
                <a:gd name="connsiteY58" fmla="*/ 1225043 h 1267906"/>
                <a:gd name="connsiteX59" fmla="*/ 3090862 w 4120749"/>
                <a:gd name="connsiteY59" fmla="*/ 1220281 h 1267906"/>
                <a:gd name="connsiteX60" fmla="*/ 3248025 w 4120749"/>
                <a:gd name="connsiteY60" fmla="*/ 1225043 h 1267906"/>
                <a:gd name="connsiteX61" fmla="*/ 3262312 w 4120749"/>
                <a:gd name="connsiteY61" fmla="*/ 1229806 h 1267906"/>
                <a:gd name="connsiteX62" fmla="*/ 3305175 w 4120749"/>
                <a:gd name="connsiteY62" fmla="*/ 1239331 h 1267906"/>
                <a:gd name="connsiteX63" fmla="*/ 3319462 w 4120749"/>
                <a:gd name="connsiteY63" fmla="*/ 1244093 h 1267906"/>
                <a:gd name="connsiteX64" fmla="*/ 3409950 w 4120749"/>
                <a:gd name="connsiteY64" fmla="*/ 1248856 h 1267906"/>
                <a:gd name="connsiteX65" fmla="*/ 3443287 w 4120749"/>
                <a:gd name="connsiteY65" fmla="*/ 1244093 h 1267906"/>
                <a:gd name="connsiteX66" fmla="*/ 3471862 w 4120749"/>
                <a:gd name="connsiteY66" fmla="*/ 1234568 h 1267906"/>
                <a:gd name="connsiteX67" fmla="*/ 3514725 w 4120749"/>
                <a:gd name="connsiteY67" fmla="*/ 1220281 h 1267906"/>
                <a:gd name="connsiteX68" fmla="*/ 3552825 w 4120749"/>
                <a:gd name="connsiteY68" fmla="*/ 1215518 h 1267906"/>
                <a:gd name="connsiteX69" fmla="*/ 3709987 w 4120749"/>
                <a:gd name="connsiteY69" fmla="*/ 1220281 h 1267906"/>
                <a:gd name="connsiteX70" fmla="*/ 3738562 w 4120749"/>
                <a:gd name="connsiteY70" fmla="*/ 1229806 h 1267906"/>
                <a:gd name="connsiteX71" fmla="*/ 3762375 w 4120749"/>
                <a:gd name="connsiteY71" fmla="*/ 1234568 h 1267906"/>
                <a:gd name="connsiteX72" fmla="*/ 3829050 w 4120749"/>
                <a:gd name="connsiteY72" fmla="*/ 1220281 h 1267906"/>
                <a:gd name="connsiteX73" fmla="*/ 3948112 w 4120749"/>
                <a:gd name="connsiteY73" fmla="*/ 1215518 h 1267906"/>
                <a:gd name="connsiteX74" fmla="*/ 3976687 w 4120749"/>
                <a:gd name="connsiteY74" fmla="*/ 1201231 h 1267906"/>
                <a:gd name="connsiteX75" fmla="*/ 4000500 w 4120749"/>
                <a:gd name="connsiteY75" fmla="*/ 1182181 h 1267906"/>
                <a:gd name="connsiteX76" fmla="*/ 4014787 w 4120749"/>
                <a:gd name="connsiteY76" fmla="*/ 1172656 h 1267906"/>
                <a:gd name="connsiteX77" fmla="*/ 4029075 w 4120749"/>
                <a:gd name="connsiteY77" fmla="*/ 1167893 h 1267906"/>
                <a:gd name="connsiteX78" fmla="*/ 4033837 w 4120749"/>
                <a:gd name="connsiteY78" fmla="*/ 1115506 h 1267906"/>
                <a:gd name="connsiteX79" fmla="*/ 4038600 w 4120749"/>
                <a:gd name="connsiteY79" fmla="*/ 1101218 h 1267906"/>
                <a:gd name="connsiteX80" fmla="*/ 4052887 w 4120749"/>
                <a:gd name="connsiteY80" fmla="*/ 1091693 h 1267906"/>
                <a:gd name="connsiteX81" fmla="*/ 4067175 w 4120749"/>
                <a:gd name="connsiteY81" fmla="*/ 1086931 h 1267906"/>
                <a:gd name="connsiteX82" fmla="*/ 4100512 w 4120749"/>
                <a:gd name="connsiteY82" fmla="*/ 1039306 h 1267906"/>
                <a:gd name="connsiteX83" fmla="*/ 4095750 w 4120749"/>
                <a:gd name="connsiteY83" fmla="*/ 996443 h 1267906"/>
                <a:gd name="connsiteX84" fmla="*/ 4090987 w 4120749"/>
                <a:gd name="connsiteY84" fmla="*/ 982156 h 1267906"/>
                <a:gd name="connsiteX85" fmla="*/ 4086225 w 4120749"/>
                <a:gd name="connsiteY85" fmla="*/ 963106 h 1267906"/>
                <a:gd name="connsiteX86" fmla="*/ 4081462 w 4120749"/>
                <a:gd name="connsiteY86" fmla="*/ 925006 h 1267906"/>
                <a:gd name="connsiteX87" fmla="*/ 4095750 w 4120749"/>
                <a:gd name="connsiteY87" fmla="*/ 863093 h 1267906"/>
                <a:gd name="connsiteX88" fmla="*/ 4100512 w 4120749"/>
                <a:gd name="connsiteY88" fmla="*/ 848806 h 1267906"/>
                <a:gd name="connsiteX89" fmla="*/ 4086225 w 4120749"/>
                <a:gd name="connsiteY89" fmla="*/ 815468 h 1267906"/>
                <a:gd name="connsiteX90" fmla="*/ 4071937 w 4120749"/>
                <a:gd name="connsiteY90" fmla="*/ 786893 h 1267906"/>
                <a:gd name="connsiteX91" fmla="*/ 4081462 w 4120749"/>
                <a:gd name="connsiteY91" fmla="*/ 639256 h 1267906"/>
                <a:gd name="connsiteX92" fmla="*/ 4090987 w 4120749"/>
                <a:gd name="connsiteY92" fmla="*/ 544006 h 1267906"/>
                <a:gd name="connsiteX93" fmla="*/ 4086225 w 4120749"/>
                <a:gd name="connsiteY93" fmla="*/ 486856 h 1267906"/>
                <a:gd name="connsiteX94" fmla="*/ 4086225 w 4120749"/>
                <a:gd name="connsiteY94" fmla="*/ 410656 h 1267906"/>
                <a:gd name="connsiteX95" fmla="*/ 4095750 w 4120749"/>
                <a:gd name="connsiteY95" fmla="*/ 396368 h 1267906"/>
                <a:gd name="connsiteX96" fmla="*/ 4100512 w 4120749"/>
                <a:gd name="connsiteY96" fmla="*/ 382081 h 1267906"/>
                <a:gd name="connsiteX97" fmla="*/ 4090987 w 4120749"/>
                <a:gd name="connsiteY97" fmla="*/ 329693 h 1267906"/>
                <a:gd name="connsiteX98" fmla="*/ 4071937 w 4120749"/>
                <a:gd name="connsiteY98" fmla="*/ 301118 h 1267906"/>
                <a:gd name="connsiteX99" fmla="*/ 4081462 w 4120749"/>
                <a:gd name="connsiteY99" fmla="*/ 258256 h 1267906"/>
                <a:gd name="connsiteX100" fmla="*/ 4100512 w 4120749"/>
                <a:gd name="connsiteY100" fmla="*/ 229681 h 1267906"/>
                <a:gd name="connsiteX101" fmla="*/ 4105275 w 4120749"/>
                <a:gd name="connsiteY101" fmla="*/ 215393 h 1267906"/>
                <a:gd name="connsiteX102" fmla="*/ 4114800 w 4120749"/>
                <a:gd name="connsiteY102" fmla="*/ 201106 h 1267906"/>
                <a:gd name="connsiteX103" fmla="*/ 4114800 w 4120749"/>
                <a:gd name="connsiteY103" fmla="*/ 110618 h 1267906"/>
                <a:gd name="connsiteX104" fmla="*/ 4100512 w 4120749"/>
                <a:gd name="connsiteY104" fmla="*/ 82043 h 1267906"/>
                <a:gd name="connsiteX105" fmla="*/ 4081462 w 4120749"/>
                <a:gd name="connsiteY105" fmla="*/ 67756 h 1267906"/>
                <a:gd name="connsiteX106" fmla="*/ 4052887 w 4120749"/>
                <a:gd name="connsiteY106" fmla="*/ 48706 h 1267906"/>
                <a:gd name="connsiteX107" fmla="*/ 4038600 w 4120749"/>
                <a:gd name="connsiteY107" fmla="*/ 39181 h 1267906"/>
                <a:gd name="connsiteX108" fmla="*/ 3971925 w 4120749"/>
                <a:gd name="connsiteY108" fmla="*/ 24893 h 1267906"/>
                <a:gd name="connsiteX109" fmla="*/ 3795712 w 4120749"/>
                <a:gd name="connsiteY109" fmla="*/ 29656 h 1267906"/>
                <a:gd name="connsiteX110" fmla="*/ 3781425 w 4120749"/>
                <a:gd name="connsiteY110" fmla="*/ 34418 h 1267906"/>
                <a:gd name="connsiteX111" fmla="*/ 3743325 w 4120749"/>
                <a:gd name="connsiteY111" fmla="*/ 43943 h 1267906"/>
                <a:gd name="connsiteX112" fmla="*/ 3667125 w 4120749"/>
                <a:gd name="connsiteY112" fmla="*/ 39181 h 1267906"/>
                <a:gd name="connsiteX113" fmla="*/ 3624262 w 4120749"/>
                <a:gd name="connsiteY113" fmla="*/ 24893 h 1267906"/>
                <a:gd name="connsiteX114" fmla="*/ 3581400 w 4120749"/>
                <a:gd name="connsiteY114" fmla="*/ 10606 h 1267906"/>
                <a:gd name="connsiteX115" fmla="*/ 3548062 w 4120749"/>
                <a:gd name="connsiteY115" fmla="*/ 5843 h 1267906"/>
                <a:gd name="connsiteX116" fmla="*/ 3500437 w 4120749"/>
                <a:gd name="connsiteY116" fmla="*/ 5843 h 1267906"/>
                <a:gd name="connsiteX117" fmla="*/ 3486150 w 4120749"/>
                <a:gd name="connsiteY117" fmla="*/ 15368 h 1267906"/>
                <a:gd name="connsiteX118" fmla="*/ 3409950 w 4120749"/>
                <a:gd name="connsiteY118" fmla="*/ 34418 h 1267906"/>
                <a:gd name="connsiteX119" fmla="*/ 3152775 w 4120749"/>
                <a:gd name="connsiteY119" fmla="*/ 39181 h 1267906"/>
                <a:gd name="connsiteX120" fmla="*/ 3028950 w 4120749"/>
                <a:gd name="connsiteY120" fmla="*/ 29656 h 1267906"/>
                <a:gd name="connsiteX121" fmla="*/ 3000375 w 4120749"/>
                <a:gd name="connsiteY121" fmla="*/ 20131 h 1267906"/>
                <a:gd name="connsiteX122" fmla="*/ 2986087 w 4120749"/>
                <a:gd name="connsiteY122" fmla="*/ 15368 h 1267906"/>
                <a:gd name="connsiteX123" fmla="*/ 2938462 w 4120749"/>
                <a:gd name="connsiteY123" fmla="*/ 24893 h 1267906"/>
                <a:gd name="connsiteX124" fmla="*/ 2914650 w 4120749"/>
                <a:gd name="connsiteY124" fmla="*/ 29656 h 1267906"/>
                <a:gd name="connsiteX125" fmla="*/ 2719387 w 4120749"/>
                <a:gd name="connsiteY125" fmla="*/ 34418 h 1267906"/>
                <a:gd name="connsiteX126" fmla="*/ 2605087 w 4120749"/>
                <a:gd name="connsiteY126" fmla="*/ 29656 h 1267906"/>
                <a:gd name="connsiteX127" fmla="*/ 2590800 w 4120749"/>
                <a:gd name="connsiteY127" fmla="*/ 24893 h 1267906"/>
                <a:gd name="connsiteX128" fmla="*/ 2462212 w 4120749"/>
                <a:gd name="connsiteY128" fmla="*/ 34418 h 1267906"/>
                <a:gd name="connsiteX129" fmla="*/ 2371725 w 4120749"/>
                <a:gd name="connsiteY129" fmla="*/ 39181 h 1267906"/>
                <a:gd name="connsiteX130" fmla="*/ 2247900 w 4120749"/>
                <a:gd name="connsiteY130" fmla="*/ 48706 h 1267906"/>
                <a:gd name="connsiteX131" fmla="*/ 2133600 w 4120749"/>
                <a:gd name="connsiteY131" fmla="*/ 43943 h 1267906"/>
                <a:gd name="connsiteX132" fmla="*/ 1924050 w 4120749"/>
                <a:gd name="connsiteY132" fmla="*/ 39181 h 1267906"/>
                <a:gd name="connsiteX133" fmla="*/ 1862137 w 4120749"/>
                <a:gd name="connsiteY133" fmla="*/ 34418 h 1267906"/>
                <a:gd name="connsiteX134" fmla="*/ 1833562 w 4120749"/>
                <a:gd name="connsiteY134" fmla="*/ 24893 h 1267906"/>
                <a:gd name="connsiteX135" fmla="*/ 1819275 w 4120749"/>
                <a:gd name="connsiteY135" fmla="*/ 20131 h 1267906"/>
                <a:gd name="connsiteX136" fmla="*/ 1738312 w 4120749"/>
                <a:gd name="connsiteY136" fmla="*/ 15368 h 1267906"/>
                <a:gd name="connsiteX137" fmla="*/ 1685925 w 4120749"/>
                <a:gd name="connsiteY137" fmla="*/ 10606 h 1267906"/>
                <a:gd name="connsiteX138" fmla="*/ 1624012 w 4120749"/>
                <a:gd name="connsiteY138" fmla="*/ 15368 h 1267906"/>
                <a:gd name="connsiteX139" fmla="*/ 1600200 w 4120749"/>
                <a:gd name="connsiteY139" fmla="*/ 20131 h 1267906"/>
                <a:gd name="connsiteX140" fmla="*/ 1552575 w 4120749"/>
                <a:gd name="connsiteY140" fmla="*/ 24893 h 1267906"/>
                <a:gd name="connsiteX141" fmla="*/ 1524000 w 4120749"/>
                <a:gd name="connsiteY141" fmla="*/ 29656 h 1267906"/>
                <a:gd name="connsiteX142" fmla="*/ 1495425 w 4120749"/>
                <a:gd name="connsiteY142" fmla="*/ 39181 h 1267906"/>
                <a:gd name="connsiteX143" fmla="*/ 1300162 w 4120749"/>
                <a:gd name="connsiteY143" fmla="*/ 34418 h 1267906"/>
                <a:gd name="connsiteX144" fmla="*/ 1271587 w 4120749"/>
                <a:gd name="connsiteY144" fmla="*/ 29656 h 1267906"/>
                <a:gd name="connsiteX145" fmla="*/ 1076325 w 4120749"/>
                <a:gd name="connsiteY145" fmla="*/ 34418 h 1267906"/>
                <a:gd name="connsiteX146" fmla="*/ 1052512 w 4120749"/>
                <a:gd name="connsiteY146" fmla="*/ 39181 h 1267906"/>
                <a:gd name="connsiteX147" fmla="*/ 1038225 w 4120749"/>
                <a:gd name="connsiteY147" fmla="*/ 43943 h 1267906"/>
                <a:gd name="connsiteX148" fmla="*/ 819150 w 4120749"/>
                <a:gd name="connsiteY148" fmla="*/ 39181 h 1267906"/>
                <a:gd name="connsiteX149" fmla="*/ 762000 w 4120749"/>
                <a:gd name="connsiteY149" fmla="*/ 34418 h 1267906"/>
                <a:gd name="connsiteX150" fmla="*/ 738187 w 4120749"/>
                <a:gd name="connsiteY150" fmla="*/ 29656 h 1267906"/>
                <a:gd name="connsiteX151" fmla="*/ 681037 w 4120749"/>
                <a:gd name="connsiteY151" fmla="*/ 24893 h 1267906"/>
                <a:gd name="connsiteX152" fmla="*/ 633412 w 4120749"/>
                <a:gd name="connsiteY152" fmla="*/ 15368 h 1267906"/>
                <a:gd name="connsiteX153" fmla="*/ 547687 w 4120749"/>
                <a:gd name="connsiteY153" fmla="*/ 20131 h 1267906"/>
                <a:gd name="connsiteX154" fmla="*/ 476250 w 4120749"/>
                <a:gd name="connsiteY154" fmla="*/ 29656 h 1267906"/>
                <a:gd name="connsiteX155" fmla="*/ 461962 w 4120749"/>
                <a:gd name="connsiteY155" fmla="*/ 34418 h 1267906"/>
                <a:gd name="connsiteX156" fmla="*/ 328612 w 4120749"/>
                <a:gd name="connsiteY156" fmla="*/ 29656 h 1267906"/>
                <a:gd name="connsiteX157" fmla="*/ 280987 w 4120749"/>
                <a:gd name="connsiteY157" fmla="*/ 24893 h 1267906"/>
                <a:gd name="connsiteX158" fmla="*/ 233362 w 4120749"/>
                <a:gd name="connsiteY158" fmla="*/ 15368 h 1267906"/>
                <a:gd name="connsiteX159" fmla="*/ 133350 w 4120749"/>
                <a:gd name="connsiteY159" fmla="*/ 10606 h 1267906"/>
                <a:gd name="connsiteX160" fmla="*/ 95250 w 4120749"/>
                <a:gd name="connsiteY160" fmla="*/ 15368 h 1267906"/>
                <a:gd name="connsiteX161" fmla="*/ 80962 w 4120749"/>
                <a:gd name="connsiteY161" fmla="*/ 24893 h 1267906"/>
                <a:gd name="connsiteX162" fmla="*/ 52387 w 4120749"/>
                <a:gd name="connsiteY162" fmla="*/ 34418 h 1267906"/>
                <a:gd name="connsiteX163" fmla="*/ 38100 w 4120749"/>
                <a:gd name="connsiteY163" fmla="*/ 39181 h 1267906"/>
                <a:gd name="connsiteX164" fmla="*/ 23812 w 4120749"/>
                <a:gd name="connsiteY164" fmla="*/ 43943 h 1267906"/>
                <a:gd name="connsiteX165" fmla="*/ 9525 w 4120749"/>
                <a:gd name="connsiteY165" fmla="*/ 53468 h 1267906"/>
                <a:gd name="connsiteX166" fmla="*/ 19050 w 4120749"/>
                <a:gd name="connsiteY166" fmla="*/ 120143 h 1267906"/>
                <a:gd name="connsiteX167" fmla="*/ 14287 w 4120749"/>
                <a:gd name="connsiteY167" fmla="*/ 377318 h 1267906"/>
                <a:gd name="connsiteX168" fmla="*/ 4762 w 4120749"/>
                <a:gd name="connsiteY168" fmla="*/ 424943 h 1267906"/>
                <a:gd name="connsiteX169" fmla="*/ 0 w 4120749"/>
                <a:gd name="connsiteY169" fmla="*/ 482093 h 1267906"/>
                <a:gd name="connsiteX170" fmla="*/ 9525 w 4120749"/>
                <a:gd name="connsiteY170" fmla="*/ 624968 h 1267906"/>
                <a:gd name="connsiteX171" fmla="*/ 14287 w 4120749"/>
                <a:gd name="connsiteY171" fmla="*/ 763081 h 1267906"/>
                <a:gd name="connsiteX172" fmla="*/ 19050 w 4120749"/>
                <a:gd name="connsiteY172" fmla="*/ 805943 h 1267906"/>
                <a:gd name="connsiteX173" fmla="*/ 23812 w 4120749"/>
                <a:gd name="connsiteY173" fmla="*/ 1139318 h 1267906"/>
                <a:gd name="connsiteX174" fmla="*/ 33337 w 4120749"/>
                <a:gd name="connsiteY174" fmla="*/ 1172656 h 1267906"/>
                <a:gd name="connsiteX175" fmla="*/ 28575 w 4120749"/>
                <a:gd name="connsiteY175" fmla="*/ 1205993 h 1267906"/>
                <a:gd name="connsiteX0" fmla="*/ 28575 w 4120749"/>
                <a:gd name="connsiteY0" fmla="*/ 1205993 h 1267906"/>
                <a:gd name="connsiteX1" fmla="*/ 71437 w 4120749"/>
                <a:gd name="connsiteY1" fmla="*/ 1215518 h 1267906"/>
                <a:gd name="connsiteX2" fmla="*/ 85725 w 4120749"/>
                <a:gd name="connsiteY2" fmla="*/ 1225043 h 1267906"/>
                <a:gd name="connsiteX3" fmla="*/ 100012 w 4120749"/>
                <a:gd name="connsiteY3" fmla="*/ 1229806 h 1267906"/>
                <a:gd name="connsiteX4" fmla="*/ 214312 w 4120749"/>
                <a:gd name="connsiteY4" fmla="*/ 1225043 h 1267906"/>
                <a:gd name="connsiteX5" fmla="*/ 242887 w 4120749"/>
                <a:gd name="connsiteY5" fmla="*/ 1215518 h 1267906"/>
                <a:gd name="connsiteX6" fmla="*/ 257175 w 4120749"/>
                <a:gd name="connsiteY6" fmla="*/ 1210756 h 1267906"/>
                <a:gd name="connsiteX7" fmla="*/ 271462 w 4120749"/>
                <a:gd name="connsiteY7" fmla="*/ 1205993 h 1267906"/>
                <a:gd name="connsiteX8" fmla="*/ 304800 w 4120749"/>
                <a:gd name="connsiteY8" fmla="*/ 1215518 h 1267906"/>
                <a:gd name="connsiteX9" fmla="*/ 319087 w 4120749"/>
                <a:gd name="connsiteY9" fmla="*/ 1225043 h 1267906"/>
                <a:gd name="connsiteX10" fmla="*/ 528637 w 4120749"/>
                <a:gd name="connsiteY10" fmla="*/ 1225043 h 1267906"/>
                <a:gd name="connsiteX11" fmla="*/ 561975 w 4120749"/>
                <a:gd name="connsiteY11" fmla="*/ 1239331 h 1267906"/>
                <a:gd name="connsiteX12" fmla="*/ 576262 w 4120749"/>
                <a:gd name="connsiteY12" fmla="*/ 1244093 h 1267906"/>
                <a:gd name="connsiteX13" fmla="*/ 585787 w 4120749"/>
                <a:gd name="connsiteY13" fmla="*/ 1229806 h 1267906"/>
                <a:gd name="connsiteX14" fmla="*/ 623887 w 4120749"/>
                <a:gd name="connsiteY14" fmla="*/ 1239331 h 1267906"/>
                <a:gd name="connsiteX15" fmla="*/ 638175 w 4120749"/>
                <a:gd name="connsiteY15" fmla="*/ 1253618 h 1267906"/>
                <a:gd name="connsiteX16" fmla="*/ 652462 w 4120749"/>
                <a:gd name="connsiteY16" fmla="*/ 1258381 h 1267906"/>
                <a:gd name="connsiteX17" fmla="*/ 666750 w 4120749"/>
                <a:gd name="connsiteY17" fmla="*/ 1267906 h 1267906"/>
                <a:gd name="connsiteX18" fmla="*/ 728662 w 4120749"/>
                <a:gd name="connsiteY18" fmla="*/ 1263143 h 1267906"/>
                <a:gd name="connsiteX19" fmla="*/ 742950 w 4120749"/>
                <a:gd name="connsiteY19" fmla="*/ 1258381 h 1267906"/>
                <a:gd name="connsiteX20" fmla="*/ 762000 w 4120749"/>
                <a:gd name="connsiteY20" fmla="*/ 1253618 h 1267906"/>
                <a:gd name="connsiteX21" fmla="*/ 776287 w 4120749"/>
                <a:gd name="connsiteY21" fmla="*/ 1248856 h 1267906"/>
                <a:gd name="connsiteX22" fmla="*/ 847725 w 4120749"/>
                <a:gd name="connsiteY22" fmla="*/ 1244093 h 1267906"/>
                <a:gd name="connsiteX23" fmla="*/ 885825 w 4120749"/>
                <a:gd name="connsiteY23" fmla="*/ 1239331 h 1267906"/>
                <a:gd name="connsiteX24" fmla="*/ 914400 w 4120749"/>
                <a:gd name="connsiteY24" fmla="*/ 1229806 h 1267906"/>
                <a:gd name="connsiteX25" fmla="*/ 928687 w 4120749"/>
                <a:gd name="connsiteY25" fmla="*/ 1225043 h 1267906"/>
                <a:gd name="connsiteX26" fmla="*/ 1090612 w 4120749"/>
                <a:gd name="connsiteY26" fmla="*/ 1234568 h 1267906"/>
                <a:gd name="connsiteX27" fmla="*/ 1104900 w 4120749"/>
                <a:gd name="connsiteY27" fmla="*/ 1239331 h 1267906"/>
                <a:gd name="connsiteX28" fmla="*/ 1119187 w 4120749"/>
                <a:gd name="connsiteY28" fmla="*/ 1248856 h 1267906"/>
                <a:gd name="connsiteX29" fmla="*/ 1223962 w 4120749"/>
                <a:gd name="connsiteY29" fmla="*/ 1244093 h 1267906"/>
                <a:gd name="connsiteX30" fmla="*/ 1266825 w 4120749"/>
                <a:gd name="connsiteY30" fmla="*/ 1225043 h 1267906"/>
                <a:gd name="connsiteX31" fmla="*/ 1295400 w 4120749"/>
                <a:gd name="connsiteY31" fmla="*/ 1220281 h 1267906"/>
                <a:gd name="connsiteX32" fmla="*/ 1509712 w 4120749"/>
                <a:gd name="connsiteY32" fmla="*/ 1225043 h 1267906"/>
                <a:gd name="connsiteX33" fmla="*/ 1552575 w 4120749"/>
                <a:gd name="connsiteY33" fmla="*/ 1239331 h 1267906"/>
                <a:gd name="connsiteX34" fmla="*/ 1566862 w 4120749"/>
                <a:gd name="connsiteY34" fmla="*/ 1244093 h 1267906"/>
                <a:gd name="connsiteX35" fmla="*/ 1600200 w 4120749"/>
                <a:gd name="connsiteY35" fmla="*/ 1239331 h 1267906"/>
                <a:gd name="connsiteX36" fmla="*/ 1614487 w 4120749"/>
                <a:gd name="connsiteY36" fmla="*/ 1234568 h 1267906"/>
                <a:gd name="connsiteX37" fmla="*/ 1638300 w 4120749"/>
                <a:gd name="connsiteY37" fmla="*/ 1229806 h 1267906"/>
                <a:gd name="connsiteX38" fmla="*/ 1809750 w 4120749"/>
                <a:gd name="connsiteY38" fmla="*/ 1234568 h 1267906"/>
                <a:gd name="connsiteX39" fmla="*/ 1866900 w 4120749"/>
                <a:gd name="connsiteY39" fmla="*/ 1239331 h 1267906"/>
                <a:gd name="connsiteX40" fmla="*/ 1914525 w 4120749"/>
                <a:gd name="connsiteY40" fmla="*/ 1253618 h 1267906"/>
                <a:gd name="connsiteX41" fmla="*/ 1928812 w 4120749"/>
                <a:gd name="connsiteY41" fmla="*/ 1258381 h 1267906"/>
                <a:gd name="connsiteX42" fmla="*/ 1943100 w 4120749"/>
                <a:gd name="connsiteY42" fmla="*/ 1267906 h 1267906"/>
                <a:gd name="connsiteX43" fmla="*/ 1995487 w 4120749"/>
                <a:gd name="connsiteY43" fmla="*/ 1258381 h 1267906"/>
                <a:gd name="connsiteX44" fmla="*/ 2009775 w 4120749"/>
                <a:gd name="connsiteY44" fmla="*/ 1248856 h 1267906"/>
                <a:gd name="connsiteX45" fmla="*/ 2024062 w 4120749"/>
                <a:gd name="connsiteY45" fmla="*/ 1244093 h 1267906"/>
                <a:gd name="connsiteX46" fmla="*/ 2052637 w 4120749"/>
                <a:gd name="connsiteY46" fmla="*/ 1225043 h 1267906"/>
                <a:gd name="connsiteX47" fmla="*/ 2100262 w 4120749"/>
                <a:gd name="connsiteY47" fmla="*/ 1215518 h 1267906"/>
                <a:gd name="connsiteX48" fmla="*/ 2157412 w 4120749"/>
                <a:gd name="connsiteY48" fmla="*/ 1220281 h 1267906"/>
                <a:gd name="connsiteX49" fmla="*/ 2243137 w 4120749"/>
                <a:gd name="connsiteY49" fmla="*/ 1225043 h 1267906"/>
                <a:gd name="connsiteX50" fmla="*/ 2266950 w 4120749"/>
                <a:gd name="connsiteY50" fmla="*/ 1229806 h 1267906"/>
                <a:gd name="connsiteX51" fmla="*/ 2300287 w 4120749"/>
                <a:gd name="connsiteY51" fmla="*/ 1234568 h 1267906"/>
                <a:gd name="connsiteX52" fmla="*/ 2381250 w 4120749"/>
                <a:gd name="connsiteY52" fmla="*/ 1234568 h 1267906"/>
                <a:gd name="connsiteX53" fmla="*/ 2443162 w 4120749"/>
                <a:gd name="connsiteY53" fmla="*/ 1239331 h 1267906"/>
                <a:gd name="connsiteX54" fmla="*/ 2581275 w 4120749"/>
                <a:gd name="connsiteY54" fmla="*/ 1239331 h 1267906"/>
                <a:gd name="connsiteX55" fmla="*/ 2624137 w 4120749"/>
                <a:gd name="connsiteY55" fmla="*/ 1225043 h 1267906"/>
                <a:gd name="connsiteX56" fmla="*/ 2638425 w 4120749"/>
                <a:gd name="connsiteY56" fmla="*/ 1220281 h 1267906"/>
                <a:gd name="connsiteX57" fmla="*/ 2652712 w 4120749"/>
                <a:gd name="connsiteY57" fmla="*/ 1215518 h 1267906"/>
                <a:gd name="connsiteX58" fmla="*/ 2995612 w 4120749"/>
                <a:gd name="connsiteY58" fmla="*/ 1225043 h 1267906"/>
                <a:gd name="connsiteX59" fmla="*/ 3090862 w 4120749"/>
                <a:gd name="connsiteY59" fmla="*/ 1220281 h 1267906"/>
                <a:gd name="connsiteX60" fmla="*/ 3248025 w 4120749"/>
                <a:gd name="connsiteY60" fmla="*/ 1225043 h 1267906"/>
                <a:gd name="connsiteX61" fmla="*/ 3262312 w 4120749"/>
                <a:gd name="connsiteY61" fmla="*/ 1229806 h 1267906"/>
                <a:gd name="connsiteX62" fmla="*/ 3305175 w 4120749"/>
                <a:gd name="connsiteY62" fmla="*/ 1239331 h 1267906"/>
                <a:gd name="connsiteX63" fmla="*/ 3319462 w 4120749"/>
                <a:gd name="connsiteY63" fmla="*/ 1244093 h 1267906"/>
                <a:gd name="connsiteX64" fmla="*/ 3409950 w 4120749"/>
                <a:gd name="connsiteY64" fmla="*/ 1248856 h 1267906"/>
                <a:gd name="connsiteX65" fmla="*/ 3443287 w 4120749"/>
                <a:gd name="connsiteY65" fmla="*/ 1244093 h 1267906"/>
                <a:gd name="connsiteX66" fmla="*/ 3471862 w 4120749"/>
                <a:gd name="connsiteY66" fmla="*/ 1234568 h 1267906"/>
                <a:gd name="connsiteX67" fmla="*/ 3514725 w 4120749"/>
                <a:gd name="connsiteY67" fmla="*/ 1220281 h 1267906"/>
                <a:gd name="connsiteX68" fmla="*/ 3552825 w 4120749"/>
                <a:gd name="connsiteY68" fmla="*/ 1215518 h 1267906"/>
                <a:gd name="connsiteX69" fmla="*/ 3709987 w 4120749"/>
                <a:gd name="connsiteY69" fmla="*/ 1220281 h 1267906"/>
                <a:gd name="connsiteX70" fmla="*/ 3738562 w 4120749"/>
                <a:gd name="connsiteY70" fmla="*/ 1229806 h 1267906"/>
                <a:gd name="connsiteX71" fmla="*/ 3762375 w 4120749"/>
                <a:gd name="connsiteY71" fmla="*/ 1234568 h 1267906"/>
                <a:gd name="connsiteX72" fmla="*/ 3829050 w 4120749"/>
                <a:gd name="connsiteY72" fmla="*/ 1220281 h 1267906"/>
                <a:gd name="connsiteX73" fmla="*/ 3948112 w 4120749"/>
                <a:gd name="connsiteY73" fmla="*/ 1215518 h 1267906"/>
                <a:gd name="connsiteX74" fmla="*/ 3976687 w 4120749"/>
                <a:gd name="connsiteY74" fmla="*/ 1201231 h 1267906"/>
                <a:gd name="connsiteX75" fmla="*/ 4000500 w 4120749"/>
                <a:gd name="connsiteY75" fmla="*/ 1182181 h 1267906"/>
                <a:gd name="connsiteX76" fmla="*/ 4014787 w 4120749"/>
                <a:gd name="connsiteY76" fmla="*/ 1172656 h 1267906"/>
                <a:gd name="connsiteX77" fmla="*/ 4029075 w 4120749"/>
                <a:gd name="connsiteY77" fmla="*/ 1167893 h 1267906"/>
                <a:gd name="connsiteX78" fmla="*/ 4033837 w 4120749"/>
                <a:gd name="connsiteY78" fmla="*/ 1115506 h 1267906"/>
                <a:gd name="connsiteX79" fmla="*/ 4038600 w 4120749"/>
                <a:gd name="connsiteY79" fmla="*/ 1101218 h 1267906"/>
                <a:gd name="connsiteX80" fmla="*/ 4052887 w 4120749"/>
                <a:gd name="connsiteY80" fmla="*/ 1091693 h 1267906"/>
                <a:gd name="connsiteX81" fmla="*/ 4067175 w 4120749"/>
                <a:gd name="connsiteY81" fmla="*/ 1086931 h 1267906"/>
                <a:gd name="connsiteX82" fmla="*/ 4100512 w 4120749"/>
                <a:gd name="connsiteY82" fmla="*/ 1039306 h 1267906"/>
                <a:gd name="connsiteX83" fmla="*/ 4095750 w 4120749"/>
                <a:gd name="connsiteY83" fmla="*/ 996443 h 1267906"/>
                <a:gd name="connsiteX84" fmla="*/ 4090987 w 4120749"/>
                <a:gd name="connsiteY84" fmla="*/ 982156 h 1267906"/>
                <a:gd name="connsiteX85" fmla="*/ 4086225 w 4120749"/>
                <a:gd name="connsiteY85" fmla="*/ 963106 h 1267906"/>
                <a:gd name="connsiteX86" fmla="*/ 4081462 w 4120749"/>
                <a:gd name="connsiteY86" fmla="*/ 925006 h 1267906"/>
                <a:gd name="connsiteX87" fmla="*/ 4095750 w 4120749"/>
                <a:gd name="connsiteY87" fmla="*/ 863093 h 1267906"/>
                <a:gd name="connsiteX88" fmla="*/ 4100512 w 4120749"/>
                <a:gd name="connsiteY88" fmla="*/ 848806 h 1267906"/>
                <a:gd name="connsiteX89" fmla="*/ 4086225 w 4120749"/>
                <a:gd name="connsiteY89" fmla="*/ 815468 h 1267906"/>
                <a:gd name="connsiteX90" fmla="*/ 4071937 w 4120749"/>
                <a:gd name="connsiteY90" fmla="*/ 786893 h 1267906"/>
                <a:gd name="connsiteX91" fmla="*/ 4081462 w 4120749"/>
                <a:gd name="connsiteY91" fmla="*/ 639256 h 1267906"/>
                <a:gd name="connsiteX92" fmla="*/ 4090987 w 4120749"/>
                <a:gd name="connsiteY92" fmla="*/ 544006 h 1267906"/>
                <a:gd name="connsiteX93" fmla="*/ 4086225 w 4120749"/>
                <a:gd name="connsiteY93" fmla="*/ 486856 h 1267906"/>
                <a:gd name="connsiteX94" fmla="*/ 4086225 w 4120749"/>
                <a:gd name="connsiteY94" fmla="*/ 410656 h 1267906"/>
                <a:gd name="connsiteX95" fmla="*/ 4095750 w 4120749"/>
                <a:gd name="connsiteY95" fmla="*/ 396368 h 1267906"/>
                <a:gd name="connsiteX96" fmla="*/ 4100512 w 4120749"/>
                <a:gd name="connsiteY96" fmla="*/ 382081 h 1267906"/>
                <a:gd name="connsiteX97" fmla="*/ 4090987 w 4120749"/>
                <a:gd name="connsiteY97" fmla="*/ 329693 h 1267906"/>
                <a:gd name="connsiteX98" fmla="*/ 4071937 w 4120749"/>
                <a:gd name="connsiteY98" fmla="*/ 301118 h 1267906"/>
                <a:gd name="connsiteX99" fmla="*/ 4081462 w 4120749"/>
                <a:gd name="connsiteY99" fmla="*/ 258256 h 1267906"/>
                <a:gd name="connsiteX100" fmla="*/ 4100512 w 4120749"/>
                <a:gd name="connsiteY100" fmla="*/ 229681 h 1267906"/>
                <a:gd name="connsiteX101" fmla="*/ 4105275 w 4120749"/>
                <a:gd name="connsiteY101" fmla="*/ 215393 h 1267906"/>
                <a:gd name="connsiteX102" fmla="*/ 4114800 w 4120749"/>
                <a:gd name="connsiteY102" fmla="*/ 201106 h 1267906"/>
                <a:gd name="connsiteX103" fmla="*/ 4114800 w 4120749"/>
                <a:gd name="connsiteY103" fmla="*/ 110618 h 1267906"/>
                <a:gd name="connsiteX104" fmla="*/ 4100512 w 4120749"/>
                <a:gd name="connsiteY104" fmla="*/ 82043 h 1267906"/>
                <a:gd name="connsiteX105" fmla="*/ 4081462 w 4120749"/>
                <a:gd name="connsiteY105" fmla="*/ 67756 h 1267906"/>
                <a:gd name="connsiteX106" fmla="*/ 4052887 w 4120749"/>
                <a:gd name="connsiteY106" fmla="*/ 48706 h 1267906"/>
                <a:gd name="connsiteX107" fmla="*/ 4038600 w 4120749"/>
                <a:gd name="connsiteY107" fmla="*/ 39181 h 1267906"/>
                <a:gd name="connsiteX108" fmla="*/ 3971925 w 4120749"/>
                <a:gd name="connsiteY108" fmla="*/ 24893 h 1267906"/>
                <a:gd name="connsiteX109" fmla="*/ 3795712 w 4120749"/>
                <a:gd name="connsiteY109" fmla="*/ 29656 h 1267906"/>
                <a:gd name="connsiteX110" fmla="*/ 3781425 w 4120749"/>
                <a:gd name="connsiteY110" fmla="*/ 34418 h 1267906"/>
                <a:gd name="connsiteX111" fmla="*/ 3743325 w 4120749"/>
                <a:gd name="connsiteY111" fmla="*/ 43943 h 1267906"/>
                <a:gd name="connsiteX112" fmla="*/ 3667125 w 4120749"/>
                <a:gd name="connsiteY112" fmla="*/ 39181 h 1267906"/>
                <a:gd name="connsiteX113" fmla="*/ 3624262 w 4120749"/>
                <a:gd name="connsiteY113" fmla="*/ 24893 h 1267906"/>
                <a:gd name="connsiteX114" fmla="*/ 3581400 w 4120749"/>
                <a:gd name="connsiteY114" fmla="*/ 10606 h 1267906"/>
                <a:gd name="connsiteX115" fmla="*/ 3548062 w 4120749"/>
                <a:gd name="connsiteY115" fmla="*/ 5843 h 1267906"/>
                <a:gd name="connsiteX116" fmla="*/ 3500437 w 4120749"/>
                <a:gd name="connsiteY116" fmla="*/ 5843 h 1267906"/>
                <a:gd name="connsiteX117" fmla="*/ 3486150 w 4120749"/>
                <a:gd name="connsiteY117" fmla="*/ 15368 h 1267906"/>
                <a:gd name="connsiteX118" fmla="*/ 3409950 w 4120749"/>
                <a:gd name="connsiteY118" fmla="*/ 34418 h 1267906"/>
                <a:gd name="connsiteX119" fmla="*/ 3152775 w 4120749"/>
                <a:gd name="connsiteY119" fmla="*/ 39181 h 1267906"/>
                <a:gd name="connsiteX120" fmla="*/ 3028950 w 4120749"/>
                <a:gd name="connsiteY120" fmla="*/ 29656 h 1267906"/>
                <a:gd name="connsiteX121" fmla="*/ 3000375 w 4120749"/>
                <a:gd name="connsiteY121" fmla="*/ 20131 h 1267906"/>
                <a:gd name="connsiteX122" fmla="*/ 2986087 w 4120749"/>
                <a:gd name="connsiteY122" fmla="*/ 15368 h 1267906"/>
                <a:gd name="connsiteX123" fmla="*/ 2938462 w 4120749"/>
                <a:gd name="connsiteY123" fmla="*/ 24893 h 1267906"/>
                <a:gd name="connsiteX124" fmla="*/ 2914650 w 4120749"/>
                <a:gd name="connsiteY124" fmla="*/ 29656 h 1267906"/>
                <a:gd name="connsiteX125" fmla="*/ 2719387 w 4120749"/>
                <a:gd name="connsiteY125" fmla="*/ 34418 h 1267906"/>
                <a:gd name="connsiteX126" fmla="*/ 2605087 w 4120749"/>
                <a:gd name="connsiteY126" fmla="*/ 29656 h 1267906"/>
                <a:gd name="connsiteX127" fmla="*/ 2590800 w 4120749"/>
                <a:gd name="connsiteY127" fmla="*/ 24893 h 1267906"/>
                <a:gd name="connsiteX128" fmla="*/ 2462212 w 4120749"/>
                <a:gd name="connsiteY128" fmla="*/ 34418 h 1267906"/>
                <a:gd name="connsiteX129" fmla="*/ 2371725 w 4120749"/>
                <a:gd name="connsiteY129" fmla="*/ 39181 h 1267906"/>
                <a:gd name="connsiteX130" fmla="*/ 2247900 w 4120749"/>
                <a:gd name="connsiteY130" fmla="*/ 48706 h 1267906"/>
                <a:gd name="connsiteX131" fmla="*/ 2133600 w 4120749"/>
                <a:gd name="connsiteY131" fmla="*/ 43943 h 1267906"/>
                <a:gd name="connsiteX132" fmla="*/ 1924050 w 4120749"/>
                <a:gd name="connsiteY132" fmla="*/ 39181 h 1267906"/>
                <a:gd name="connsiteX133" fmla="*/ 1862137 w 4120749"/>
                <a:gd name="connsiteY133" fmla="*/ 34418 h 1267906"/>
                <a:gd name="connsiteX134" fmla="*/ 1833562 w 4120749"/>
                <a:gd name="connsiteY134" fmla="*/ 24893 h 1267906"/>
                <a:gd name="connsiteX135" fmla="*/ 1819275 w 4120749"/>
                <a:gd name="connsiteY135" fmla="*/ 20131 h 1267906"/>
                <a:gd name="connsiteX136" fmla="*/ 1738312 w 4120749"/>
                <a:gd name="connsiteY136" fmla="*/ 15368 h 1267906"/>
                <a:gd name="connsiteX137" fmla="*/ 1685925 w 4120749"/>
                <a:gd name="connsiteY137" fmla="*/ 10606 h 1267906"/>
                <a:gd name="connsiteX138" fmla="*/ 1624012 w 4120749"/>
                <a:gd name="connsiteY138" fmla="*/ 15368 h 1267906"/>
                <a:gd name="connsiteX139" fmla="*/ 1600200 w 4120749"/>
                <a:gd name="connsiteY139" fmla="*/ 20131 h 1267906"/>
                <a:gd name="connsiteX140" fmla="*/ 1552575 w 4120749"/>
                <a:gd name="connsiteY140" fmla="*/ 24893 h 1267906"/>
                <a:gd name="connsiteX141" fmla="*/ 1524000 w 4120749"/>
                <a:gd name="connsiteY141" fmla="*/ 29656 h 1267906"/>
                <a:gd name="connsiteX142" fmla="*/ 1495425 w 4120749"/>
                <a:gd name="connsiteY142" fmla="*/ 39181 h 1267906"/>
                <a:gd name="connsiteX143" fmla="*/ 1300162 w 4120749"/>
                <a:gd name="connsiteY143" fmla="*/ 34418 h 1267906"/>
                <a:gd name="connsiteX144" fmla="*/ 1271587 w 4120749"/>
                <a:gd name="connsiteY144" fmla="*/ 29656 h 1267906"/>
                <a:gd name="connsiteX145" fmla="*/ 1076325 w 4120749"/>
                <a:gd name="connsiteY145" fmla="*/ 34418 h 1267906"/>
                <a:gd name="connsiteX146" fmla="*/ 1052512 w 4120749"/>
                <a:gd name="connsiteY146" fmla="*/ 39181 h 1267906"/>
                <a:gd name="connsiteX147" fmla="*/ 1038225 w 4120749"/>
                <a:gd name="connsiteY147" fmla="*/ 43943 h 1267906"/>
                <a:gd name="connsiteX148" fmla="*/ 819150 w 4120749"/>
                <a:gd name="connsiteY148" fmla="*/ 39181 h 1267906"/>
                <a:gd name="connsiteX149" fmla="*/ 762000 w 4120749"/>
                <a:gd name="connsiteY149" fmla="*/ 34418 h 1267906"/>
                <a:gd name="connsiteX150" fmla="*/ 738187 w 4120749"/>
                <a:gd name="connsiteY150" fmla="*/ 29656 h 1267906"/>
                <a:gd name="connsiteX151" fmla="*/ 681037 w 4120749"/>
                <a:gd name="connsiteY151" fmla="*/ 24893 h 1267906"/>
                <a:gd name="connsiteX152" fmla="*/ 633412 w 4120749"/>
                <a:gd name="connsiteY152" fmla="*/ 15368 h 1267906"/>
                <a:gd name="connsiteX153" fmla="*/ 547687 w 4120749"/>
                <a:gd name="connsiteY153" fmla="*/ 20131 h 1267906"/>
                <a:gd name="connsiteX154" fmla="*/ 476250 w 4120749"/>
                <a:gd name="connsiteY154" fmla="*/ 29656 h 1267906"/>
                <a:gd name="connsiteX155" fmla="*/ 461962 w 4120749"/>
                <a:gd name="connsiteY155" fmla="*/ 34418 h 1267906"/>
                <a:gd name="connsiteX156" fmla="*/ 328612 w 4120749"/>
                <a:gd name="connsiteY156" fmla="*/ 29656 h 1267906"/>
                <a:gd name="connsiteX157" fmla="*/ 280987 w 4120749"/>
                <a:gd name="connsiteY157" fmla="*/ 24893 h 1267906"/>
                <a:gd name="connsiteX158" fmla="*/ 233362 w 4120749"/>
                <a:gd name="connsiteY158" fmla="*/ 15368 h 1267906"/>
                <a:gd name="connsiteX159" fmla="*/ 133350 w 4120749"/>
                <a:gd name="connsiteY159" fmla="*/ 10606 h 1267906"/>
                <a:gd name="connsiteX160" fmla="*/ 95250 w 4120749"/>
                <a:gd name="connsiteY160" fmla="*/ 15368 h 1267906"/>
                <a:gd name="connsiteX161" fmla="*/ 80962 w 4120749"/>
                <a:gd name="connsiteY161" fmla="*/ 24893 h 1267906"/>
                <a:gd name="connsiteX162" fmla="*/ 52387 w 4120749"/>
                <a:gd name="connsiteY162" fmla="*/ 34418 h 1267906"/>
                <a:gd name="connsiteX163" fmla="*/ 38100 w 4120749"/>
                <a:gd name="connsiteY163" fmla="*/ 39181 h 1267906"/>
                <a:gd name="connsiteX164" fmla="*/ 23812 w 4120749"/>
                <a:gd name="connsiteY164" fmla="*/ 43943 h 1267906"/>
                <a:gd name="connsiteX165" fmla="*/ 9525 w 4120749"/>
                <a:gd name="connsiteY165" fmla="*/ 53468 h 1267906"/>
                <a:gd name="connsiteX166" fmla="*/ 14287 w 4120749"/>
                <a:gd name="connsiteY166" fmla="*/ 377318 h 1267906"/>
                <a:gd name="connsiteX167" fmla="*/ 4762 w 4120749"/>
                <a:gd name="connsiteY167" fmla="*/ 424943 h 1267906"/>
                <a:gd name="connsiteX168" fmla="*/ 0 w 4120749"/>
                <a:gd name="connsiteY168" fmla="*/ 482093 h 1267906"/>
                <a:gd name="connsiteX169" fmla="*/ 9525 w 4120749"/>
                <a:gd name="connsiteY169" fmla="*/ 624968 h 1267906"/>
                <a:gd name="connsiteX170" fmla="*/ 14287 w 4120749"/>
                <a:gd name="connsiteY170" fmla="*/ 763081 h 1267906"/>
                <a:gd name="connsiteX171" fmla="*/ 19050 w 4120749"/>
                <a:gd name="connsiteY171" fmla="*/ 805943 h 1267906"/>
                <a:gd name="connsiteX172" fmla="*/ 23812 w 4120749"/>
                <a:gd name="connsiteY172" fmla="*/ 1139318 h 1267906"/>
                <a:gd name="connsiteX173" fmla="*/ 33337 w 4120749"/>
                <a:gd name="connsiteY173" fmla="*/ 1172656 h 1267906"/>
                <a:gd name="connsiteX174" fmla="*/ 28575 w 4120749"/>
                <a:gd name="connsiteY174" fmla="*/ 1205993 h 1267906"/>
                <a:gd name="connsiteX0" fmla="*/ 28575 w 4120749"/>
                <a:gd name="connsiteY0" fmla="*/ 1205993 h 1267906"/>
                <a:gd name="connsiteX1" fmla="*/ 71437 w 4120749"/>
                <a:gd name="connsiteY1" fmla="*/ 1215518 h 1267906"/>
                <a:gd name="connsiteX2" fmla="*/ 85725 w 4120749"/>
                <a:gd name="connsiteY2" fmla="*/ 1225043 h 1267906"/>
                <a:gd name="connsiteX3" fmla="*/ 100012 w 4120749"/>
                <a:gd name="connsiteY3" fmla="*/ 1229806 h 1267906"/>
                <a:gd name="connsiteX4" fmla="*/ 214312 w 4120749"/>
                <a:gd name="connsiteY4" fmla="*/ 1225043 h 1267906"/>
                <a:gd name="connsiteX5" fmla="*/ 242887 w 4120749"/>
                <a:gd name="connsiteY5" fmla="*/ 1215518 h 1267906"/>
                <a:gd name="connsiteX6" fmla="*/ 257175 w 4120749"/>
                <a:gd name="connsiteY6" fmla="*/ 1210756 h 1267906"/>
                <a:gd name="connsiteX7" fmla="*/ 271462 w 4120749"/>
                <a:gd name="connsiteY7" fmla="*/ 1205993 h 1267906"/>
                <a:gd name="connsiteX8" fmla="*/ 304800 w 4120749"/>
                <a:gd name="connsiteY8" fmla="*/ 1215518 h 1267906"/>
                <a:gd name="connsiteX9" fmla="*/ 319087 w 4120749"/>
                <a:gd name="connsiteY9" fmla="*/ 1225043 h 1267906"/>
                <a:gd name="connsiteX10" fmla="*/ 528637 w 4120749"/>
                <a:gd name="connsiteY10" fmla="*/ 1225043 h 1267906"/>
                <a:gd name="connsiteX11" fmla="*/ 561975 w 4120749"/>
                <a:gd name="connsiteY11" fmla="*/ 1239331 h 1267906"/>
                <a:gd name="connsiteX12" fmla="*/ 576262 w 4120749"/>
                <a:gd name="connsiteY12" fmla="*/ 1244093 h 1267906"/>
                <a:gd name="connsiteX13" fmla="*/ 585787 w 4120749"/>
                <a:gd name="connsiteY13" fmla="*/ 1229806 h 1267906"/>
                <a:gd name="connsiteX14" fmla="*/ 623887 w 4120749"/>
                <a:gd name="connsiteY14" fmla="*/ 1239331 h 1267906"/>
                <a:gd name="connsiteX15" fmla="*/ 638175 w 4120749"/>
                <a:gd name="connsiteY15" fmla="*/ 1253618 h 1267906"/>
                <a:gd name="connsiteX16" fmla="*/ 652462 w 4120749"/>
                <a:gd name="connsiteY16" fmla="*/ 1258381 h 1267906"/>
                <a:gd name="connsiteX17" fmla="*/ 666750 w 4120749"/>
                <a:gd name="connsiteY17" fmla="*/ 1267906 h 1267906"/>
                <a:gd name="connsiteX18" fmla="*/ 728662 w 4120749"/>
                <a:gd name="connsiteY18" fmla="*/ 1263143 h 1267906"/>
                <a:gd name="connsiteX19" fmla="*/ 742950 w 4120749"/>
                <a:gd name="connsiteY19" fmla="*/ 1258381 h 1267906"/>
                <a:gd name="connsiteX20" fmla="*/ 762000 w 4120749"/>
                <a:gd name="connsiteY20" fmla="*/ 1253618 h 1267906"/>
                <a:gd name="connsiteX21" fmla="*/ 776287 w 4120749"/>
                <a:gd name="connsiteY21" fmla="*/ 1248856 h 1267906"/>
                <a:gd name="connsiteX22" fmla="*/ 847725 w 4120749"/>
                <a:gd name="connsiteY22" fmla="*/ 1244093 h 1267906"/>
                <a:gd name="connsiteX23" fmla="*/ 885825 w 4120749"/>
                <a:gd name="connsiteY23" fmla="*/ 1239331 h 1267906"/>
                <a:gd name="connsiteX24" fmla="*/ 914400 w 4120749"/>
                <a:gd name="connsiteY24" fmla="*/ 1229806 h 1267906"/>
                <a:gd name="connsiteX25" fmla="*/ 928687 w 4120749"/>
                <a:gd name="connsiteY25" fmla="*/ 1225043 h 1267906"/>
                <a:gd name="connsiteX26" fmla="*/ 1090612 w 4120749"/>
                <a:gd name="connsiteY26" fmla="*/ 1234568 h 1267906"/>
                <a:gd name="connsiteX27" fmla="*/ 1104900 w 4120749"/>
                <a:gd name="connsiteY27" fmla="*/ 1239331 h 1267906"/>
                <a:gd name="connsiteX28" fmla="*/ 1119187 w 4120749"/>
                <a:gd name="connsiteY28" fmla="*/ 1248856 h 1267906"/>
                <a:gd name="connsiteX29" fmla="*/ 1223962 w 4120749"/>
                <a:gd name="connsiteY29" fmla="*/ 1244093 h 1267906"/>
                <a:gd name="connsiteX30" fmla="*/ 1266825 w 4120749"/>
                <a:gd name="connsiteY30" fmla="*/ 1225043 h 1267906"/>
                <a:gd name="connsiteX31" fmla="*/ 1295400 w 4120749"/>
                <a:gd name="connsiteY31" fmla="*/ 1220281 h 1267906"/>
                <a:gd name="connsiteX32" fmla="*/ 1509712 w 4120749"/>
                <a:gd name="connsiteY32" fmla="*/ 1225043 h 1267906"/>
                <a:gd name="connsiteX33" fmla="*/ 1552575 w 4120749"/>
                <a:gd name="connsiteY33" fmla="*/ 1239331 h 1267906"/>
                <a:gd name="connsiteX34" fmla="*/ 1566862 w 4120749"/>
                <a:gd name="connsiteY34" fmla="*/ 1244093 h 1267906"/>
                <a:gd name="connsiteX35" fmla="*/ 1600200 w 4120749"/>
                <a:gd name="connsiteY35" fmla="*/ 1239331 h 1267906"/>
                <a:gd name="connsiteX36" fmla="*/ 1614487 w 4120749"/>
                <a:gd name="connsiteY36" fmla="*/ 1234568 h 1267906"/>
                <a:gd name="connsiteX37" fmla="*/ 1638300 w 4120749"/>
                <a:gd name="connsiteY37" fmla="*/ 1229806 h 1267906"/>
                <a:gd name="connsiteX38" fmla="*/ 1809750 w 4120749"/>
                <a:gd name="connsiteY38" fmla="*/ 1234568 h 1267906"/>
                <a:gd name="connsiteX39" fmla="*/ 1866900 w 4120749"/>
                <a:gd name="connsiteY39" fmla="*/ 1239331 h 1267906"/>
                <a:gd name="connsiteX40" fmla="*/ 1914525 w 4120749"/>
                <a:gd name="connsiteY40" fmla="*/ 1253618 h 1267906"/>
                <a:gd name="connsiteX41" fmla="*/ 1928812 w 4120749"/>
                <a:gd name="connsiteY41" fmla="*/ 1258381 h 1267906"/>
                <a:gd name="connsiteX42" fmla="*/ 1943100 w 4120749"/>
                <a:gd name="connsiteY42" fmla="*/ 1267906 h 1267906"/>
                <a:gd name="connsiteX43" fmla="*/ 1995487 w 4120749"/>
                <a:gd name="connsiteY43" fmla="*/ 1258381 h 1267906"/>
                <a:gd name="connsiteX44" fmla="*/ 2009775 w 4120749"/>
                <a:gd name="connsiteY44" fmla="*/ 1248856 h 1267906"/>
                <a:gd name="connsiteX45" fmla="*/ 2024062 w 4120749"/>
                <a:gd name="connsiteY45" fmla="*/ 1244093 h 1267906"/>
                <a:gd name="connsiteX46" fmla="*/ 2052637 w 4120749"/>
                <a:gd name="connsiteY46" fmla="*/ 1225043 h 1267906"/>
                <a:gd name="connsiteX47" fmla="*/ 2100262 w 4120749"/>
                <a:gd name="connsiteY47" fmla="*/ 1215518 h 1267906"/>
                <a:gd name="connsiteX48" fmla="*/ 2157412 w 4120749"/>
                <a:gd name="connsiteY48" fmla="*/ 1220281 h 1267906"/>
                <a:gd name="connsiteX49" fmla="*/ 2243137 w 4120749"/>
                <a:gd name="connsiteY49" fmla="*/ 1225043 h 1267906"/>
                <a:gd name="connsiteX50" fmla="*/ 2266950 w 4120749"/>
                <a:gd name="connsiteY50" fmla="*/ 1229806 h 1267906"/>
                <a:gd name="connsiteX51" fmla="*/ 2300287 w 4120749"/>
                <a:gd name="connsiteY51" fmla="*/ 1234568 h 1267906"/>
                <a:gd name="connsiteX52" fmla="*/ 2381250 w 4120749"/>
                <a:gd name="connsiteY52" fmla="*/ 1234568 h 1267906"/>
                <a:gd name="connsiteX53" fmla="*/ 2443162 w 4120749"/>
                <a:gd name="connsiteY53" fmla="*/ 1239331 h 1267906"/>
                <a:gd name="connsiteX54" fmla="*/ 2581275 w 4120749"/>
                <a:gd name="connsiteY54" fmla="*/ 1239331 h 1267906"/>
                <a:gd name="connsiteX55" fmla="*/ 2624137 w 4120749"/>
                <a:gd name="connsiteY55" fmla="*/ 1225043 h 1267906"/>
                <a:gd name="connsiteX56" fmla="*/ 2638425 w 4120749"/>
                <a:gd name="connsiteY56" fmla="*/ 1220281 h 1267906"/>
                <a:gd name="connsiteX57" fmla="*/ 2652712 w 4120749"/>
                <a:gd name="connsiteY57" fmla="*/ 1215518 h 1267906"/>
                <a:gd name="connsiteX58" fmla="*/ 2995612 w 4120749"/>
                <a:gd name="connsiteY58" fmla="*/ 1225043 h 1267906"/>
                <a:gd name="connsiteX59" fmla="*/ 3090862 w 4120749"/>
                <a:gd name="connsiteY59" fmla="*/ 1220281 h 1267906"/>
                <a:gd name="connsiteX60" fmla="*/ 3248025 w 4120749"/>
                <a:gd name="connsiteY60" fmla="*/ 1225043 h 1267906"/>
                <a:gd name="connsiteX61" fmla="*/ 3262312 w 4120749"/>
                <a:gd name="connsiteY61" fmla="*/ 1229806 h 1267906"/>
                <a:gd name="connsiteX62" fmla="*/ 3305175 w 4120749"/>
                <a:gd name="connsiteY62" fmla="*/ 1239331 h 1267906"/>
                <a:gd name="connsiteX63" fmla="*/ 3319462 w 4120749"/>
                <a:gd name="connsiteY63" fmla="*/ 1244093 h 1267906"/>
                <a:gd name="connsiteX64" fmla="*/ 3409950 w 4120749"/>
                <a:gd name="connsiteY64" fmla="*/ 1248856 h 1267906"/>
                <a:gd name="connsiteX65" fmla="*/ 3443287 w 4120749"/>
                <a:gd name="connsiteY65" fmla="*/ 1244093 h 1267906"/>
                <a:gd name="connsiteX66" fmla="*/ 3471862 w 4120749"/>
                <a:gd name="connsiteY66" fmla="*/ 1234568 h 1267906"/>
                <a:gd name="connsiteX67" fmla="*/ 3514725 w 4120749"/>
                <a:gd name="connsiteY67" fmla="*/ 1220281 h 1267906"/>
                <a:gd name="connsiteX68" fmla="*/ 3552825 w 4120749"/>
                <a:gd name="connsiteY68" fmla="*/ 1215518 h 1267906"/>
                <a:gd name="connsiteX69" fmla="*/ 3709987 w 4120749"/>
                <a:gd name="connsiteY69" fmla="*/ 1220281 h 1267906"/>
                <a:gd name="connsiteX70" fmla="*/ 3738562 w 4120749"/>
                <a:gd name="connsiteY70" fmla="*/ 1229806 h 1267906"/>
                <a:gd name="connsiteX71" fmla="*/ 3762375 w 4120749"/>
                <a:gd name="connsiteY71" fmla="*/ 1234568 h 1267906"/>
                <a:gd name="connsiteX72" fmla="*/ 3829050 w 4120749"/>
                <a:gd name="connsiteY72" fmla="*/ 1220281 h 1267906"/>
                <a:gd name="connsiteX73" fmla="*/ 3948112 w 4120749"/>
                <a:gd name="connsiteY73" fmla="*/ 1215518 h 1267906"/>
                <a:gd name="connsiteX74" fmla="*/ 3976687 w 4120749"/>
                <a:gd name="connsiteY74" fmla="*/ 1201231 h 1267906"/>
                <a:gd name="connsiteX75" fmla="*/ 4000500 w 4120749"/>
                <a:gd name="connsiteY75" fmla="*/ 1182181 h 1267906"/>
                <a:gd name="connsiteX76" fmla="*/ 4014787 w 4120749"/>
                <a:gd name="connsiteY76" fmla="*/ 1172656 h 1267906"/>
                <a:gd name="connsiteX77" fmla="*/ 4029075 w 4120749"/>
                <a:gd name="connsiteY77" fmla="*/ 1167893 h 1267906"/>
                <a:gd name="connsiteX78" fmla="*/ 4033837 w 4120749"/>
                <a:gd name="connsiteY78" fmla="*/ 1115506 h 1267906"/>
                <a:gd name="connsiteX79" fmla="*/ 4038600 w 4120749"/>
                <a:gd name="connsiteY79" fmla="*/ 1101218 h 1267906"/>
                <a:gd name="connsiteX80" fmla="*/ 4052887 w 4120749"/>
                <a:gd name="connsiteY80" fmla="*/ 1091693 h 1267906"/>
                <a:gd name="connsiteX81" fmla="*/ 4067175 w 4120749"/>
                <a:gd name="connsiteY81" fmla="*/ 1086931 h 1267906"/>
                <a:gd name="connsiteX82" fmla="*/ 4100512 w 4120749"/>
                <a:gd name="connsiteY82" fmla="*/ 1039306 h 1267906"/>
                <a:gd name="connsiteX83" fmla="*/ 4095750 w 4120749"/>
                <a:gd name="connsiteY83" fmla="*/ 996443 h 1267906"/>
                <a:gd name="connsiteX84" fmla="*/ 4090987 w 4120749"/>
                <a:gd name="connsiteY84" fmla="*/ 982156 h 1267906"/>
                <a:gd name="connsiteX85" fmla="*/ 4086225 w 4120749"/>
                <a:gd name="connsiteY85" fmla="*/ 963106 h 1267906"/>
                <a:gd name="connsiteX86" fmla="*/ 4081462 w 4120749"/>
                <a:gd name="connsiteY86" fmla="*/ 925006 h 1267906"/>
                <a:gd name="connsiteX87" fmla="*/ 4095750 w 4120749"/>
                <a:gd name="connsiteY87" fmla="*/ 863093 h 1267906"/>
                <a:gd name="connsiteX88" fmla="*/ 4100512 w 4120749"/>
                <a:gd name="connsiteY88" fmla="*/ 848806 h 1267906"/>
                <a:gd name="connsiteX89" fmla="*/ 4086225 w 4120749"/>
                <a:gd name="connsiteY89" fmla="*/ 815468 h 1267906"/>
                <a:gd name="connsiteX90" fmla="*/ 4071937 w 4120749"/>
                <a:gd name="connsiteY90" fmla="*/ 786893 h 1267906"/>
                <a:gd name="connsiteX91" fmla="*/ 4081462 w 4120749"/>
                <a:gd name="connsiteY91" fmla="*/ 639256 h 1267906"/>
                <a:gd name="connsiteX92" fmla="*/ 4090987 w 4120749"/>
                <a:gd name="connsiteY92" fmla="*/ 544006 h 1267906"/>
                <a:gd name="connsiteX93" fmla="*/ 4086225 w 4120749"/>
                <a:gd name="connsiteY93" fmla="*/ 486856 h 1267906"/>
                <a:gd name="connsiteX94" fmla="*/ 4086225 w 4120749"/>
                <a:gd name="connsiteY94" fmla="*/ 410656 h 1267906"/>
                <a:gd name="connsiteX95" fmla="*/ 4095750 w 4120749"/>
                <a:gd name="connsiteY95" fmla="*/ 396368 h 1267906"/>
                <a:gd name="connsiteX96" fmla="*/ 4100512 w 4120749"/>
                <a:gd name="connsiteY96" fmla="*/ 382081 h 1267906"/>
                <a:gd name="connsiteX97" fmla="*/ 4090987 w 4120749"/>
                <a:gd name="connsiteY97" fmla="*/ 329693 h 1267906"/>
                <a:gd name="connsiteX98" fmla="*/ 4071937 w 4120749"/>
                <a:gd name="connsiteY98" fmla="*/ 301118 h 1267906"/>
                <a:gd name="connsiteX99" fmla="*/ 4081462 w 4120749"/>
                <a:gd name="connsiteY99" fmla="*/ 258256 h 1267906"/>
                <a:gd name="connsiteX100" fmla="*/ 4100512 w 4120749"/>
                <a:gd name="connsiteY100" fmla="*/ 229681 h 1267906"/>
                <a:gd name="connsiteX101" fmla="*/ 4105275 w 4120749"/>
                <a:gd name="connsiteY101" fmla="*/ 215393 h 1267906"/>
                <a:gd name="connsiteX102" fmla="*/ 4114800 w 4120749"/>
                <a:gd name="connsiteY102" fmla="*/ 201106 h 1267906"/>
                <a:gd name="connsiteX103" fmla="*/ 4114800 w 4120749"/>
                <a:gd name="connsiteY103" fmla="*/ 110618 h 1267906"/>
                <a:gd name="connsiteX104" fmla="*/ 4100512 w 4120749"/>
                <a:gd name="connsiteY104" fmla="*/ 82043 h 1267906"/>
                <a:gd name="connsiteX105" fmla="*/ 4081462 w 4120749"/>
                <a:gd name="connsiteY105" fmla="*/ 67756 h 1267906"/>
                <a:gd name="connsiteX106" fmla="*/ 4052887 w 4120749"/>
                <a:gd name="connsiteY106" fmla="*/ 48706 h 1267906"/>
                <a:gd name="connsiteX107" fmla="*/ 4038600 w 4120749"/>
                <a:gd name="connsiteY107" fmla="*/ 39181 h 1267906"/>
                <a:gd name="connsiteX108" fmla="*/ 3971925 w 4120749"/>
                <a:gd name="connsiteY108" fmla="*/ 24893 h 1267906"/>
                <a:gd name="connsiteX109" fmla="*/ 3795712 w 4120749"/>
                <a:gd name="connsiteY109" fmla="*/ 29656 h 1267906"/>
                <a:gd name="connsiteX110" fmla="*/ 3781425 w 4120749"/>
                <a:gd name="connsiteY110" fmla="*/ 34418 h 1267906"/>
                <a:gd name="connsiteX111" fmla="*/ 3743325 w 4120749"/>
                <a:gd name="connsiteY111" fmla="*/ 43943 h 1267906"/>
                <a:gd name="connsiteX112" fmla="*/ 3667125 w 4120749"/>
                <a:gd name="connsiteY112" fmla="*/ 39181 h 1267906"/>
                <a:gd name="connsiteX113" fmla="*/ 3624262 w 4120749"/>
                <a:gd name="connsiteY113" fmla="*/ 24893 h 1267906"/>
                <a:gd name="connsiteX114" fmla="*/ 3581400 w 4120749"/>
                <a:gd name="connsiteY114" fmla="*/ 10606 h 1267906"/>
                <a:gd name="connsiteX115" fmla="*/ 3548062 w 4120749"/>
                <a:gd name="connsiteY115" fmla="*/ 5843 h 1267906"/>
                <a:gd name="connsiteX116" fmla="*/ 3500437 w 4120749"/>
                <a:gd name="connsiteY116" fmla="*/ 5843 h 1267906"/>
                <a:gd name="connsiteX117" fmla="*/ 3486150 w 4120749"/>
                <a:gd name="connsiteY117" fmla="*/ 15368 h 1267906"/>
                <a:gd name="connsiteX118" fmla="*/ 3409950 w 4120749"/>
                <a:gd name="connsiteY118" fmla="*/ 34418 h 1267906"/>
                <a:gd name="connsiteX119" fmla="*/ 3152775 w 4120749"/>
                <a:gd name="connsiteY119" fmla="*/ 39181 h 1267906"/>
                <a:gd name="connsiteX120" fmla="*/ 3028950 w 4120749"/>
                <a:gd name="connsiteY120" fmla="*/ 29656 h 1267906"/>
                <a:gd name="connsiteX121" fmla="*/ 3000375 w 4120749"/>
                <a:gd name="connsiteY121" fmla="*/ 20131 h 1267906"/>
                <a:gd name="connsiteX122" fmla="*/ 2986087 w 4120749"/>
                <a:gd name="connsiteY122" fmla="*/ 15368 h 1267906"/>
                <a:gd name="connsiteX123" fmla="*/ 2938462 w 4120749"/>
                <a:gd name="connsiteY123" fmla="*/ 24893 h 1267906"/>
                <a:gd name="connsiteX124" fmla="*/ 2914650 w 4120749"/>
                <a:gd name="connsiteY124" fmla="*/ 29656 h 1267906"/>
                <a:gd name="connsiteX125" fmla="*/ 2719387 w 4120749"/>
                <a:gd name="connsiteY125" fmla="*/ 34418 h 1267906"/>
                <a:gd name="connsiteX126" fmla="*/ 2605087 w 4120749"/>
                <a:gd name="connsiteY126" fmla="*/ 29656 h 1267906"/>
                <a:gd name="connsiteX127" fmla="*/ 2590800 w 4120749"/>
                <a:gd name="connsiteY127" fmla="*/ 24893 h 1267906"/>
                <a:gd name="connsiteX128" fmla="*/ 2462212 w 4120749"/>
                <a:gd name="connsiteY128" fmla="*/ 34418 h 1267906"/>
                <a:gd name="connsiteX129" fmla="*/ 2371725 w 4120749"/>
                <a:gd name="connsiteY129" fmla="*/ 39181 h 1267906"/>
                <a:gd name="connsiteX130" fmla="*/ 2247900 w 4120749"/>
                <a:gd name="connsiteY130" fmla="*/ 48706 h 1267906"/>
                <a:gd name="connsiteX131" fmla="*/ 2133600 w 4120749"/>
                <a:gd name="connsiteY131" fmla="*/ 43943 h 1267906"/>
                <a:gd name="connsiteX132" fmla="*/ 1924050 w 4120749"/>
                <a:gd name="connsiteY132" fmla="*/ 39181 h 1267906"/>
                <a:gd name="connsiteX133" fmla="*/ 1862137 w 4120749"/>
                <a:gd name="connsiteY133" fmla="*/ 34418 h 1267906"/>
                <a:gd name="connsiteX134" fmla="*/ 1833562 w 4120749"/>
                <a:gd name="connsiteY134" fmla="*/ 24893 h 1267906"/>
                <a:gd name="connsiteX135" fmla="*/ 1819275 w 4120749"/>
                <a:gd name="connsiteY135" fmla="*/ 20131 h 1267906"/>
                <a:gd name="connsiteX136" fmla="*/ 1738312 w 4120749"/>
                <a:gd name="connsiteY136" fmla="*/ 15368 h 1267906"/>
                <a:gd name="connsiteX137" fmla="*/ 1685925 w 4120749"/>
                <a:gd name="connsiteY137" fmla="*/ 10606 h 1267906"/>
                <a:gd name="connsiteX138" fmla="*/ 1624012 w 4120749"/>
                <a:gd name="connsiteY138" fmla="*/ 15368 h 1267906"/>
                <a:gd name="connsiteX139" fmla="*/ 1600200 w 4120749"/>
                <a:gd name="connsiteY139" fmla="*/ 20131 h 1267906"/>
                <a:gd name="connsiteX140" fmla="*/ 1552575 w 4120749"/>
                <a:gd name="connsiteY140" fmla="*/ 24893 h 1267906"/>
                <a:gd name="connsiteX141" fmla="*/ 1524000 w 4120749"/>
                <a:gd name="connsiteY141" fmla="*/ 29656 h 1267906"/>
                <a:gd name="connsiteX142" fmla="*/ 1495425 w 4120749"/>
                <a:gd name="connsiteY142" fmla="*/ 39181 h 1267906"/>
                <a:gd name="connsiteX143" fmla="*/ 1300162 w 4120749"/>
                <a:gd name="connsiteY143" fmla="*/ 34418 h 1267906"/>
                <a:gd name="connsiteX144" fmla="*/ 1271587 w 4120749"/>
                <a:gd name="connsiteY144" fmla="*/ 29656 h 1267906"/>
                <a:gd name="connsiteX145" fmla="*/ 1076325 w 4120749"/>
                <a:gd name="connsiteY145" fmla="*/ 34418 h 1267906"/>
                <a:gd name="connsiteX146" fmla="*/ 1052512 w 4120749"/>
                <a:gd name="connsiteY146" fmla="*/ 39181 h 1267906"/>
                <a:gd name="connsiteX147" fmla="*/ 1038225 w 4120749"/>
                <a:gd name="connsiteY147" fmla="*/ 43943 h 1267906"/>
                <a:gd name="connsiteX148" fmla="*/ 819150 w 4120749"/>
                <a:gd name="connsiteY148" fmla="*/ 39181 h 1267906"/>
                <a:gd name="connsiteX149" fmla="*/ 762000 w 4120749"/>
                <a:gd name="connsiteY149" fmla="*/ 34418 h 1267906"/>
                <a:gd name="connsiteX150" fmla="*/ 738187 w 4120749"/>
                <a:gd name="connsiteY150" fmla="*/ 29656 h 1267906"/>
                <a:gd name="connsiteX151" fmla="*/ 681037 w 4120749"/>
                <a:gd name="connsiteY151" fmla="*/ 24893 h 1267906"/>
                <a:gd name="connsiteX152" fmla="*/ 633412 w 4120749"/>
                <a:gd name="connsiteY152" fmla="*/ 15368 h 1267906"/>
                <a:gd name="connsiteX153" fmla="*/ 547687 w 4120749"/>
                <a:gd name="connsiteY153" fmla="*/ 20131 h 1267906"/>
                <a:gd name="connsiteX154" fmla="*/ 476250 w 4120749"/>
                <a:gd name="connsiteY154" fmla="*/ 29656 h 1267906"/>
                <a:gd name="connsiteX155" fmla="*/ 461962 w 4120749"/>
                <a:gd name="connsiteY155" fmla="*/ 34418 h 1267906"/>
                <a:gd name="connsiteX156" fmla="*/ 328612 w 4120749"/>
                <a:gd name="connsiteY156" fmla="*/ 29656 h 1267906"/>
                <a:gd name="connsiteX157" fmla="*/ 280987 w 4120749"/>
                <a:gd name="connsiteY157" fmla="*/ 24893 h 1267906"/>
                <a:gd name="connsiteX158" fmla="*/ 233362 w 4120749"/>
                <a:gd name="connsiteY158" fmla="*/ 15368 h 1267906"/>
                <a:gd name="connsiteX159" fmla="*/ 133350 w 4120749"/>
                <a:gd name="connsiteY159" fmla="*/ 10606 h 1267906"/>
                <a:gd name="connsiteX160" fmla="*/ 95250 w 4120749"/>
                <a:gd name="connsiteY160" fmla="*/ 15368 h 1267906"/>
                <a:gd name="connsiteX161" fmla="*/ 80962 w 4120749"/>
                <a:gd name="connsiteY161" fmla="*/ 24893 h 1267906"/>
                <a:gd name="connsiteX162" fmla="*/ 52387 w 4120749"/>
                <a:gd name="connsiteY162" fmla="*/ 34418 h 1267906"/>
                <a:gd name="connsiteX163" fmla="*/ 38100 w 4120749"/>
                <a:gd name="connsiteY163" fmla="*/ 39181 h 1267906"/>
                <a:gd name="connsiteX164" fmla="*/ 23812 w 4120749"/>
                <a:gd name="connsiteY164" fmla="*/ 43943 h 1267906"/>
                <a:gd name="connsiteX165" fmla="*/ 9525 w 4120749"/>
                <a:gd name="connsiteY165" fmla="*/ 53468 h 1267906"/>
                <a:gd name="connsiteX166" fmla="*/ 3810 w 4120749"/>
                <a:gd name="connsiteY166" fmla="*/ 342076 h 1267906"/>
                <a:gd name="connsiteX167" fmla="*/ 14287 w 4120749"/>
                <a:gd name="connsiteY167" fmla="*/ 377318 h 1267906"/>
                <a:gd name="connsiteX168" fmla="*/ 4762 w 4120749"/>
                <a:gd name="connsiteY168" fmla="*/ 424943 h 1267906"/>
                <a:gd name="connsiteX169" fmla="*/ 0 w 4120749"/>
                <a:gd name="connsiteY169" fmla="*/ 482093 h 1267906"/>
                <a:gd name="connsiteX170" fmla="*/ 9525 w 4120749"/>
                <a:gd name="connsiteY170" fmla="*/ 624968 h 1267906"/>
                <a:gd name="connsiteX171" fmla="*/ 14287 w 4120749"/>
                <a:gd name="connsiteY171" fmla="*/ 763081 h 1267906"/>
                <a:gd name="connsiteX172" fmla="*/ 19050 w 4120749"/>
                <a:gd name="connsiteY172" fmla="*/ 805943 h 1267906"/>
                <a:gd name="connsiteX173" fmla="*/ 23812 w 4120749"/>
                <a:gd name="connsiteY173" fmla="*/ 1139318 h 1267906"/>
                <a:gd name="connsiteX174" fmla="*/ 33337 w 4120749"/>
                <a:gd name="connsiteY174" fmla="*/ 1172656 h 1267906"/>
                <a:gd name="connsiteX175" fmla="*/ 28575 w 4120749"/>
                <a:gd name="connsiteY175" fmla="*/ 1205993 h 1267906"/>
                <a:gd name="connsiteX0" fmla="*/ 28575 w 4120749"/>
                <a:gd name="connsiteY0" fmla="*/ 1205993 h 1267906"/>
                <a:gd name="connsiteX1" fmla="*/ 71437 w 4120749"/>
                <a:gd name="connsiteY1" fmla="*/ 1215518 h 1267906"/>
                <a:gd name="connsiteX2" fmla="*/ 85725 w 4120749"/>
                <a:gd name="connsiteY2" fmla="*/ 1225043 h 1267906"/>
                <a:gd name="connsiteX3" fmla="*/ 100012 w 4120749"/>
                <a:gd name="connsiteY3" fmla="*/ 1229806 h 1267906"/>
                <a:gd name="connsiteX4" fmla="*/ 214312 w 4120749"/>
                <a:gd name="connsiteY4" fmla="*/ 1225043 h 1267906"/>
                <a:gd name="connsiteX5" fmla="*/ 242887 w 4120749"/>
                <a:gd name="connsiteY5" fmla="*/ 1215518 h 1267906"/>
                <a:gd name="connsiteX6" fmla="*/ 257175 w 4120749"/>
                <a:gd name="connsiteY6" fmla="*/ 1210756 h 1267906"/>
                <a:gd name="connsiteX7" fmla="*/ 271462 w 4120749"/>
                <a:gd name="connsiteY7" fmla="*/ 1205993 h 1267906"/>
                <a:gd name="connsiteX8" fmla="*/ 304800 w 4120749"/>
                <a:gd name="connsiteY8" fmla="*/ 1215518 h 1267906"/>
                <a:gd name="connsiteX9" fmla="*/ 319087 w 4120749"/>
                <a:gd name="connsiteY9" fmla="*/ 1225043 h 1267906"/>
                <a:gd name="connsiteX10" fmla="*/ 528637 w 4120749"/>
                <a:gd name="connsiteY10" fmla="*/ 1225043 h 1267906"/>
                <a:gd name="connsiteX11" fmla="*/ 561975 w 4120749"/>
                <a:gd name="connsiteY11" fmla="*/ 1239331 h 1267906"/>
                <a:gd name="connsiteX12" fmla="*/ 576262 w 4120749"/>
                <a:gd name="connsiteY12" fmla="*/ 1244093 h 1267906"/>
                <a:gd name="connsiteX13" fmla="*/ 585787 w 4120749"/>
                <a:gd name="connsiteY13" fmla="*/ 1229806 h 1267906"/>
                <a:gd name="connsiteX14" fmla="*/ 623887 w 4120749"/>
                <a:gd name="connsiteY14" fmla="*/ 1239331 h 1267906"/>
                <a:gd name="connsiteX15" fmla="*/ 638175 w 4120749"/>
                <a:gd name="connsiteY15" fmla="*/ 1253618 h 1267906"/>
                <a:gd name="connsiteX16" fmla="*/ 652462 w 4120749"/>
                <a:gd name="connsiteY16" fmla="*/ 1258381 h 1267906"/>
                <a:gd name="connsiteX17" fmla="*/ 666750 w 4120749"/>
                <a:gd name="connsiteY17" fmla="*/ 1267906 h 1267906"/>
                <a:gd name="connsiteX18" fmla="*/ 728662 w 4120749"/>
                <a:gd name="connsiteY18" fmla="*/ 1263143 h 1267906"/>
                <a:gd name="connsiteX19" fmla="*/ 742950 w 4120749"/>
                <a:gd name="connsiteY19" fmla="*/ 1258381 h 1267906"/>
                <a:gd name="connsiteX20" fmla="*/ 762000 w 4120749"/>
                <a:gd name="connsiteY20" fmla="*/ 1253618 h 1267906"/>
                <a:gd name="connsiteX21" fmla="*/ 776287 w 4120749"/>
                <a:gd name="connsiteY21" fmla="*/ 1248856 h 1267906"/>
                <a:gd name="connsiteX22" fmla="*/ 847725 w 4120749"/>
                <a:gd name="connsiteY22" fmla="*/ 1244093 h 1267906"/>
                <a:gd name="connsiteX23" fmla="*/ 885825 w 4120749"/>
                <a:gd name="connsiteY23" fmla="*/ 1239331 h 1267906"/>
                <a:gd name="connsiteX24" fmla="*/ 914400 w 4120749"/>
                <a:gd name="connsiteY24" fmla="*/ 1229806 h 1267906"/>
                <a:gd name="connsiteX25" fmla="*/ 928687 w 4120749"/>
                <a:gd name="connsiteY25" fmla="*/ 1225043 h 1267906"/>
                <a:gd name="connsiteX26" fmla="*/ 1090612 w 4120749"/>
                <a:gd name="connsiteY26" fmla="*/ 1234568 h 1267906"/>
                <a:gd name="connsiteX27" fmla="*/ 1104900 w 4120749"/>
                <a:gd name="connsiteY27" fmla="*/ 1239331 h 1267906"/>
                <a:gd name="connsiteX28" fmla="*/ 1119187 w 4120749"/>
                <a:gd name="connsiteY28" fmla="*/ 1248856 h 1267906"/>
                <a:gd name="connsiteX29" fmla="*/ 1223962 w 4120749"/>
                <a:gd name="connsiteY29" fmla="*/ 1244093 h 1267906"/>
                <a:gd name="connsiteX30" fmla="*/ 1266825 w 4120749"/>
                <a:gd name="connsiteY30" fmla="*/ 1225043 h 1267906"/>
                <a:gd name="connsiteX31" fmla="*/ 1295400 w 4120749"/>
                <a:gd name="connsiteY31" fmla="*/ 1220281 h 1267906"/>
                <a:gd name="connsiteX32" fmla="*/ 1509712 w 4120749"/>
                <a:gd name="connsiteY32" fmla="*/ 1225043 h 1267906"/>
                <a:gd name="connsiteX33" fmla="*/ 1552575 w 4120749"/>
                <a:gd name="connsiteY33" fmla="*/ 1239331 h 1267906"/>
                <a:gd name="connsiteX34" fmla="*/ 1566862 w 4120749"/>
                <a:gd name="connsiteY34" fmla="*/ 1244093 h 1267906"/>
                <a:gd name="connsiteX35" fmla="*/ 1600200 w 4120749"/>
                <a:gd name="connsiteY35" fmla="*/ 1239331 h 1267906"/>
                <a:gd name="connsiteX36" fmla="*/ 1614487 w 4120749"/>
                <a:gd name="connsiteY36" fmla="*/ 1234568 h 1267906"/>
                <a:gd name="connsiteX37" fmla="*/ 1638300 w 4120749"/>
                <a:gd name="connsiteY37" fmla="*/ 1229806 h 1267906"/>
                <a:gd name="connsiteX38" fmla="*/ 1809750 w 4120749"/>
                <a:gd name="connsiteY38" fmla="*/ 1234568 h 1267906"/>
                <a:gd name="connsiteX39" fmla="*/ 1866900 w 4120749"/>
                <a:gd name="connsiteY39" fmla="*/ 1239331 h 1267906"/>
                <a:gd name="connsiteX40" fmla="*/ 1914525 w 4120749"/>
                <a:gd name="connsiteY40" fmla="*/ 1253618 h 1267906"/>
                <a:gd name="connsiteX41" fmla="*/ 1928812 w 4120749"/>
                <a:gd name="connsiteY41" fmla="*/ 1258381 h 1267906"/>
                <a:gd name="connsiteX42" fmla="*/ 1943100 w 4120749"/>
                <a:gd name="connsiteY42" fmla="*/ 1267906 h 1267906"/>
                <a:gd name="connsiteX43" fmla="*/ 1995487 w 4120749"/>
                <a:gd name="connsiteY43" fmla="*/ 1258381 h 1267906"/>
                <a:gd name="connsiteX44" fmla="*/ 2009775 w 4120749"/>
                <a:gd name="connsiteY44" fmla="*/ 1248856 h 1267906"/>
                <a:gd name="connsiteX45" fmla="*/ 2024062 w 4120749"/>
                <a:gd name="connsiteY45" fmla="*/ 1244093 h 1267906"/>
                <a:gd name="connsiteX46" fmla="*/ 2052637 w 4120749"/>
                <a:gd name="connsiteY46" fmla="*/ 1225043 h 1267906"/>
                <a:gd name="connsiteX47" fmla="*/ 2100262 w 4120749"/>
                <a:gd name="connsiteY47" fmla="*/ 1215518 h 1267906"/>
                <a:gd name="connsiteX48" fmla="*/ 2157412 w 4120749"/>
                <a:gd name="connsiteY48" fmla="*/ 1220281 h 1267906"/>
                <a:gd name="connsiteX49" fmla="*/ 2243137 w 4120749"/>
                <a:gd name="connsiteY49" fmla="*/ 1225043 h 1267906"/>
                <a:gd name="connsiteX50" fmla="*/ 2266950 w 4120749"/>
                <a:gd name="connsiteY50" fmla="*/ 1229806 h 1267906"/>
                <a:gd name="connsiteX51" fmla="*/ 2300287 w 4120749"/>
                <a:gd name="connsiteY51" fmla="*/ 1234568 h 1267906"/>
                <a:gd name="connsiteX52" fmla="*/ 2381250 w 4120749"/>
                <a:gd name="connsiteY52" fmla="*/ 1234568 h 1267906"/>
                <a:gd name="connsiteX53" fmla="*/ 2443162 w 4120749"/>
                <a:gd name="connsiteY53" fmla="*/ 1239331 h 1267906"/>
                <a:gd name="connsiteX54" fmla="*/ 2581275 w 4120749"/>
                <a:gd name="connsiteY54" fmla="*/ 1239331 h 1267906"/>
                <a:gd name="connsiteX55" fmla="*/ 2624137 w 4120749"/>
                <a:gd name="connsiteY55" fmla="*/ 1225043 h 1267906"/>
                <a:gd name="connsiteX56" fmla="*/ 2638425 w 4120749"/>
                <a:gd name="connsiteY56" fmla="*/ 1220281 h 1267906"/>
                <a:gd name="connsiteX57" fmla="*/ 2652712 w 4120749"/>
                <a:gd name="connsiteY57" fmla="*/ 1215518 h 1267906"/>
                <a:gd name="connsiteX58" fmla="*/ 2995612 w 4120749"/>
                <a:gd name="connsiteY58" fmla="*/ 1225043 h 1267906"/>
                <a:gd name="connsiteX59" fmla="*/ 3090862 w 4120749"/>
                <a:gd name="connsiteY59" fmla="*/ 1220281 h 1267906"/>
                <a:gd name="connsiteX60" fmla="*/ 3248025 w 4120749"/>
                <a:gd name="connsiteY60" fmla="*/ 1225043 h 1267906"/>
                <a:gd name="connsiteX61" fmla="*/ 3262312 w 4120749"/>
                <a:gd name="connsiteY61" fmla="*/ 1229806 h 1267906"/>
                <a:gd name="connsiteX62" fmla="*/ 3305175 w 4120749"/>
                <a:gd name="connsiteY62" fmla="*/ 1239331 h 1267906"/>
                <a:gd name="connsiteX63" fmla="*/ 3319462 w 4120749"/>
                <a:gd name="connsiteY63" fmla="*/ 1244093 h 1267906"/>
                <a:gd name="connsiteX64" fmla="*/ 3409950 w 4120749"/>
                <a:gd name="connsiteY64" fmla="*/ 1248856 h 1267906"/>
                <a:gd name="connsiteX65" fmla="*/ 3443287 w 4120749"/>
                <a:gd name="connsiteY65" fmla="*/ 1244093 h 1267906"/>
                <a:gd name="connsiteX66" fmla="*/ 3471862 w 4120749"/>
                <a:gd name="connsiteY66" fmla="*/ 1234568 h 1267906"/>
                <a:gd name="connsiteX67" fmla="*/ 3514725 w 4120749"/>
                <a:gd name="connsiteY67" fmla="*/ 1220281 h 1267906"/>
                <a:gd name="connsiteX68" fmla="*/ 3552825 w 4120749"/>
                <a:gd name="connsiteY68" fmla="*/ 1215518 h 1267906"/>
                <a:gd name="connsiteX69" fmla="*/ 3709987 w 4120749"/>
                <a:gd name="connsiteY69" fmla="*/ 1220281 h 1267906"/>
                <a:gd name="connsiteX70" fmla="*/ 3738562 w 4120749"/>
                <a:gd name="connsiteY70" fmla="*/ 1229806 h 1267906"/>
                <a:gd name="connsiteX71" fmla="*/ 3762375 w 4120749"/>
                <a:gd name="connsiteY71" fmla="*/ 1234568 h 1267906"/>
                <a:gd name="connsiteX72" fmla="*/ 3829050 w 4120749"/>
                <a:gd name="connsiteY72" fmla="*/ 1220281 h 1267906"/>
                <a:gd name="connsiteX73" fmla="*/ 3948112 w 4120749"/>
                <a:gd name="connsiteY73" fmla="*/ 1215518 h 1267906"/>
                <a:gd name="connsiteX74" fmla="*/ 3976687 w 4120749"/>
                <a:gd name="connsiteY74" fmla="*/ 1201231 h 1267906"/>
                <a:gd name="connsiteX75" fmla="*/ 4000500 w 4120749"/>
                <a:gd name="connsiteY75" fmla="*/ 1182181 h 1267906"/>
                <a:gd name="connsiteX76" fmla="*/ 4014787 w 4120749"/>
                <a:gd name="connsiteY76" fmla="*/ 1172656 h 1267906"/>
                <a:gd name="connsiteX77" fmla="*/ 4029075 w 4120749"/>
                <a:gd name="connsiteY77" fmla="*/ 1167893 h 1267906"/>
                <a:gd name="connsiteX78" fmla="*/ 4033837 w 4120749"/>
                <a:gd name="connsiteY78" fmla="*/ 1115506 h 1267906"/>
                <a:gd name="connsiteX79" fmla="*/ 4038600 w 4120749"/>
                <a:gd name="connsiteY79" fmla="*/ 1101218 h 1267906"/>
                <a:gd name="connsiteX80" fmla="*/ 4052887 w 4120749"/>
                <a:gd name="connsiteY80" fmla="*/ 1091693 h 1267906"/>
                <a:gd name="connsiteX81" fmla="*/ 4067175 w 4120749"/>
                <a:gd name="connsiteY81" fmla="*/ 1086931 h 1267906"/>
                <a:gd name="connsiteX82" fmla="*/ 4100512 w 4120749"/>
                <a:gd name="connsiteY82" fmla="*/ 1039306 h 1267906"/>
                <a:gd name="connsiteX83" fmla="*/ 4095750 w 4120749"/>
                <a:gd name="connsiteY83" fmla="*/ 996443 h 1267906"/>
                <a:gd name="connsiteX84" fmla="*/ 4090987 w 4120749"/>
                <a:gd name="connsiteY84" fmla="*/ 982156 h 1267906"/>
                <a:gd name="connsiteX85" fmla="*/ 4086225 w 4120749"/>
                <a:gd name="connsiteY85" fmla="*/ 963106 h 1267906"/>
                <a:gd name="connsiteX86" fmla="*/ 4081462 w 4120749"/>
                <a:gd name="connsiteY86" fmla="*/ 925006 h 1267906"/>
                <a:gd name="connsiteX87" fmla="*/ 4095750 w 4120749"/>
                <a:gd name="connsiteY87" fmla="*/ 863093 h 1267906"/>
                <a:gd name="connsiteX88" fmla="*/ 4100512 w 4120749"/>
                <a:gd name="connsiteY88" fmla="*/ 848806 h 1267906"/>
                <a:gd name="connsiteX89" fmla="*/ 4086225 w 4120749"/>
                <a:gd name="connsiteY89" fmla="*/ 815468 h 1267906"/>
                <a:gd name="connsiteX90" fmla="*/ 4071937 w 4120749"/>
                <a:gd name="connsiteY90" fmla="*/ 786893 h 1267906"/>
                <a:gd name="connsiteX91" fmla="*/ 4081462 w 4120749"/>
                <a:gd name="connsiteY91" fmla="*/ 639256 h 1267906"/>
                <a:gd name="connsiteX92" fmla="*/ 4090987 w 4120749"/>
                <a:gd name="connsiteY92" fmla="*/ 544006 h 1267906"/>
                <a:gd name="connsiteX93" fmla="*/ 4086225 w 4120749"/>
                <a:gd name="connsiteY93" fmla="*/ 486856 h 1267906"/>
                <a:gd name="connsiteX94" fmla="*/ 4086225 w 4120749"/>
                <a:gd name="connsiteY94" fmla="*/ 410656 h 1267906"/>
                <a:gd name="connsiteX95" fmla="*/ 4095750 w 4120749"/>
                <a:gd name="connsiteY95" fmla="*/ 396368 h 1267906"/>
                <a:gd name="connsiteX96" fmla="*/ 4100512 w 4120749"/>
                <a:gd name="connsiteY96" fmla="*/ 382081 h 1267906"/>
                <a:gd name="connsiteX97" fmla="*/ 4090987 w 4120749"/>
                <a:gd name="connsiteY97" fmla="*/ 329693 h 1267906"/>
                <a:gd name="connsiteX98" fmla="*/ 4071937 w 4120749"/>
                <a:gd name="connsiteY98" fmla="*/ 301118 h 1267906"/>
                <a:gd name="connsiteX99" fmla="*/ 4081462 w 4120749"/>
                <a:gd name="connsiteY99" fmla="*/ 258256 h 1267906"/>
                <a:gd name="connsiteX100" fmla="*/ 4100512 w 4120749"/>
                <a:gd name="connsiteY100" fmla="*/ 229681 h 1267906"/>
                <a:gd name="connsiteX101" fmla="*/ 4105275 w 4120749"/>
                <a:gd name="connsiteY101" fmla="*/ 215393 h 1267906"/>
                <a:gd name="connsiteX102" fmla="*/ 4114800 w 4120749"/>
                <a:gd name="connsiteY102" fmla="*/ 201106 h 1267906"/>
                <a:gd name="connsiteX103" fmla="*/ 4114800 w 4120749"/>
                <a:gd name="connsiteY103" fmla="*/ 110618 h 1267906"/>
                <a:gd name="connsiteX104" fmla="*/ 4100512 w 4120749"/>
                <a:gd name="connsiteY104" fmla="*/ 82043 h 1267906"/>
                <a:gd name="connsiteX105" fmla="*/ 4081462 w 4120749"/>
                <a:gd name="connsiteY105" fmla="*/ 67756 h 1267906"/>
                <a:gd name="connsiteX106" fmla="*/ 4052887 w 4120749"/>
                <a:gd name="connsiteY106" fmla="*/ 48706 h 1267906"/>
                <a:gd name="connsiteX107" fmla="*/ 4038600 w 4120749"/>
                <a:gd name="connsiteY107" fmla="*/ 39181 h 1267906"/>
                <a:gd name="connsiteX108" fmla="*/ 3971925 w 4120749"/>
                <a:gd name="connsiteY108" fmla="*/ 24893 h 1267906"/>
                <a:gd name="connsiteX109" fmla="*/ 3795712 w 4120749"/>
                <a:gd name="connsiteY109" fmla="*/ 29656 h 1267906"/>
                <a:gd name="connsiteX110" fmla="*/ 3781425 w 4120749"/>
                <a:gd name="connsiteY110" fmla="*/ 34418 h 1267906"/>
                <a:gd name="connsiteX111" fmla="*/ 3743325 w 4120749"/>
                <a:gd name="connsiteY111" fmla="*/ 43943 h 1267906"/>
                <a:gd name="connsiteX112" fmla="*/ 3667125 w 4120749"/>
                <a:gd name="connsiteY112" fmla="*/ 39181 h 1267906"/>
                <a:gd name="connsiteX113" fmla="*/ 3624262 w 4120749"/>
                <a:gd name="connsiteY113" fmla="*/ 24893 h 1267906"/>
                <a:gd name="connsiteX114" fmla="*/ 3581400 w 4120749"/>
                <a:gd name="connsiteY114" fmla="*/ 10606 h 1267906"/>
                <a:gd name="connsiteX115" fmla="*/ 3548062 w 4120749"/>
                <a:gd name="connsiteY115" fmla="*/ 5843 h 1267906"/>
                <a:gd name="connsiteX116" fmla="*/ 3500437 w 4120749"/>
                <a:gd name="connsiteY116" fmla="*/ 5843 h 1267906"/>
                <a:gd name="connsiteX117" fmla="*/ 3486150 w 4120749"/>
                <a:gd name="connsiteY117" fmla="*/ 15368 h 1267906"/>
                <a:gd name="connsiteX118" fmla="*/ 3409950 w 4120749"/>
                <a:gd name="connsiteY118" fmla="*/ 34418 h 1267906"/>
                <a:gd name="connsiteX119" fmla="*/ 3152775 w 4120749"/>
                <a:gd name="connsiteY119" fmla="*/ 39181 h 1267906"/>
                <a:gd name="connsiteX120" fmla="*/ 3028950 w 4120749"/>
                <a:gd name="connsiteY120" fmla="*/ 29656 h 1267906"/>
                <a:gd name="connsiteX121" fmla="*/ 3000375 w 4120749"/>
                <a:gd name="connsiteY121" fmla="*/ 20131 h 1267906"/>
                <a:gd name="connsiteX122" fmla="*/ 2986087 w 4120749"/>
                <a:gd name="connsiteY122" fmla="*/ 15368 h 1267906"/>
                <a:gd name="connsiteX123" fmla="*/ 2938462 w 4120749"/>
                <a:gd name="connsiteY123" fmla="*/ 24893 h 1267906"/>
                <a:gd name="connsiteX124" fmla="*/ 2914650 w 4120749"/>
                <a:gd name="connsiteY124" fmla="*/ 29656 h 1267906"/>
                <a:gd name="connsiteX125" fmla="*/ 2719387 w 4120749"/>
                <a:gd name="connsiteY125" fmla="*/ 34418 h 1267906"/>
                <a:gd name="connsiteX126" fmla="*/ 2605087 w 4120749"/>
                <a:gd name="connsiteY126" fmla="*/ 29656 h 1267906"/>
                <a:gd name="connsiteX127" fmla="*/ 2590800 w 4120749"/>
                <a:gd name="connsiteY127" fmla="*/ 24893 h 1267906"/>
                <a:gd name="connsiteX128" fmla="*/ 2462212 w 4120749"/>
                <a:gd name="connsiteY128" fmla="*/ 34418 h 1267906"/>
                <a:gd name="connsiteX129" fmla="*/ 2371725 w 4120749"/>
                <a:gd name="connsiteY129" fmla="*/ 39181 h 1267906"/>
                <a:gd name="connsiteX130" fmla="*/ 2247900 w 4120749"/>
                <a:gd name="connsiteY130" fmla="*/ 48706 h 1267906"/>
                <a:gd name="connsiteX131" fmla="*/ 2133600 w 4120749"/>
                <a:gd name="connsiteY131" fmla="*/ 43943 h 1267906"/>
                <a:gd name="connsiteX132" fmla="*/ 1924050 w 4120749"/>
                <a:gd name="connsiteY132" fmla="*/ 39181 h 1267906"/>
                <a:gd name="connsiteX133" fmla="*/ 1862137 w 4120749"/>
                <a:gd name="connsiteY133" fmla="*/ 34418 h 1267906"/>
                <a:gd name="connsiteX134" fmla="*/ 1833562 w 4120749"/>
                <a:gd name="connsiteY134" fmla="*/ 24893 h 1267906"/>
                <a:gd name="connsiteX135" fmla="*/ 1819275 w 4120749"/>
                <a:gd name="connsiteY135" fmla="*/ 20131 h 1267906"/>
                <a:gd name="connsiteX136" fmla="*/ 1738312 w 4120749"/>
                <a:gd name="connsiteY136" fmla="*/ 15368 h 1267906"/>
                <a:gd name="connsiteX137" fmla="*/ 1685925 w 4120749"/>
                <a:gd name="connsiteY137" fmla="*/ 10606 h 1267906"/>
                <a:gd name="connsiteX138" fmla="*/ 1624012 w 4120749"/>
                <a:gd name="connsiteY138" fmla="*/ 15368 h 1267906"/>
                <a:gd name="connsiteX139" fmla="*/ 1600200 w 4120749"/>
                <a:gd name="connsiteY139" fmla="*/ 20131 h 1267906"/>
                <a:gd name="connsiteX140" fmla="*/ 1552575 w 4120749"/>
                <a:gd name="connsiteY140" fmla="*/ 24893 h 1267906"/>
                <a:gd name="connsiteX141" fmla="*/ 1524000 w 4120749"/>
                <a:gd name="connsiteY141" fmla="*/ 29656 h 1267906"/>
                <a:gd name="connsiteX142" fmla="*/ 1495425 w 4120749"/>
                <a:gd name="connsiteY142" fmla="*/ 39181 h 1267906"/>
                <a:gd name="connsiteX143" fmla="*/ 1300162 w 4120749"/>
                <a:gd name="connsiteY143" fmla="*/ 34418 h 1267906"/>
                <a:gd name="connsiteX144" fmla="*/ 1271587 w 4120749"/>
                <a:gd name="connsiteY144" fmla="*/ 29656 h 1267906"/>
                <a:gd name="connsiteX145" fmla="*/ 1076325 w 4120749"/>
                <a:gd name="connsiteY145" fmla="*/ 34418 h 1267906"/>
                <a:gd name="connsiteX146" fmla="*/ 1052512 w 4120749"/>
                <a:gd name="connsiteY146" fmla="*/ 39181 h 1267906"/>
                <a:gd name="connsiteX147" fmla="*/ 1038225 w 4120749"/>
                <a:gd name="connsiteY147" fmla="*/ 43943 h 1267906"/>
                <a:gd name="connsiteX148" fmla="*/ 819150 w 4120749"/>
                <a:gd name="connsiteY148" fmla="*/ 39181 h 1267906"/>
                <a:gd name="connsiteX149" fmla="*/ 762000 w 4120749"/>
                <a:gd name="connsiteY149" fmla="*/ 34418 h 1267906"/>
                <a:gd name="connsiteX150" fmla="*/ 738187 w 4120749"/>
                <a:gd name="connsiteY150" fmla="*/ 29656 h 1267906"/>
                <a:gd name="connsiteX151" fmla="*/ 681037 w 4120749"/>
                <a:gd name="connsiteY151" fmla="*/ 24893 h 1267906"/>
                <a:gd name="connsiteX152" fmla="*/ 633412 w 4120749"/>
                <a:gd name="connsiteY152" fmla="*/ 15368 h 1267906"/>
                <a:gd name="connsiteX153" fmla="*/ 547687 w 4120749"/>
                <a:gd name="connsiteY153" fmla="*/ 20131 h 1267906"/>
                <a:gd name="connsiteX154" fmla="*/ 476250 w 4120749"/>
                <a:gd name="connsiteY154" fmla="*/ 29656 h 1267906"/>
                <a:gd name="connsiteX155" fmla="*/ 461962 w 4120749"/>
                <a:gd name="connsiteY155" fmla="*/ 34418 h 1267906"/>
                <a:gd name="connsiteX156" fmla="*/ 328612 w 4120749"/>
                <a:gd name="connsiteY156" fmla="*/ 29656 h 1267906"/>
                <a:gd name="connsiteX157" fmla="*/ 280987 w 4120749"/>
                <a:gd name="connsiteY157" fmla="*/ 24893 h 1267906"/>
                <a:gd name="connsiteX158" fmla="*/ 233362 w 4120749"/>
                <a:gd name="connsiteY158" fmla="*/ 15368 h 1267906"/>
                <a:gd name="connsiteX159" fmla="*/ 133350 w 4120749"/>
                <a:gd name="connsiteY159" fmla="*/ 10606 h 1267906"/>
                <a:gd name="connsiteX160" fmla="*/ 95250 w 4120749"/>
                <a:gd name="connsiteY160" fmla="*/ 15368 h 1267906"/>
                <a:gd name="connsiteX161" fmla="*/ 80962 w 4120749"/>
                <a:gd name="connsiteY161" fmla="*/ 24893 h 1267906"/>
                <a:gd name="connsiteX162" fmla="*/ 52387 w 4120749"/>
                <a:gd name="connsiteY162" fmla="*/ 34418 h 1267906"/>
                <a:gd name="connsiteX163" fmla="*/ 38100 w 4120749"/>
                <a:gd name="connsiteY163" fmla="*/ 39181 h 1267906"/>
                <a:gd name="connsiteX164" fmla="*/ 23812 w 4120749"/>
                <a:gd name="connsiteY164" fmla="*/ 43943 h 1267906"/>
                <a:gd name="connsiteX165" fmla="*/ 9525 w 4120749"/>
                <a:gd name="connsiteY165" fmla="*/ 53468 h 1267906"/>
                <a:gd name="connsiteX166" fmla="*/ 14287 w 4120749"/>
                <a:gd name="connsiteY166" fmla="*/ 377318 h 1267906"/>
                <a:gd name="connsiteX167" fmla="*/ 4762 w 4120749"/>
                <a:gd name="connsiteY167" fmla="*/ 424943 h 1267906"/>
                <a:gd name="connsiteX168" fmla="*/ 0 w 4120749"/>
                <a:gd name="connsiteY168" fmla="*/ 482093 h 1267906"/>
                <a:gd name="connsiteX169" fmla="*/ 9525 w 4120749"/>
                <a:gd name="connsiteY169" fmla="*/ 624968 h 1267906"/>
                <a:gd name="connsiteX170" fmla="*/ 14287 w 4120749"/>
                <a:gd name="connsiteY170" fmla="*/ 763081 h 1267906"/>
                <a:gd name="connsiteX171" fmla="*/ 19050 w 4120749"/>
                <a:gd name="connsiteY171" fmla="*/ 805943 h 1267906"/>
                <a:gd name="connsiteX172" fmla="*/ 23812 w 4120749"/>
                <a:gd name="connsiteY172" fmla="*/ 1139318 h 1267906"/>
                <a:gd name="connsiteX173" fmla="*/ 33337 w 4120749"/>
                <a:gd name="connsiteY173" fmla="*/ 1172656 h 1267906"/>
                <a:gd name="connsiteX174" fmla="*/ 28575 w 4120749"/>
                <a:gd name="connsiteY174" fmla="*/ 1205993 h 1267906"/>
                <a:gd name="connsiteX0" fmla="*/ 28575 w 4120749"/>
                <a:gd name="connsiteY0" fmla="*/ 1205993 h 1267906"/>
                <a:gd name="connsiteX1" fmla="*/ 71437 w 4120749"/>
                <a:gd name="connsiteY1" fmla="*/ 1215518 h 1267906"/>
                <a:gd name="connsiteX2" fmla="*/ 85725 w 4120749"/>
                <a:gd name="connsiteY2" fmla="*/ 1225043 h 1267906"/>
                <a:gd name="connsiteX3" fmla="*/ 100012 w 4120749"/>
                <a:gd name="connsiteY3" fmla="*/ 1229806 h 1267906"/>
                <a:gd name="connsiteX4" fmla="*/ 214312 w 4120749"/>
                <a:gd name="connsiteY4" fmla="*/ 1225043 h 1267906"/>
                <a:gd name="connsiteX5" fmla="*/ 242887 w 4120749"/>
                <a:gd name="connsiteY5" fmla="*/ 1215518 h 1267906"/>
                <a:gd name="connsiteX6" fmla="*/ 257175 w 4120749"/>
                <a:gd name="connsiteY6" fmla="*/ 1210756 h 1267906"/>
                <a:gd name="connsiteX7" fmla="*/ 271462 w 4120749"/>
                <a:gd name="connsiteY7" fmla="*/ 1205993 h 1267906"/>
                <a:gd name="connsiteX8" fmla="*/ 304800 w 4120749"/>
                <a:gd name="connsiteY8" fmla="*/ 1215518 h 1267906"/>
                <a:gd name="connsiteX9" fmla="*/ 319087 w 4120749"/>
                <a:gd name="connsiteY9" fmla="*/ 1225043 h 1267906"/>
                <a:gd name="connsiteX10" fmla="*/ 528637 w 4120749"/>
                <a:gd name="connsiteY10" fmla="*/ 1225043 h 1267906"/>
                <a:gd name="connsiteX11" fmla="*/ 561975 w 4120749"/>
                <a:gd name="connsiteY11" fmla="*/ 1239331 h 1267906"/>
                <a:gd name="connsiteX12" fmla="*/ 576262 w 4120749"/>
                <a:gd name="connsiteY12" fmla="*/ 1244093 h 1267906"/>
                <a:gd name="connsiteX13" fmla="*/ 585787 w 4120749"/>
                <a:gd name="connsiteY13" fmla="*/ 1229806 h 1267906"/>
                <a:gd name="connsiteX14" fmla="*/ 623887 w 4120749"/>
                <a:gd name="connsiteY14" fmla="*/ 1239331 h 1267906"/>
                <a:gd name="connsiteX15" fmla="*/ 638175 w 4120749"/>
                <a:gd name="connsiteY15" fmla="*/ 1253618 h 1267906"/>
                <a:gd name="connsiteX16" fmla="*/ 652462 w 4120749"/>
                <a:gd name="connsiteY16" fmla="*/ 1258381 h 1267906"/>
                <a:gd name="connsiteX17" fmla="*/ 666750 w 4120749"/>
                <a:gd name="connsiteY17" fmla="*/ 1267906 h 1267906"/>
                <a:gd name="connsiteX18" fmla="*/ 728662 w 4120749"/>
                <a:gd name="connsiteY18" fmla="*/ 1263143 h 1267906"/>
                <a:gd name="connsiteX19" fmla="*/ 742950 w 4120749"/>
                <a:gd name="connsiteY19" fmla="*/ 1258381 h 1267906"/>
                <a:gd name="connsiteX20" fmla="*/ 762000 w 4120749"/>
                <a:gd name="connsiteY20" fmla="*/ 1253618 h 1267906"/>
                <a:gd name="connsiteX21" fmla="*/ 776287 w 4120749"/>
                <a:gd name="connsiteY21" fmla="*/ 1248856 h 1267906"/>
                <a:gd name="connsiteX22" fmla="*/ 847725 w 4120749"/>
                <a:gd name="connsiteY22" fmla="*/ 1244093 h 1267906"/>
                <a:gd name="connsiteX23" fmla="*/ 885825 w 4120749"/>
                <a:gd name="connsiteY23" fmla="*/ 1239331 h 1267906"/>
                <a:gd name="connsiteX24" fmla="*/ 914400 w 4120749"/>
                <a:gd name="connsiteY24" fmla="*/ 1229806 h 1267906"/>
                <a:gd name="connsiteX25" fmla="*/ 928687 w 4120749"/>
                <a:gd name="connsiteY25" fmla="*/ 1225043 h 1267906"/>
                <a:gd name="connsiteX26" fmla="*/ 1090612 w 4120749"/>
                <a:gd name="connsiteY26" fmla="*/ 1234568 h 1267906"/>
                <a:gd name="connsiteX27" fmla="*/ 1104900 w 4120749"/>
                <a:gd name="connsiteY27" fmla="*/ 1239331 h 1267906"/>
                <a:gd name="connsiteX28" fmla="*/ 1119187 w 4120749"/>
                <a:gd name="connsiteY28" fmla="*/ 1248856 h 1267906"/>
                <a:gd name="connsiteX29" fmla="*/ 1223962 w 4120749"/>
                <a:gd name="connsiteY29" fmla="*/ 1244093 h 1267906"/>
                <a:gd name="connsiteX30" fmla="*/ 1266825 w 4120749"/>
                <a:gd name="connsiteY30" fmla="*/ 1225043 h 1267906"/>
                <a:gd name="connsiteX31" fmla="*/ 1295400 w 4120749"/>
                <a:gd name="connsiteY31" fmla="*/ 1220281 h 1267906"/>
                <a:gd name="connsiteX32" fmla="*/ 1509712 w 4120749"/>
                <a:gd name="connsiteY32" fmla="*/ 1225043 h 1267906"/>
                <a:gd name="connsiteX33" fmla="*/ 1552575 w 4120749"/>
                <a:gd name="connsiteY33" fmla="*/ 1239331 h 1267906"/>
                <a:gd name="connsiteX34" fmla="*/ 1566862 w 4120749"/>
                <a:gd name="connsiteY34" fmla="*/ 1244093 h 1267906"/>
                <a:gd name="connsiteX35" fmla="*/ 1600200 w 4120749"/>
                <a:gd name="connsiteY35" fmla="*/ 1239331 h 1267906"/>
                <a:gd name="connsiteX36" fmla="*/ 1614487 w 4120749"/>
                <a:gd name="connsiteY36" fmla="*/ 1234568 h 1267906"/>
                <a:gd name="connsiteX37" fmla="*/ 1638300 w 4120749"/>
                <a:gd name="connsiteY37" fmla="*/ 1229806 h 1267906"/>
                <a:gd name="connsiteX38" fmla="*/ 1809750 w 4120749"/>
                <a:gd name="connsiteY38" fmla="*/ 1234568 h 1267906"/>
                <a:gd name="connsiteX39" fmla="*/ 1866900 w 4120749"/>
                <a:gd name="connsiteY39" fmla="*/ 1239331 h 1267906"/>
                <a:gd name="connsiteX40" fmla="*/ 1914525 w 4120749"/>
                <a:gd name="connsiteY40" fmla="*/ 1253618 h 1267906"/>
                <a:gd name="connsiteX41" fmla="*/ 1928812 w 4120749"/>
                <a:gd name="connsiteY41" fmla="*/ 1258381 h 1267906"/>
                <a:gd name="connsiteX42" fmla="*/ 1943100 w 4120749"/>
                <a:gd name="connsiteY42" fmla="*/ 1267906 h 1267906"/>
                <a:gd name="connsiteX43" fmla="*/ 1995487 w 4120749"/>
                <a:gd name="connsiteY43" fmla="*/ 1258381 h 1267906"/>
                <a:gd name="connsiteX44" fmla="*/ 2009775 w 4120749"/>
                <a:gd name="connsiteY44" fmla="*/ 1248856 h 1267906"/>
                <a:gd name="connsiteX45" fmla="*/ 2024062 w 4120749"/>
                <a:gd name="connsiteY45" fmla="*/ 1244093 h 1267906"/>
                <a:gd name="connsiteX46" fmla="*/ 2052637 w 4120749"/>
                <a:gd name="connsiteY46" fmla="*/ 1225043 h 1267906"/>
                <a:gd name="connsiteX47" fmla="*/ 2100262 w 4120749"/>
                <a:gd name="connsiteY47" fmla="*/ 1215518 h 1267906"/>
                <a:gd name="connsiteX48" fmla="*/ 2157412 w 4120749"/>
                <a:gd name="connsiteY48" fmla="*/ 1220281 h 1267906"/>
                <a:gd name="connsiteX49" fmla="*/ 2243137 w 4120749"/>
                <a:gd name="connsiteY49" fmla="*/ 1225043 h 1267906"/>
                <a:gd name="connsiteX50" fmla="*/ 2266950 w 4120749"/>
                <a:gd name="connsiteY50" fmla="*/ 1229806 h 1267906"/>
                <a:gd name="connsiteX51" fmla="*/ 2300287 w 4120749"/>
                <a:gd name="connsiteY51" fmla="*/ 1234568 h 1267906"/>
                <a:gd name="connsiteX52" fmla="*/ 2381250 w 4120749"/>
                <a:gd name="connsiteY52" fmla="*/ 1234568 h 1267906"/>
                <a:gd name="connsiteX53" fmla="*/ 2443162 w 4120749"/>
                <a:gd name="connsiteY53" fmla="*/ 1239331 h 1267906"/>
                <a:gd name="connsiteX54" fmla="*/ 2581275 w 4120749"/>
                <a:gd name="connsiteY54" fmla="*/ 1239331 h 1267906"/>
                <a:gd name="connsiteX55" fmla="*/ 2624137 w 4120749"/>
                <a:gd name="connsiteY55" fmla="*/ 1225043 h 1267906"/>
                <a:gd name="connsiteX56" fmla="*/ 2638425 w 4120749"/>
                <a:gd name="connsiteY56" fmla="*/ 1220281 h 1267906"/>
                <a:gd name="connsiteX57" fmla="*/ 2652712 w 4120749"/>
                <a:gd name="connsiteY57" fmla="*/ 1215518 h 1267906"/>
                <a:gd name="connsiteX58" fmla="*/ 2995612 w 4120749"/>
                <a:gd name="connsiteY58" fmla="*/ 1225043 h 1267906"/>
                <a:gd name="connsiteX59" fmla="*/ 3090862 w 4120749"/>
                <a:gd name="connsiteY59" fmla="*/ 1220281 h 1267906"/>
                <a:gd name="connsiteX60" fmla="*/ 3248025 w 4120749"/>
                <a:gd name="connsiteY60" fmla="*/ 1225043 h 1267906"/>
                <a:gd name="connsiteX61" fmla="*/ 3262312 w 4120749"/>
                <a:gd name="connsiteY61" fmla="*/ 1229806 h 1267906"/>
                <a:gd name="connsiteX62" fmla="*/ 3305175 w 4120749"/>
                <a:gd name="connsiteY62" fmla="*/ 1239331 h 1267906"/>
                <a:gd name="connsiteX63" fmla="*/ 3319462 w 4120749"/>
                <a:gd name="connsiteY63" fmla="*/ 1244093 h 1267906"/>
                <a:gd name="connsiteX64" fmla="*/ 3409950 w 4120749"/>
                <a:gd name="connsiteY64" fmla="*/ 1248856 h 1267906"/>
                <a:gd name="connsiteX65" fmla="*/ 3443287 w 4120749"/>
                <a:gd name="connsiteY65" fmla="*/ 1244093 h 1267906"/>
                <a:gd name="connsiteX66" fmla="*/ 3471862 w 4120749"/>
                <a:gd name="connsiteY66" fmla="*/ 1234568 h 1267906"/>
                <a:gd name="connsiteX67" fmla="*/ 3514725 w 4120749"/>
                <a:gd name="connsiteY67" fmla="*/ 1220281 h 1267906"/>
                <a:gd name="connsiteX68" fmla="*/ 3552825 w 4120749"/>
                <a:gd name="connsiteY68" fmla="*/ 1215518 h 1267906"/>
                <a:gd name="connsiteX69" fmla="*/ 3709987 w 4120749"/>
                <a:gd name="connsiteY69" fmla="*/ 1220281 h 1267906"/>
                <a:gd name="connsiteX70" fmla="*/ 3738562 w 4120749"/>
                <a:gd name="connsiteY70" fmla="*/ 1229806 h 1267906"/>
                <a:gd name="connsiteX71" fmla="*/ 3762375 w 4120749"/>
                <a:gd name="connsiteY71" fmla="*/ 1234568 h 1267906"/>
                <a:gd name="connsiteX72" fmla="*/ 3829050 w 4120749"/>
                <a:gd name="connsiteY72" fmla="*/ 1220281 h 1267906"/>
                <a:gd name="connsiteX73" fmla="*/ 3948112 w 4120749"/>
                <a:gd name="connsiteY73" fmla="*/ 1215518 h 1267906"/>
                <a:gd name="connsiteX74" fmla="*/ 3976687 w 4120749"/>
                <a:gd name="connsiteY74" fmla="*/ 1201231 h 1267906"/>
                <a:gd name="connsiteX75" fmla="*/ 4000500 w 4120749"/>
                <a:gd name="connsiteY75" fmla="*/ 1182181 h 1267906"/>
                <a:gd name="connsiteX76" fmla="*/ 4014787 w 4120749"/>
                <a:gd name="connsiteY76" fmla="*/ 1172656 h 1267906"/>
                <a:gd name="connsiteX77" fmla="*/ 4029075 w 4120749"/>
                <a:gd name="connsiteY77" fmla="*/ 1167893 h 1267906"/>
                <a:gd name="connsiteX78" fmla="*/ 4033837 w 4120749"/>
                <a:gd name="connsiteY78" fmla="*/ 1115506 h 1267906"/>
                <a:gd name="connsiteX79" fmla="*/ 4038600 w 4120749"/>
                <a:gd name="connsiteY79" fmla="*/ 1101218 h 1267906"/>
                <a:gd name="connsiteX80" fmla="*/ 4052887 w 4120749"/>
                <a:gd name="connsiteY80" fmla="*/ 1091693 h 1267906"/>
                <a:gd name="connsiteX81" fmla="*/ 4067175 w 4120749"/>
                <a:gd name="connsiteY81" fmla="*/ 1086931 h 1267906"/>
                <a:gd name="connsiteX82" fmla="*/ 4100512 w 4120749"/>
                <a:gd name="connsiteY82" fmla="*/ 1039306 h 1267906"/>
                <a:gd name="connsiteX83" fmla="*/ 4095750 w 4120749"/>
                <a:gd name="connsiteY83" fmla="*/ 996443 h 1267906"/>
                <a:gd name="connsiteX84" fmla="*/ 4090987 w 4120749"/>
                <a:gd name="connsiteY84" fmla="*/ 982156 h 1267906"/>
                <a:gd name="connsiteX85" fmla="*/ 4086225 w 4120749"/>
                <a:gd name="connsiteY85" fmla="*/ 963106 h 1267906"/>
                <a:gd name="connsiteX86" fmla="*/ 4081462 w 4120749"/>
                <a:gd name="connsiteY86" fmla="*/ 925006 h 1267906"/>
                <a:gd name="connsiteX87" fmla="*/ 4095750 w 4120749"/>
                <a:gd name="connsiteY87" fmla="*/ 863093 h 1267906"/>
                <a:gd name="connsiteX88" fmla="*/ 4100512 w 4120749"/>
                <a:gd name="connsiteY88" fmla="*/ 848806 h 1267906"/>
                <a:gd name="connsiteX89" fmla="*/ 4086225 w 4120749"/>
                <a:gd name="connsiteY89" fmla="*/ 815468 h 1267906"/>
                <a:gd name="connsiteX90" fmla="*/ 4071937 w 4120749"/>
                <a:gd name="connsiteY90" fmla="*/ 786893 h 1267906"/>
                <a:gd name="connsiteX91" fmla="*/ 4081462 w 4120749"/>
                <a:gd name="connsiteY91" fmla="*/ 639256 h 1267906"/>
                <a:gd name="connsiteX92" fmla="*/ 4090987 w 4120749"/>
                <a:gd name="connsiteY92" fmla="*/ 544006 h 1267906"/>
                <a:gd name="connsiteX93" fmla="*/ 4086225 w 4120749"/>
                <a:gd name="connsiteY93" fmla="*/ 486856 h 1267906"/>
                <a:gd name="connsiteX94" fmla="*/ 4086225 w 4120749"/>
                <a:gd name="connsiteY94" fmla="*/ 410656 h 1267906"/>
                <a:gd name="connsiteX95" fmla="*/ 4095750 w 4120749"/>
                <a:gd name="connsiteY95" fmla="*/ 396368 h 1267906"/>
                <a:gd name="connsiteX96" fmla="*/ 4100512 w 4120749"/>
                <a:gd name="connsiteY96" fmla="*/ 382081 h 1267906"/>
                <a:gd name="connsiteX97" fmla="*/ 4090987 w 4120749"/>
                <a:gd name="connsiteY97" fmla="*/ 329693 h 1267906"/>
                <a:gd name="connsiteX98" fmla="*/ 4071937 w 4120749"/>
                <a:gd name="connsiteY98" fmla="*/ 301118 h 1267906"/>
                <a:gd name="connsiteX99" fmla="*/ 4081462 w 4120749"/>
                <a:gd name="connsiteY99" fmla="*/ 258256 h 1267906"/>
                <a:gd name="connsiteX100" fmla="*/ 4100512 w 4120749"/>
                <a:gd name="connsiteY100" fmla="*/ 229681 h 1267906"/>
                <a:gd name="connsiteX101" fmla="*/ 4105275 w 4120749"/>
                <a:gd name="connsiteY101" fmla="*/ 215393 h 1267906"/>
                <a:gd name="connsiteX102" fmla="*/ 4114800 w 4120749"/>
                <a:gd name="connsiteY102" fmla="*/ 201106 h 1267906"/>
                <a:gd name="connsiteX103" fmla="*/ 4114800 w 4120749"/>
                <a:gd name="connsiteY103" fmla="*/ 110618 h 1267906"/>
                <a:gd name="connsiteX104" fmla="*/ 4100512 w 4120749"/>
                <a:gd name="connsiteY104" fmla="*/ 82043 h 1267906"/>
                <a:gd name="connsiteX105" fmla="*/ 4081462 w 4120749"/>
                <a:gd name="connsiteY105" fmla="*/ 67756 h 1267906"/>
                <a:gd name="connsiteX106" fmla="*/ 4052887 w 4120749"/>
                <a:gd name="connsiteY106" fmla="*/ 48706 h 1267906"/>
                <a:gd name="connsiteX107" fmla="*/ 4038600 w 4120749"/>
                <a:gd name="connsiteY107" fmla="*/ 39181 h 1267906"/>
                <a:gd name="connsiteX108" fmla="*/ 3971925 w 4120749"/>
                <a:gd name="connsiteY108" fmla="*/ 24893 h 1267906"/>
                <a:gd name="connsiteX109" fmla="*/ 3795712 w 4120749"/>
                <a:gd name="connsiteY109" fmla="*/ 29656 h 1267906"/>
                <a:gd name="connsiteX110" fmla="*/ 3781425 w 4120749"/>
                <a:gd name="connsiteY110" fmla="*/ 34418 h 1267906"/>
                <a:gd name="connsiteX111" fmla="*/ 3743325 w 4120749"/>
                <a:gd name="connsiteY111" fmla="*/ 43943 h 1267906"/>
                <a:gd name="connsiteX112" fmla="*/ 3667125 w 4120749"/>
                <a:gd name="connsiteY112" fmla="*/ 39181 h 1267906"/>
                <a:gd name="connsiteX113" fmla="*/ 3624262 w 4120749"/>
                <a:gd name="connsiteY113" fmla="*/ 24893 h 1267906"/>
                <a:gd name="connsiteX114" fmla="*/ 3581400 w 4120749"/>
                <a:gd name="connsiteY114" fmla="*/ 10606 h 1267906"/>
                <a:gd name="connsiteX115" fmla="*/ 3548062 w 4120749"/>
                <a:gd name="connsiteY115" fmla="*/ 5843 h 1267906"/>
                <a:gd name="connsiteX116" fmla="*/ 3500437 w 4120749"/>
                <a:gd name="connsiteY116" fmla="*/ 5843 h 1267906"/>
                <a:gd name="connsiteX117" fmla="*/ 3486150 w 4120749"/>
                <a:gd name="connsiteY117" fmla="*/ 15368 h 1267906"/>
                <a:gd name="connsiteX118" fmla="*/ 3409950 w 4120749"/>
                <a:gd name="connsiteY118" fmla="*/ 34418 h 1267906"/>
                <a:gd name="connsiteX119" fmla="*/ 3152775 w 4120749"/>
                <a:gd name="connsiteY119" fmla="*/ 39181 h 1267906"/>
                <a:gd name="connsiteX120" fmla="*/ 3028950 w 4120749"/>
                <a:gd name="connsiteY120" fmla="*/ 29656 h 1267906"/>
                <a:gd name="connsiteX121" fmla="*/ 3000375 w 4120749"/>
                <a:gd name="connsiteY121" fmla="*/ 20131 h 1267906"/>
                <a:gd name="connsiteX122" fmla="*/ 2986087 w 4120749"/>
                <a:gd name="connsiteY122" fmla="*/ 15368 h 1267906"/>
                <a:gd name="connsiteX123" fmla="*/ 2938462 w 4120749"/>
                <a:gd name="connsiteY123" fmla="*/ 24893 h 1267906"/>
                <a:gd name="connsiteX124" fmla="*/ 2914650 w 4120749"/>
                <a:gd name="connsiteY124" fmla="*/ 29656 h 1267906"/>
                <a:gd name="connsiteX125" fmla="*/ 2719387 w 4120749"/>
                <a:gd name="connsiteY125" fmla="*/ 34418 h 1267906"/>
                <a:gd name="connsiteX126" fmla="*/ 2605087 w 4120749"/>
                <a:gd name="connsiteY126" fmla="*/ 29656 h 1267906"/>
                <a:gd name="connsiteX127" fmla="*/ 2590800 w 4120749"/>
                <a:gd name="connsiteY127" fmla="*/ 24893 h 1267906"/>
                <a:gd name="connsiteX128" fmla="*/ 2462212 w 4120749"/>
                <a:gd name="connsiteY128" fmla="*/ 34418 h 1267906"/>
                <a:gd name="connsiteX129" fmla="*/ 2371725 w 4120749"/>
                <a:gd name="connsiteY129" fmla="*/ 39181 h 1267906"/>
                <a:gd name="connsiteX130" fmla="*/ 2247900 w 4120749"/>
                <a:gd name="connsiteY130" fmla="*/ 48706 h 1267906"/>
                <a:gd name="connsiteX131" fmla="*/ 2133600 w 4120749"/>
                <a:gd name="connsiteY131" fmla="*/ 43943 h 1267906"/>
                <a:gd name="connsiteX132" fmla="*/ 1924050 w 4120749"/>
                <a:gd name="connsiteY132" fmla="*/ 39181 h 1267906"/>
                <a:gd name="connsiteX133" fmla="*/ 1862137 w 4120749"/>
                <a:gd name="connsiteY133" fmla="*/ 34418 h 1267906"/>
                <a:gd name="connsiteX134" fmla="*/ 1833562 w 4120749"/>
                <a:gd name="connsiteY134" fmla="*/ 24893 h 1267906"/>
                <a:gd name="connsiteX135" fmla="*/ 1819275 w 4120749"/>
                <a:gd name="connsiteY135" fmla="*/ 20131 h 1267906"/>
                <a:gd name="connsiteX136" fmla="*/ 1738312 w 4120749"/>
                <a:gd name="connsiteY136" fmla="*/ 15368 h 1267906"/>
                <a:gd name="connsiteX137" fmla="*/ 1685925 w 4120749"/>
                <a:gd name="connsiteY137" fmla="*/ 10606 h 1267906"/>
                <a:gd name="connsiteX138" fmla="*/ 1624012 w 4120749"/>
                <a:gd name="connsiteY138" fmla="*/ 15368 h 1267906"/>
                <a:gd name="connsiteX139" fmla="*/ 1600200 w 4120749"/>
                <a:gd name="connsiteY139" fmla="*/ 20131 h 1267906"/>
                <a:gd name="connsiteX140" fmla="*/ 1552575 w 4120749"/>
                <a:gd name="connsiteY140" fmla="*/ 24893 h 1267906"/>
                <a:gd name="connsiteX141" fmla="*/ 1524000 w 4120749"/>
                <a:gd name="connsiteY141" fmla="*/ 29656 h 1267906"/>
                <a:gd name="connsiteX142" fmla="*/ 1495425 w 4120749"/>
                <a:gd name="connsiteY142" fmla="*/ 39181 h 1267906"/>
                <a:gd name="connsiteX143" fmla="*/ 1300162 w 4120749"/>
                <a:gd name="connsiteY143" fmla="*/ 34418 h 1267906"/>
                <a:gd name="connsiteX144" fmla="*/ 1271587 w 4120749"/>
                <a:gd name="connsiteY144" fmla="*/ 29656 h 1267906"/>
                <a:gd name="connsiteX145" fmla="*/ 1076325 w 4120749"/>
                <a:gd name="connsiteY145" fmla="*/ 34418 h 1267906"/>
                <a:gd name="connsiteX146" fmla="*/ 1052512 w 4120749"/>
                <a:gd name="connsiteY146" fmla="*/ 39181 h 1267906"/>
                <a:gd name="connsiteX147" fmla="*/ 1038225 w 4120749"/>
                <a:gd name="connsiteY147" fmla="*/ 43943 h 1267906"/>
                <a:gd name="connsiteX148" fmla="*/ 819150 w 4120749"/>
                <a:gd name="connsiteY148" fmla="*/ 39181 h 1267906"/>
                <a:gd name="connsiteX149" fmla="*/ 762000 w 4120749"/>
                <a:gd name="connsiteY149" fmla="*/ 34418 h 1267906"/>
                <a:gd name="connsiteX150" fmla="*/ 738187 w 4120749"/>
                <a:gd name="connsiteY150" fmla="*/ 29656 h 1267906"/>
                <a:gd name="connsiteX151" fmla="*/ 681037 w 4120749"/>
                <a:gd name="connsiteY151" fmla="*/ 24893 h 1267906"/>
                <a:gd name="connsiteX152" fmla="*/ 633412 w 4120749"/>
                <a:gd name="connsiteY152" fmla="*/ 15368 h 1267906"/>
                <a:gd name="connsiteX153" fmla="*/ 547687 w 4120749"/>
                <a:gd name="connsiteY153" fmla="*/ 20131 h 1267906"/>
                <a:gd name="connsiteX154" fmla="*/ 476250 w 4120749"/>
                <a:gd name="connsiteY154" fmla="*/ 29656 h 1267906"/>
                <a:gd name="connsiteX155" fmla="*/ 461962 w 4120749"/>
                <a:gd name="connsiteY155" fmla="*/ 34418 h 1267906"/>
                <a:gd name="connsiteX156" fmla="*/ 328612 w 4120749"/>
                <a:gd name="connsiteY156" fmla="*/ 29656 h 1267906"/>
                <a:gd name="connsiteX157" fmla="*/ 280987 w 4120749"/>
                <a:gd name="connsiteY157" fmla="*/ 24893 h 1267906"/>
                <a:gd name="connsiteX158" fmla="*/ 233362 w 4120749"/>
                <a:gd name="connsiteY158" fmla="*/ 15368 h 1267906"/>
                <a:gd name="connsiteX159" fmla="*/ 133350 w 4120749"/>
                <a:gd name="connsiteY159" fmla="*/ 10606 h 1267906"/>
                <a:gd name="connsiteX160" fmla="*/ 95250 w 4120749"/>
                <a:gd name="connsiteY160" fmla="*/ 15368 h 1267906"/>
                <a:gd name="connsiteX161" fmla="*/ 80962 w 4120749"/>
                <a:gd name="connsiteY161" fmla="*/ 24893 h 1267906"/>
                <a:gd name="connsiteX162" fmla="*/ 52387 w 4120749"/>
                <a:gd name="connsiteY162" fmla="*/ 34418 h 1267906"/>
                <a:gd name="connsiteX163" fmla="*/ 38100 w 4120749"/>
                <a:gd name="connsiteY163" fmla="*/ 39181 h 1267906"/>
                <a:gd name="connsiteX164" fmla="*/ 23812 w 4120749"/>
                <a:gd name="connsiteY164" fmla="*/ 43943 h 1267906"/>
                <a:gd name="connsiteX165" fmla="*/ 9525 w 4120749"/>
                <a:gd name="connsiteY165" fmla="*/ 53468 h 1267906"/>
                <a:gd name="connsiteX166" fmla="*/ 4762 w 4120749"/>
                <a:gd name="connsiteY166" fmla="*/ 424943 h 1267906"/>
                <a:gd name="connsiteX167" fmla="*/ 0 w 4120749"/>
                <a:gd name="connsiteY167" fmla="*/ 482093 h 1267906"/>
                <a:gd name="connsiteX168" fmla="*/ 9525 w 4120749"/>
                <a:gd name="connsiteY168" fmla="*/ 624968 h 1267906"/>
                <a:gd name="connsiteX169" fmla="*/ 14287 w 4120749"/>
                <a:gd name="connsiteY169" fmla="*/ 763081 h 1267906"/>
                <a:gd name="connsiteX170" fmla="*/ 19050 w 4120749"/>
                <a:gd name="connsiteY170" fmla="*/ 805943 h 1267906"/>
                <a:gd name="connsiteX171" fmla="*/ 23812 w 4120749"/>
                <a:gd name="connsiteY171" fmla="*/ 1139318 h 1267906"/>
                <a:gd name="connsiteX172" fmla="*/ 33337 w 4120749"/>
                <a:gd name="connsiteY172" fmla="*/ 1172656 h 1267906"/>
                <a:gd name="connsiteX173" fmla="*/ 28575 w 4120749"/>
                <a:gd name="connsiteY173" fmla="*/ 1205993 h 1267906"/>
                <a:gd name="connsiteX0" fmla="*/ 28575 w 4120749"/>
                <a:gd name="connsiteY0" fmla="*/ 1205993 h 1267906"/>
                <a:gd name="connsiteX1" fmla="*/ 71437 w 4120749"/>
                <a:gd name="connsiteY1" fmla="*/ 1215518 h 1267906"/>
                <a:gd name="connsiteX2" fmla="*/ 85725 w 4120749"/>
                <a:gd name="connsiteY2" fmla="*/ 1225043 h 1267906"/>
                <a:gd name="connsiteX3" fmla="*/ 100012 w 4120749"/>
                <a:gd name="connsiteY3" fmla="*/ 1229806 h 1267906"/>
                <a:gd name="connsiteX4" fmla="*/ 214312 w 4120749"/>
                <a:gd name="connsiteY4" fmla="*/ 1225043 h 1267906"/>
                <a:gd name="connsiteX5" fmla="*/ 242887 w 4120749"/>
                <a:gd name="connsiteY5" fmla="*/ 1215518 h 1267906"/>
                <a:gd name="connsiteX6" fmla="*/ 257175 w 4120749"/>
                <a:gd name="connsiteY6" fmla="*/ 1210756 h 1267906"/>
                <a:gd name="connsiteX7" fmla="*/ 271462 w 4120749"/>
                <a:gd name="connsiteY7" fmla="*/ 1205993 h 1267906"/>
                <a:gd name="connsiteX8" fmla="*/ 304800 w 4120749"/>
                <a:gd name="connsiteY8" fmla="*/ 1215518 h 1267906"/>
                <a:gd name="connsiteX9" fmla="*/ 319087 w 4120749"/>
                <a:gd name="connsiteY9" fmla="*/ 1225043 h 1267906"/>
                <a:gd name="connsiteX10" fmla="*/ 528637 w 4120749"/>
                <a:gd name="connsiteY10" fmla="*/ 1225043 h 1267906"/>
                <a:gd name="connsiteX11" fmla="*/ 561975 w 4120749"/>
                <a:gd name="connsiteY11" fmla="*/ 1239331 h 1267906"/>
                <a:gd name="connsiteX12" fmla="*/ 576262 w 4120749"/>
                <a:gd name="connsiteY12" fmla="*/ 1244093 h 1267906"/>
                <a:gd name="connsiteX13" fmla="*/ 585787 w 4120749"/>
                <a:gd name="connsiteY13" fmla="*/ 1229806 h 1267906"/>
                <a:gd name="connsiteX14" fmla="*/ 623887 w 4120749"/>
                <a:gd name="connsiteY14" fmla="*/ 1239331 h 1267906"/>
                <a:gd name="connsiteX15" fmla="*/ 638175 w 4120749"/>
                <a:gd name="connsiteY15" fmla="*/ 1253618 h 1267906"/>
                <a:gd name="connsiteX16" fmla="*/ 652462 w 4120749"/>
                <a:gd name="connsiteY16" fmla="*/ 1258381 h 1267906"/>
                <a:gd name="connsiteX17" fmla="*/ 666750 w 4120749"/>
                <a:gd name="connsiteY17" fmla="*/ 1267906 h 1267906"/>
                <a:gd name="connsiteX18" fmla="*/ 728662 w 4120749"/>
                <a:gd name="connsiteY18" fmla="*/ 1263143 h 1267906"/>
                <a:gd name="connsiteX19" fmla="*/ 742950 w 4120749"/>
                <a:gd name="connsiteY19" fmla="*/ 1258381 h 1267906"/>
                <a:gd name="connsiteX20" fmla="*/ 762000 w 4120749"/>
                <a:gd name="connsiteY20" fmla="*/ 1253618 h 1267906"/>
                <a:gd name="connsiteX21" fmla="*/ 776287 w 4120749"/>
                <a:gd name="connsiteY21" fmla="*/ 1248856 h 1267906"/>
                <a:gd name="connsiteX22" fmla="*/ 847725 w 4120749"/>
                <a:gd name="connsiteY22" fmla="*/ 1244093 h 1267906"/>
                <a:gd name="connsiteX23" fmla="*/ 885825 w 4120749"/>
                <a:gd name="connsiteY23" fmla="*/ 1239331 h 1267906"/>
                <a:gd name="connsiteX24" fmla="*/ 914400 w 4120749"/>
                <a:gd name="connsiteY24" fmla="*/ 1229806 h 1267906"/>
                <a:gd name="connsiteX25" fmla="*/ 928687 w 4120749"/>
                <a:gd name="connsiteY25" fmla="*/ 1225043 h 1267906"/>
                <a:gd name="connsiteX26" fmla="*/ 1090612 w 4120749"/>
                <a:gd name="connsiteY26" fmla="*/ 1234568 h 1267906"/>
                <a:gd name="connsiteX27" fmla="*/ 1104900 w 4120749"/>
                <a:gd name="connsiteY27" fmla="*/ 1239331 h 1267906"/>
                <a:gd name="connsiteX28" fmla="*/ 1119187 w 4120749"/>
                <a:gd name="connsiteY28" fmla="*/ 1248856 h 1267906"/>
                <a:gd name="connsiteX29" fmla="*/ 1223962 w 4120749"/>
                <a:gd name="connsiteY29" fmla="*/ 1244093 h 1267906"/>
                <a:gd name="connsiteX30" fmla="*/ 1266825 w 4120749"/>
                <a:gd name="connsiteY30" fmla="*/ 1225043 h 1267906"/>
                <a:gd name="connsiteX31" fmla="*/ 1295400 w 4120749"/>
                <a:gd name="connsiteY31" fmla="*/ 1220281 h 1267906"/>
                <a:gd name="connsiteX32" fmla="*/ 1509712 w 4120749"/>
                <a:gd name="connsiteY32" fmla="*/ 1225043 h 1267906"/>
                <a:gd name="connsiteX33" fmla="*/ 1552575 w 4120749"/>
                <a:gd name="connsiteY33" fmla="*/ 1239331 h 1267906"/>
                <a:gd name="connsiteX34" fmla="*/ 1566862 w 4120749"/>
                <a:gd name="connsiteY34" fmla="*/ 1244093 h 1267906"/>
                <a:gd name="connsiteX35" fmla="*/ 1600200 w 4120749"/>
                <a:gd name="connsiteY35" fmla="*/ 1239331 h 1267906"/>
                <a:gd name="connsiteX36" fmla="*/ 1614487 w 4120749"/>
                <a:gd name="connsiteY36" fmla="*/ 1234568 h 1267906"/>
                <a:gd name="connsiteX37" fmla="*/ 1638300 w 4120749"/>
                <a:gd name="connsiteY37" fmla="*/ 1229806 h 1267906"/>
                <a:gd name="connsiteX38" fmla="*/ 1809750 w 4120749"/>
                <a:gd name="connsiteY38" fmla="*/ 1234568 h 1267906"/>
                <a:gd name="connsiteX39" fmla="*/ 1866900 w 4120749"/>
                <a:gd name="connsiteY39" fmla="*/ 1239331 h 1267906"/>
                <a:gd name="connsiteX40" fmla="*/ 1914525 w 4120749"/>
                <a:gd name="connsiteY40" fmla="*/ 1253618 h 1267906"/>
                <a:gd name="connsiteX41" fmla="*/ 1928812 w 4120749"/>
                <a:gd name="connsiteY41" fmla="*/ 1258381 h 1267906"/>
                <a:gd name="connsiteX42" fmla="*/ 1943100 w 4120749"/>
                <a:gd name="connsiteY42" fmla="*/ 1267906 h 1267906"/>
                <a:gd name="connsiteX43" fmla="*/ 1995487 w 4120749"/>
                <a:gd name="connsiteY43" fmla="*/ 1258381 h 1267906"/>
                <a:gd name="connsiteX44" fmla="*/ 2009775 w 4120749"/>
                <a:gd name="connsiteY44" fmla="*/ 1248856 h 1267906"/>
                <a:gd name="connsiteX45" fmla="*/ 2024062 w 4120749"/>
                <a:gd name="connsiteY45" fmla="*/ 1244093 h 1267906"/>
                <a:gd name="connsiteX46" fmla="*/ 2052637 w 4120749"/>
                <a:gd name="connsiteY46" fmla="*/ 1225043 h 1267906"/>
                <a:gd name="connsiteX47" fmla="*/ 2100262 w 4120749"/>
                <a:gd name="connsiteY47" fmla="*/ 1215518 h 1267906"/>
                <a:gd name="connsiteX48" fmla="*/ 2157412 w 4120749"/>
                <a:gd name="connsiteY48" fmla="*/ 1220281 h 1267906"/>
                <a:gd name="connsiteX49" fmla="*/ 2243137 w 4120749"/>
                <a:gd name="connsiteY49" fmla="*/ 1225043 h 1267906"/>
                <a:gd name="connsiteX50" fmla="*/ 2266950 w 4120749"/>
                <a:gd name="connsiteY50" fmla="*/ 1229806 h 1267906"/>
                <a:gd name="connsiteX51" fmla="*/ 2300287 w 4120749"/>
                <a:gd name="connsiteY51" fmla="*/ 1234568 h 1267906"/>
                <a:gd name="connsiteX52" fmla="*/ 2381250 w 4120749"/>
                <a:gd name="connsiteY52" fmla="*/ 1234568 h 1267906"/>
                <a:gd name="connsiteX53" fmla="*/ 2443162 w 4120749"/>
                <a:gd name="connsiteY53" fmla="*/ 1239331 h 1267906"/>
                <a:gd name="connsiteX54" fmla="*/ 2581275 w 4120749"/>
                <a:gd name="connsiteY54" fmla="*/ 1239331 h 1267906"/>
                <a:gd name="connsiteX55" fmla="*/ 2624137 w 4120749"/>
                <a:gd name="connsiteY55" fmla="*/ 1225043 h 1267906"/>
                <a:gd name="connsiteX56" fmla="*/ 2638425 w 4120749"/>
                <a:gd name="connsiteY56" fmla="*/ 1220281 h 1267906"/>
                <a:gd name="connsiteX57" fmla="*/ 2652712 w 4120749"/>
                <a:gd name="connsiteY57" fmla="*/ 1215518 h 1267906"/>
                <a:gd name="connsiteX58" fmla="*/ 2995612 w 4120749"/>
                <a:gd name="connsiteY58" fmla="*/ 1225043 h 1267906"/>
                <a:gd name="connsiteX59" fmla="*/ 3090862 w 4120749"/>
                <a:gd name="connsiteY59" fmla="*/ 1220281 h 1267906"/>
                <a:gd name="connsiteX60" fmla="*/ 3248025 w 4120749"/>
                <a:gd name="connsiteY60" fmla="*/ 1225043 h 1267906"/>
                <a:gd name="connsiteX61" fmla="*/ 3262312 w 4120749"/>
                <a:gd name="connsiteY61" fmla="*/ 1229806 h 1267906"/>
                <a:gd name="connsiteX62" fmla="*/ 3305175 w 4120749"/>
                <a:gd name="connsiteY62" fmla="*/ 1239331 h 1267906"/>
                <a:gd name="connsiteX63" fmla="*/ 3319462 w 4120749"/>
                <a:gd name="connsiteY63" fmla="*/ 1244093 h 1267906"/>
                <a:gd name="connsiteX64" fmla="*/ 3409950 w 4120749"/>
                <a:gd name="connsiteY64" fmla="*/ 1248856 h 1267906"/>
                <a:gd name="connsiteX65" fmla="*/ 3443287 w 4120749"/>
                <a:gd name="connsiteY65" fmla="*/ 1244093 h 1267906"/>
                <a:gd name="connsiteX66" fmla="*/ 3471862 w 4120749"/>
                <a:gd name="connsiteY66" fmla="*/ 1234568 h 1267906"/>
                <a:gd name="connsiteX67" fmla="*/ 3514725 w 4120749"/>
                <a:gd name="connsiteY67" fmla="*/ 1220281 h 1267906"/>
                <a:gd name="connsiteX68" fmla="*/ 3552825 w 4120749"/>
                <a:gd name="connsiteY68" fmla="*/ 1215518 h 1267906"/>
                <a:gd name="connsiteX69" fmla="*/ 3709987 w 4120749"/>
                <a:gd name="connsiteY69" fmla="*/ 1220281 h 1267906"/>
                <a:gd name="connsiteX70" fmla="*/ 3738562 w 4120749"/>
                <a:gd name="connsiteY70" fmla="*/ 1229806 h 1267906"/>
                <a:gd name="connsiteX71" fmla="*/ 3762375 w 4120749"/>
                <a:gd name="connsiteY71" fmla="*/ 1234568 h 1267906"/>
                <a:gd name="connsiteX72" fmla="*/ 3829050 w 4120749"/>
                <a:gd name="connsiteY72" fmla="*/ 1220281 h 1267906"/>
                <a:gd name="connsiteX73" fmla="*/ 3948112 w 4120749"/>
                <a:gd name="connsiteY73" fmla="*/ 1215518 h 1267906"/>
                <a:gd name="connsiteX74" fmla="*/ 3976687 w 4120749"/>
                <a:gd name="connsiteY74" fmla="*/ 1201231 h 1267906"/>
                <a:gd name="connsiteX75" fmla="*/ 4000500 w 4120749"/>
                <a:gd name="connsiteY75" fmla="*/ 1182181 h 1267906"/>
                <a:gd name="connsiteX76" fmla="*/ 4014787 w 4120749"/>
                <a:gd name="connsiteY76" fmla="*/ 1172656 h 1267906"/>
                <a:gd name="connsiteX77" fmla="*/ 4029075 w 4120749"/>
                <a:gd name="connsiteY77" fmla="*/ 1167893 h 1267906"/>
                <a:gd name="connsiteX78" fmla="*/ 4033837 w 4120749"/>
                <a:gd name="connsiteY78" fmla="*/ 1115506 h 1267906"/>
                <a:gd name="connsiteX79" fmla="*/ 4038600 w 4120749"/>
                <a:gd name="connsiteY79" fmla="*/ 1101218 h 1267906"/>
                <a:gd name="connsiteX80" fmla="*/ 4052887 w 4120749"/>
                <a:gd name="connsiteY80" fmla="*/ 1091693 h 1267906"/>
                <a:gd name="connsiteX81" fmla="*/ 4067175 w 4120749"/>
                <a:gd name="connsiteY81" fmla="*/ 1086931 h 1267906"/>
                <a:gd name="connsiteX82" fmla="*/ 4100512 w 4120749"/>
                <a:gd name="connsiteY82" fmla="*/ 1039306 h 1267906"/>
                <a:gd name="connsiteX83" fmla="*/ 4095750 w 4120749"/>
                <a:gd name="connsiteY83" fmla="*/ 996443 h 1267906"/>
                <a:gd name="connsiteX84" fmla="*/ 4090987 w 4120749"/>
                <a:gd name="connsiteY84" fmla="*/ 982156 h 1267906"/>
                <a:gd name="connsiteX85" fmla="*/ 4086225 w 4120749"/>
                <a:gd name="connsiteY85" fmla="*/ 963106 h 1267906"/>
                <a:gd name="connsiteX86" fmla="*/ 4081462 w 4120749"/>
                <a:gd name="connsiteY86" fmla="*/ 925006 h 1267906"/>
                <a:gd name="connsiteX87" fmla="*/ 4095750 w 4120749"/>
                <a:gd name="connsiteY87" fmla="*/ 863093 h 1267906"/>
                <a:gd name="connsiteX88" fmla="*/ 4100512 w 4120749"/>
                <a:gd name="connsiteY88" fmla="*/ 848806 h 1267906"/>
                <a:gd name="connsiteX89" fmla="*/ 4086225 w 4120749"/>
                <a:gd name="connsiteY89" fmla="*/ 815468 h 1267906"/>
                <a:gd name="connsiteX90" fmla="*/ 4071937 w 4120749"/>
                <a:gd name="connsiteY90" fmla="*/ 786893 h 1267906"/>
                <a:gd name="connsiteX91" fmla="*/ 4081462 w 4120749"/>
                <a:gd name="connsiteY91" fmla="*/ 639256 h 1267906"/>
                <a:gd name="connsiteX92" fmla="*/ 4090987 w 4120749"/>
                <a:gd name="connsiteY92" fmla="*/ 544006 h 1267906"/>
                <a:gd name="connsiteX93" fmla="*/ 4086225 w 4120749"/>
                <a:gd name="connsiteY93" fmla="*/ 486856 h 1267906"/>
                <a:gd name="connsiteX94" fmla="*/ 4086225 w 4120749"/>
                <a:gd name="connsiteY94" fmla="*/ 410656 h 1267906"/>
                <a:gd name="connsiteX95" fmla="*/ 4095750 w 4120749"/>
                <a:gd name="connsiteY95" fmla="*/ 396368 h 1267906"/>
                <a:gd name="connsiteX96" fmla="*/ 4100512 w 4120749"/>
                <a:gd name="connsiteY96" fmla="*/ 382081 h 1267906"/>
                <a:gd name="connsiteX97" fmla="*/ 4090987 w 4120749"/>
                <a:gd name="connsiteY97" fmla="*/ 329693 h 1267906"/>
                <a:gd name="connsiteX98" fmla="*/ 4071937 w 4120749"/>
                <a:gd name="connsiteY98" fmla="*/ 301118 h 1267906"/>
                <a:gd name="connsiteX99" fmla="*/ 4081462 w 4120749"/>
                <a:gd name="connsiteY99" fmla="*/ 258256 h 1267906"/>
                <a:gd name="connsiteX100" fmla="*/ 4100512 w 4120749"/>
                <a:gd name="connsiteY100" fmla="*/ 229681 h 1267906"/>
                <a:gd name="connsiteX101" fmla="*/ 4105275 w 4120749"/>
                <a:gd name="connsiteY101" fmla="*/ 215393 h 1267906"/>
                <a:gd name="connsiteX102" fmla="*/ 4114800 w 4120749"/>
                <a:gd name="connsiteY102" fmla="*/ 201106 h 1267906"/>
                <a:gd name="connsiteX103" fmla="*/ 4114800 w 4120749"/>
                <a:gd name="connsiteY103" fmla="*/ 110618 h 1267906"/>
                <a:gd name="connsiteX104" fmla="*/ 4100512 w 4120749"/>
                <a:gd name="connsiteY104" fmla="*/ 82043 h 1267906"/>
                <a:gd name="connsiteX105" fmla="*/ 4081462 w 4120749"/>
                <a:gd name="connsiteY105" fmla="*/ 67756 h 1267906"/>
                <a:gd name="connsiteX106" fmla="*/ 4052887 w 4120749"/>
                <a:gd name="connsiteY106" fmla="*/ 48706 h 1267906"/>
                <a:gd name="connsiteX107" fmla="*/ 4038600 w 4120749"/>
                <a:gd name="connsiteY107" fmla="*/ 39181 h 1267906"/>
                <a:gd name="connsiteX108" fmla="*/ 3971925 w 4120749"/>
                <a:gd name="connsiteY108" fmla="*/ 24893 h 1267906"/>
                <a:gd name="connsiteX109" fmla="*/ 3795712 w 4120749"/>
                <a:gd name="connsiteY109" fmla="*/ 29656 h 1267906"/>
                <a:gd name="connsiteX110" fmla="*/ 3781425 w 4120749"/>
                <a:gd name="connsiteY110" fmla="*/ 34418 h 1267906"/>
                <a:gd name="connsiteX111" fmla="*/ 3743325 w 4120749"/>
                <a:gd name="connsiteY111" fmla="*/ 43943 h 1267906"/>
                <a:gd name="connsiteX112" fmla="*/ 3667125 w 4120749"/>
                <a:gd name="connsiteY112" fmla="*/ 39181 h 1267906"/>
                <a:gd name="connsiteX113" fmla="*/ 3624262 w 4120749"/>
                <a:gd name="connsiteY113" fmla="*/ 24893 h 1267906"/>
                <a:gd name="connsiteX114" fmla="*/ 3581400 w 4120749"/>
                <a:gd name="connsiteY114" fmla="*/ 10606 h 1267906"/>
                <a:gd name="connsiteX115" fmla="*/ 3548062 w 4120749"/>
                <a:gd name="connsiteY115" fmla="*/ 5843 h 1267906"/>
                <a:gd name="connsiteX116" fmla="*/ 3500437 w 4120749"/>
                <a:gd name="connsiteY116" fmla="*/ 5843 h 1267906"/>
                <a:gd name="connsiteX117" fmla="*/ 3486150 w 4120749"/>
                <a:gd name="connsiteY117" fmla="*/ 15368 h 1267906"/>
                <a:gd name="connsiteX118" fmla="*/ 3409950 w 4120749"/>
                <a:gd name="connsiteY118" fmla="*/ 34418 h 1267906"/>
                <a:gd name="connsiteX119" fmla="*/ 3152775 w 4120749"/>
                <a:gd name="connsiteY119" fmla="*/ 39181 h 1267906"/>
                <a:gd name="connsiteX120" fmla="*/ 3028950 w 4120749"/>
                <a:gd name="connsiteY120" fmla="*/ 29656 h 1267906"/>
                <a:gd name="connsiteX121" fmla="*/ 3000375 w 4120749"/>
                <a:gd name="connsiteY121" fmla="*/ 20131 h 1267906"/>
                <a:gd name="connsiteX122" fmla="*/ 2986087 w 4120749"/>
                <a:gd name="connsiteY122" fmla="*/ 15368 h 1267906"/>
                <a:gd name="connsiteX123" fmla="*/ 2938462 w 4120749"/>
                <a:gd name="connsiteY123" fmla="*/ 24893 h 1267906"/>
                <a:gd name="connsiteX124" fmla="*/ 2914650 w 4120749"/>
                <a:gd name="connsiteY124" fmla="*/ 29656 h 1267906"/>
                <a:gd name="connsiteX125" fmla="*/ 2719387 w 4120749"/>
                <a:gd name="connsiteY125" fmla="*/ 34418 h 1267906"/>
                <a:gd name="connsiteX126" fmla="*/ 2605087 w 4120749"/>
                <a:gd name="connsiteY126" fmla="*/ 29656 h 1267906"/>
                <a:gd name="connsiteX127" fmla="*/ 2590800 w 4120749"/>
                <a:gd name="connsiteY127" fmla="*/ 24893 h 1267906"/>
                <a:gd name="connsiteX128" fmla="*/ 2462212 w 4120749"/>
                <a:gd name="connsiteY128" fmla="*/ 34418 h 1267906"/>
                <a:gd name="connsiteX129" fmla="*/ 2371725 w 4120749"/>
                <a:gd name="connsiteY129" fmla="*/ 39181 h 1267906"/>
                <a:gd name="connsiteX130" fmla="*/ 2247900 w 4120749"/>
                <a:gd name="connsiteY130" fmla="*/ 48706 h 1267906"/>
                <a:gd name="connsiteX131" fmla="*/ 2133600 w 4120749"/>
                <a:gd name="connsiteY131" fmla="*/ 43943 h 1267906"/>
                <a:gd name="connsiteX132" fmla="*/ 1924050 w 4120749"/>
                <a:gd name="connsiteY132" fmla="*/ 39181 h 1267906"/>
                <a:gd name="connsiteX133" fmla="*/ 1862137 w 4120749"/>
                <a:gd name="connsiteY133" fmla="*/ 34418 h 1267906"/>
                <a:gd name="connsiteX134" fmla="*/ 1833562 w 4120749"/>
                <a:gd name="connsiteY134" fmla="*/ 24893 h 1267906"/>
                <a:gd name="connsiteX135" fmla="*/ 1819275 w 4120749"/>
                <a:gd name="connsiteY135" fmla="*/ 20131 h 1267906"/>
                <a:gd name="connsiteX136" fmla="*/ 1738312 w 4120749"/>
                <a:gd name="connsiteY136" fmla="*/ 15368 h 1267906"/>
                <a:gd name="connsiteX137" fmla="*/ 1685925 w 4120749"/>
                <a:gd name="connsiteY137" fmla="*/ 10606 h 1267906"/>
                <a:gd name="connsiteX138" fmla="*/ 1624012 w 4120749"/>
                <a:gd name="connsiteY138" fmla="*/ 15368 h 1267906"/>
                <a:gd name="connsiteX139" fmla="*/ 1600200 w 4120749"/>
                <a:gd name="connsiteY139" fmla="*/ 20131 h 1267906"/>
                <a:gd name="connsiteX140" fmla="*/ 1552575 w 4120749"/>
                <a:gd name="connsiteY140" fmla="*/ 24893 h 1267906"/>
                <a:gd name="connsiteX141" fmla="*/ 1524000 w 4120749"/>
                <a:gd name="connsiteY141" fmla="*/ 29656 h 1267906"/>
                <a:gd name="connsiteX142" fmla="*/ 1495425 w 4120749"/>
                <a:gd name="connsiteY142" fmla="*/ 39181 h 1267906"/>
                <a:gd name="connsiteX143" fmla="*/ 1300162 w 4120749"/>
                <a:gd name="connsiteY143" fmla="*/ 34418 h 1267906"/>
                <a:gd name="connsiteX144" fmla="*/ 1271587 w 4120749"/>
                <a:gd name="connsiteY144" fmla="*/ 29656 h 1267906"/>
                <a:gd name="connsiteX145" fmla="*/ 1076325 w 4120749"/>
                <a:gd name="connsiteY145" fmla="*/ 34418 h 1267906"/>
                <a:gd name="connsiteX146" fmla="*/ 1052512 w 4120749"/>
                <a:gd name="connsiteY146" fmla="*/ 39181 h 1267906"/>
                <a:gd name="connsiteX147" fmla="*/ 1038225 w 4120749"/>
                <a:gd name="connsiteY147" fmla="*/ 43943 h 1267906"/>
                <a:gd name="connsiteX148" fmla="*/ 819150 w 4120749"/>
                <a:gd name="connsiteY148" fmla="*/ 39181 h 1267906"/>
                <a:gd name="connsiteX149" fmla="*/ 762000 w 4120749"/>
                <a:gd name="connsiteY149" fmla="*/ 34418 h 1267906"/>
                <a:gd name="connsiteX150" fmla="*/ 738187 w 4120749"/>
                <a:gd name="connsiteY150" fmla="*/ 29656 h 1267906"/>
                <a:gd name="connsiteX151" fmla="*/ 681037 w 4120749"/>
                <a:gd name="connsiteY151" fmla="*/ 24893 h 1267906"/>
                <a:gd name="connsiteX152" fmla="*/ 633412 w 4120749"/>
                <a:gd name="connsiteY152" fmla="*/ 15368 h 1267906"/>
                <a:gd name="connsiteX153" fmla="*/ 547687 w 4120749"/>
                <a:gd name="connsiteY153" fmla="*/ 20131 h 1267906"/>
                <a:gd name="connsiteX154" fmla="*/ 476250 w 4120749"/>
                <a:gd name="connsiteY154" fmla="*/ 29656 h 1267906"/>
                <a:gd name="connsiteX155" fmla="*/ 461962 w 4120749"/>
                <a:gd name="connsiteY155" fmla="*/ 34418 h 1267906"/>
                <a:gd name="connsiteX156" fmla="*/ 328612 w 4120749"/>
                <a:gd name="connsiteY156" fmla="*/ 29656 h 1267906"/>
                <a:gd name="connsiteX157" fmla="*/ 280987 w 4120749"/>
                <a:gd name="connsiteY157" fmla="*/ 24893 h 1267906"/>
                <a:gd name="connsiteX158" fmla="*/ 233362 w 4120749"/>
                <a:gd name="connsiteY158" fmla="*/ 15368 h 1267906"/>
                <a:gd name="connsiteX159" fmla="*/ 133350 w 4120749"/>
                <a:gd name="connsiteY159" fmla="*/ 10606 h 1267906"/>
                <a:gd name="connsiteX160" fmla="*/ 95250 w 4120749"/>
                <a:gd name="connsiteY160" fmla="*/ 15368 h 1267906"/>
                <a:gd name="connsiteX161" fmla="*/ 80962 w 4120749"/>
                <a:gd name="connsiteY161" fmla="*/ 24893 h 1267906"/>
                <a:gd name="connsiteX162" fmla="*/ 52387 w 4120749"/>
                <a:gd name="connsiteY162" fmla="*/ 34418 h 1267906"/>
                <a:gd name="connsiteX163" fmla="*/ 38100 w 4120749"/>
                <a:gd name="connsiteY163" fmla="*/ 39181 h 1267906"/>
                <a:gd name="connsiteX164" fmla="*/ 23812 w 4120749"/>
                <a:gd name="connsiteY164" fmla="*/ 43943 h 1267906"/>
                <a:gd name="connsiteX165" fmla="*/ 9525 w 4120749"/>
                <a:gd name="connsiteY165" fmla="*/ 53468 h 1267906"/>
                <a:gd name="connsiteX166" fmla="*/ 0 w 4120749"/>
                <a:gd name="connsiteY166" fmla="*/ 482093 h 1267906"/>
                <a:gd name="connsiteX167" fmla="*/ 9525 w 4120749"/>
                <a:gd name="connsiteY167" fmla="*/ 624968 h 1267906"/>
                <a:gd name="connsiteX168" fmla="*/ 14287 w 4120749"/>
                <a:gd name="connsiteY168" fmla="*/ 763081 h 1267906"/>
                <a:gd name="connsiteX169" fmla="*/ 19050 w 4120749"/>
                <a:gd name="connsiteY169" fmla="*/ 805943 h 1267906"/>
                <a:gd name="connsiteX170" fmla="*/ 23812 w 4120749"/>
                <a:gd name="connsiteY170" fmla="*/ 1139318 h 1267906"/>
                <a:gd name="connsiteX171" fmla="*/ 33337 w 4120749"/>
                <a:gd name="connsiteY171" fmla="*/ 1172656 h 1267906"/>
                <a:gd name="connsiteX172" fmla="*/ 28575 w 4120749"/>
                <a:gd name="connsiteY172" fmla="*/ 1205993 h 1267906"/>
                <a:gd name="connsiteX0" fmla="*/ 20308 w 4112482"/>
                <a:gd name="connsiteY0" fmla="*/ 1205993 h 1267906"/>
                <a:gd name="connsiteX1" fmla="*/ 63170 w 4112482"/>
                <a:gd name="connsiteY1" fmla="*/ 1215518 h 1267906"/>
                <a:gd name="connsiteX2" fmla="*/ 77458 w 4112482"/>
                <a:gd name="connsiteY2" fmla="*/ 1225043 h 1267906"/>
                <a:gd name="connsiteX3" fmla="*/ 91745 w 4112482"/>
                <a:gd name="connsiteY3" fmla="*/ 1229806 h 1267906"/>
                <a:gd name="connsiteX4" fmla="*/ 206045 w 4112482"/>
                <a:gd name="connsiteY4" fmla="*/ 1225043 h 1267906"/>
                <a:gd name="connsiteX5" fmla="*/ 234620 w 4112482"/>
                <a:gd name="connsiteY5" fmla="*/ 1215518 h 1267906"/>
                <a:gd name="connsiteX6" fmla="*/ 248908 w 4112482"/>
                <a:gd name="connsiteY6" fmla="*/ 1210756 h 1267906"/>
                <a:gd name="connsiteX7" fmla="*/ 263195 w 4112482"/>
                <a:gd name="connsiteY7" fmla="*/ 1205993 h 1267906"/>
                <a:gd name="connsiteX8" fmla="*/ 296533 w 4112482"/>
                <a:gd name="connsiteY8" fmla="*/ 1215518 h 1267906"/>
                <a:gd name="connsiteX9" fmla="*/ 310820 w 4112482"/>
                <a:gd name="connsiteY9" fmla="*/ 1225043 h 1267906"/>
                <a:gd name="connsiteX10" fmla="*/ 520370 w 4112482"/>
                <a:gd name="connsiteY10" fmla="*/ 1225043 h 1267906"/>
                <a:gd name="connsiteX11" fmla="*/ 553708 w 4112482"/>
                <a:gd name="connsiteY11" fmla="*/ 1239331 h 1267906"/>
                <a:gd name="connsiteX12" fmla="*/ 567995 w 4112482"/>
                <a:gd name="connsiteY12" fmla="*/ 1244093 h 1267906"/>
                <a:gd name="connsiteX13" fmla="*/ 577520 w 4112482"/>
                <a:gd name="connsiteY13" fmla="*/ 1229806 h 1267906"/>
                <a:gd name="connsiteX14" fmla="*/ 615620 w 4112482"/>
                <a:gd name="connsiteY14" fmla="*/ 1239331 h 1267906"/>
                <a:gd name="connsiteX15" fmla="*/ 629908 w 4112482"/>
                <a:gd name="connsiteY15" fmla="*/ 1253618 h 1267906"/>
                <a:gd name="connsiteX16" fmla="*/ 644195 w 4112482"/>
                <a:gd name="connsiteY16" fmla="*/ 1258381 h 1267906"/>
                <a:gd name="connsiteX17" fmla="*/ 658483 w 4112482"/>
                <a:gd name="connsiteY17" fmla="*/ 1267906 h 1267906"/>
                <a:gd name="connsiteX18" fmla="*/ 720395 w 4112482"/>
                <a:gd name="connsiteY18" fmla="*/ 1263143 h 1267906"/>
                <a:gd name="connsiteX19" fmla="*/ 734683 w 4112482"/>
                <a:gd name="connsiteY19" fmla="*/ 1258381 h 1267906"/>
                <a:gd name="connsiteX20" fmla="*/ 753733 w 4112482"/>
                <a:gd name="connsiteY20" fmla="*/ 1253618 h 1267906"/>
                <a:gd name="connsiteX21" fmla="*/ 768020 w 4112482"/>
                <a:gd name="connsiteY21" fmla="*/ 1248856 h 1267906"/>
                <a:gd name="connsiteX22" fmla="*/ 839458 w 4112482"/>
                <a:gd name="connsiteY22" fmla="*/ 1244093 h 1267906"/>
                <a:gd name="connsiteX23" fmla="*/ 877558 w 4112482"/>
                <a:gd name="connsiteY23" fmla="*/ 1239331 h 1267906"/>
                <a:gd name="connsiteX24" fmla="*/ 906133 w 4112482"/>
                <a:gd name="connsiteY24" fmla="*/ 1229806 h 1267906"/>
                <a:gd name="connsiteX25" fmla="*/ 920420 w 4112482"/>
                <a:gd name="connsiteY25" fmla="*/ 1225043 h 1267906"/>
                <a:gd name="connsiteX26" fmla="*/ 1082345 w 4112482"/>
                <a:gd name="connsiteY26" fmla="*/ 1234568 h 1267906"/>
                <a:gd name="connsiteX27" fmla="*/ 1096633 w 4112482"/>
                <a:gd name="connsiteY27" fmla="*/ 1239331 h 1267906"/>
                <a:gd name="connsiteX28" fmla="*/ 1110920 w 4112482"/>
                <a:gd name="connsiteY28" fmla="*/ 1248856 h 1267906"/>
                <a:gd name="connsiteX29" fmla="*/ 1215695 w 4112482"/>
                <a:gd name="connsiteY29" fmla="*/ 1244093 h 1267906"/>
                <a:gd name="connsiteX30" fmla="*/ 1258558 w 4112482"/>
                <a:gd name="connsiteY30" fmla="*/ 1225043 h 1267906"/>
                <a:gd name="connsiteX31" fmla="*/ 1287133 w 4112482"/>
                <a:gd name="connsiteY31" fmla="*/ 1220281 h 1267906"/>
                <a:gd name="connsiteX32" fmla="*/ 1501445 w 4112482"/>
                <a:gd name="connsiteY32" fmla="*/ 1225043 h 1267906"/>
                <a:gd name="connsiteX33" fmla="*/ 1544308 w 4112482"/>
                <a:gd name="connsiteY33" fmla="*/ 1239331 h 1267906"/>
                <a:gd name="connsiteX34" fmla="*/ 1558595 w 4112482"/>
                <a:gd name="connsiteY34" fmla="*/ 1244093 h 1267906"/>
                <a:gd name="connsiteX35" fmla="*/ 1591933 w 4112482"/>
                <a:gd name="connsiteY35" fmla="*/ 1239331 h 1267906"/>
                <a:gd name="connsiteX36" fmla="*/ 1606220 w 4112482"/>
                <a:gd name="connsiteY36" fmla="*/ 1234568 h 1267906"/>
                <a:gd name="connsiteX37" fmla="*/ 1630033 w 4112482"/>
                <a:gd name="connsiteY37" fmla="*/ 1229806 h 1267906"/>
                <a:gd name="connsiteX38" fmla="*/ 1801483 w 4112482"/>
                <a:gd name="connsiteY38" fmla="*/ 1234568 h 1267906"/>
                <a:gd name="connsiteX39" fmla="*/ 1858633 w 4112482"/>
                <a:gd name="connsiteY39" fmla="*/ 1239331 h 1267906"/>
                <a:gd name="connsiteX40" fmla="*/ 1906258 w 4112482"/>
                <a:gd name="connsiteY40" fmla="*/ 1253618 h 1267906"/>
                <a:gd name="connsiteX41" fmla="*/ 1920545 w 4112482"/>
                <a:gd name="connsiteY41" fmla="*/ 1258381 h 1267906"/>
                <a:gd name="connsiteX42" fmla="*/ 1934833 w 4112482"/>
                <a:gd name="connsiteY42" fmla="*/ 1267906 h 1267906"/>
                <a:gd name="connsiteX43" fmla="*/ 1987220 w 4112482"/>
                <a:gd name="connsiteY43" fmla="*/ 1258381 h 1267906"/>
                <a:gd name="connsiteX44" fmla="*/ 2001508 w 4112482"/>
                <a:gd name="connsiteY44" fmla="*/ 1248856 h 1267906"/>
                <a:gd name="connsiteX45" fmla="*/ 2015795 w 4112482"/>
                <a:gd name="connsiteY45" fmla="*/ 1244093 h 1267906"/>
                <a:gd name="connsiteX46" fmla="*/ 2044370 w 4112482"/>
                <a:gd name="connsiteY46" fmla="*/ 1225043 h 1267906"/>
                <a:gd name="connsiteX47" fmla="*/ 2091995 w 4112482"/>
                <a:gd name="connsiteY47" fmla="*/ 1215518 h 1267906"/>
                <a:gd name="connsiteX48" fmla="*/ 2149145 w 4112482"/>
                <a:gd name="connsiteY48" fmla="*/ 1220281 h 1267906"/>
                <a:gd name="connsiteX49" fmla="*/ 2234870 w 4112482"/>
                <a:gd name="connsiteY49" fmla="*/ 1225043 h 1267906"/>
                <a:gd name="connsiteX50" fmla="*/ 2258683 w 4112482"/>
                <a:gd name="connsiteY50" fmla="*/ 1229806 h 1267906"/>
                <a:gd name="connsiteX51" fmla="*/ 2292020 w 4112482"/>
                <a:gd name="connsiteY51" fmla="*/ 1234568 h 1267906"/>
                <a:gd name="connsiteX52" fmla="*/ 2372983 w 4112482"/>
                <a:gd name="connsiteY52" fmla="*/ 1234568 h 1267906"/>
                <a:gd name="connsiteX53" fmla="*/ 2434895 w 4112482"/>
                <a:gd name="connsiteY53" fmla="*/ 1239331 h 1267906"/>
                <a:gd name="connsiteX54" fmla="*/ 2573008 w 4112482"/>
                <a:gd name="connsiteY54" fmla="*/ 1239331 h 1267906"/>
                <a:gd name="connsiteX55" fmla="*/ 2615870 w 4112482"/>
                <a:gd name="connsiteY55" fmla="*/ 1225043 h 1267906"/>
                <a:gd name="connsiteX56" fmla="*/ 2630158 w 4112482"/>
                <a:gd name="connsiteY56" fmla="*/ 1220281 h 1267906"/>
                <a:gd name="connsiteX57" fmla="*/ 2644445 w 4112482"/>
                <a:gd name="connsiteY57" fmla="*/ 1215518 h 1267906"/>
                <a:gd name="connsiteX58" fmla="*/ 2987345 w 4112482"/>
                <a:gd name="connsiteY58" fmla="*/ 1225043 h 1267906"/>
                <a:gd name="connsiteX59" fmla="*/ 3082595 w 4112482"/>
                <a:gd name="connsiteY59" fmla="*/ 1220281 h 1267906"/>
                <a:gd name="connsiteX60" fmla="*/ 3239758 w 4112482"/>
                <a:gd name="connsiteY60" fmla="*/ 1225043 h 1267906"/>
                <a:gd name="connsiteX61" fmla="*/ 3254045 w 4112482"/>
                <a:gd name="connsiteY61" fmla="*/ 1229806 h 1267906"/>
                <a:gd name="connsiteX62" fmla="*/ 3296908 w 4112482"/>
                <a:gd name="connsiteY62" fmla="*/ 1239331 h 1267906"/>
                <a:gd name="connsiteX63" fmla="*/ 3311195 w 4112482"/>
                <a:gd name="connsiteY63" fmla="*/ 1244093 h 1267906"/>
                <a:gd name="connsiteX64" fmla="*/ 3401683 w 4112482"/>
                <a:gd name="connsiteY64" fmla="*/ 1248856 h 1267906"/>
                <a:gd name="connsiteX65" fmla="*/ 3435020 w 4112482"/>
                <a:gd name="connsiteY65" fmla="*/ 1244093 h 1267906"/>
                <a:gd name="connsiteX66" fmla="*/ 3463595 w 4112482"/>
                <a:gd name="connsiteY66" fmla="*/ 1234568 h 1267906"/>
                <a:gd name="connsiteX67" fmla="*/ 3506458 w 4112482"/>
                <a:gd name="connsiteY67" fmla="*/ 1220281 h 1267906"/>
                <a:gd name="connsiteX68" fmla="*/ 3544558 w 4112482"/>
                <a:gd name="connsiteY68" fmla="*/ 1215518 h 1267906"/>
                <a:gd name="connsiteX69" fmla="*/ 3701720 w 4112482"/>
                <a:gd name="connsiteY69" fmla="*/ 1220281 h 1267906"/>
                <a:gd name="connsiteX70" fmla="*/ 3730295 w 4112482"/>
                <a:gd name="connsiteY70" fmla="*/ 1229806 h 1267906"/>
                <a:gd name="connsiteX71" fmla="*/ 3754108 w 4112482"/>
                <a:gd name="connsiteY71" fmla="*/ 1234568 h 1267906"/>
                <a:gd name="connsiteX72" fmla="*/ 3820783 w 4112482"/>
                <a:gd name="connsiteY72" fmla="*/ 1220281 h 1267906"/>
                <a:gd name="connsiteX73" fmla="*/ 3939845 w 4112482"/>
                <a:gd name="connsiteY73" fmla="*/ 1215518 h 1267906"/>
                <a:gd name="connsiteX74" fmla="*/ 3968420 w 4112482"/>
                <a:gd name="connsiteY74" fmla="*/ 1201231 h 1267906"/>
                <a:gd name="connsiteX75" fmla="*/ 3992233 w 4112482"/>
                <a:gd name="connsiteY75" fmla="*/ 1182181 h 1267906"/>
                <a:gd name="connsiteX76" fmla="*/ 4006520 w 4112482"/>
                <a:gd name="connsiteY76" fmla="*/ 1172656 h 1267906"/>
                <a:gd name="connsiteX77" fmla="*/ 4020808 w 4112482"/>
                <a:gd name="connsiteY77" fmla="*/ 1167893 h 1267906"/>
                <a:gd name="connsiteX78" fmla="*/ 4025570 w 4112482"/>
                <a:gd name="connsiteY78" fmla="*/ 1115506 h 1267906"/>
                <a:gd name="connsiteX79" fmla="*/ 4030333 w 4112482"/>
                <a:gd name="connsiteY79" fmla="*/ 1101218 h 1267906"/>
                <a:gd name="connsiteX80" fmla="*/ 4044620 w 4112482"/>
                <a:gd name="connsiteY80" fmla="*/ 1091693 h 1267906"/>
                <a:gd name="connsiteX81" fmla="*/ 4058908 w 4112482"/>
                <a:gd name="connsiteY81" fmla="*/ 1086931 h 1267906"/>
                <a:gd name="connsiteX82" fmla="*/ 4092245 w 4112482"/>
                <a:gd name="connsiteY82" fmla="*/ 1039306 h 1267906"/>
                <a:gd name="connsiteX83" fmla="*/ 4087483 w 4112482"/>
                <a:gd name="connsiteY83" fmla="*/ 996443 h 1267906"/>
                <a:gd name="connsiteX84" fmla="*/ 4082720 w 4112482"/>
                <a:gd name="connsiteY84" fmla="*/ 982156 h 1267906"/>
                <a:gd name="connsiteX85" fmla="*/ 4077958 w 4112482"/>
                <a:gd name="connsiteY85" fmla="*/ 963106 h 1267906"/>
                <a:gd name="connsiteX86" fmla="*/ 4073195 w 4112482"/>
                <a:gd name="connsiteY86" fmla="*/ 925006 h 1267906"/>
                <a:gd name="connsiteX87" fmla="*/ 4087483 w 4112482"/>
                <a:gd name="connsiteY87" fmla="*/ 863093 h 1267906"/>
                <a:gd name="connsiteX88" fmla="*/ 4092245 w 4112482"/>
                <a:gd name="connsiteY88" fmla="*/ 848806 h 1267906"/>
                <a:gd name="connsiteX89" fmla="*/ 4077958 w 4112482"/>
                <a:gd name="connsiteY89" fmla="*/ 815468 h 1267906"/>
                <a:gd name="connsiteX90" fmla="*/ 4063670 w 4112482"/>
                <a:gd name="connsiteY90" fmla="*/ 786893 h 1267906"/>
                <a:gd name="connsiteX91" fmla="*/ 4073195 w 4112482"/>
                <a:gd name="connsiteY91" fmla="*/ 639256 h 1267906"/>
                <a:gd name="connsiteX92" fmla="*/ 4082720 w 4112482"/>
                <a:gd name="connsiteY92" fmla="*/ 544006 h 1267906"/>
                <a:gd name="connsiteX93" fmla="*/ 4077958 w 4112482"/>
                <a:gd name="connsiteY93" fmla="*/ 486856 h 1267906"/>
                <a:gd name="connsiteX94" fmla="*/ 4077958 w 4112482"/>
                <a:gd name="connsiteY94" fmla="*/ 410656 h 1267906"/>
                <a:gd name="connsiteX95" fmla="*/ 4087483 w 4112482"/>
                <a:gd name="connsiteY95" fmla="*/ 396368 h 1267906"/>
                <a:gd name="connsiteX96" fmla="*/ 4092245 w 4112482"/>
                <a:gd name="connsiteY96" fmla="*/ 382081 h 1267906"/>
                <a:gd name="connsiteX97" fmla="*/ 4082720 w 4112482"/>
                <a:gd name="connsiteY97" fmla="*/ 329693 h 1267906"/>
                <a:gd name="connsiteX98" fmla="*/ 4063670 w 4112482"/>
                <a:gd name="connsiteY98" fmla="*/ 301118 h 1267906"/>
                <a:gd name="connsiteX99" fmla="*/ 4073195 w 4112482"/>
                <a:gd name="connsiteY99" fmla="*/ 258256 h 1267906"/>
                <a:gd name="connsiteX100" fmla="*/ 4092245 w 4112482"/>
                <a:gd name="connsiteY100" fmla="*/ 229681 h 1267906"/>
                <a:gd name="connsiteX101" fmla="*/ 4097008 w 4112482"/>
                <a:gd name="connsiteY101" fmla="*/ 215393 h 1267906"/>
                <a:gd name="connsiteX102" fmla="*/ 4106533 w 4112482"/>
                <a:gd name="connsiteY102" fmla="*/ 201106 h 1267906"/>
                <a:gd name="connsiteX103" fmla="*/ 4106533 w 4112482"/>
                <a:gd name="connsiteY103" fmla="*/ 110618 h 1267906"/>
                <a:gd name="connsiteX104" fmla="*/ 4092245 w 4112482"/>
                <a:gd name="connsiteY104" fmla="*/ 82043 h 1267906"/>
                <a:gd name="connsiteX105" fmla="*/ 4073195 w 4112482"/>
                <a:gd name="connsiteY105" fmla="*/ 67756 h 1267906"/>
                <a:gd name="connsiteX106" fmla="*/ 4044620 w 4112482"/>
                <a:gd name="connsiteY106" fmla="*/ 48706 h 1267906"/>
                <a:gd name="connsiteX107" fmla="*/ 4030333 w 4112482"/>
                <a:gd name="connsiteY107" fmla="*/ 39181 h 1267906"/>
                <a:gd name="connsiteX108" fmla="*/ 3963658 w 4112482"/>
                <a:gd name="connsiteY108" fmla="*/ 24893 h 1267906"/>
                <a:gd name="connsiteX109" fmla="*/ 3787445 w 4112482"/>
                <a:gd name="connsiteY109" fmla="*/ 29656 h 1267906"/>
                <a:gd name="connsiteX110" fmla="*/ 3773158 w 4112482"/>
                <a:gd name="connsiteY110" fmla="*/ 34418 h 1267906"/>
                <a:gd name="connsiteX111" fmla="*/ 3735058 w 4112482"/>
                <a:gd name="connsiteY111" fmla="*/ 43943 h 1267906"/>
                <a:gd name="connsiteX112" fmla="*/ 3658858 w 4112482"/>
                <a:gd name="connsiteY112" fmla="*/ 39181 h 1267906"/>
                <a:gd name="connsiteX113" fmla="*/ 3615995 w 4112482"/>
                <a:gd name="connsiteY113" fmla="*/ 24893 h 1267906"/>
                <a:gd name="connsiteX114" fmla="*/ 3573133 w 4112482"/>
                <a:gd name="connsiteY114" fmla="*/ 10606 h 1267906"/>
                <a:gd name="connsiteX115" fmla="*/ 3539795 w 4112482"/>
                <a:gd name="connsiteY115" fmla="*/ 5843 h 1267906"/>
                <a:gd name="connsiteX116" fmla="*/ 3492170 w 4112482"/>
                <a:gd name="connsiteY116" fmla="*/ 5843 h 1267906"/>
                <a:gd name="connsiteX117" fmla="*/ 3477883 w 4112482"/>
                <a:gd name="connsiteY117" fmla="*/ 15368 h 1267906"/>
                <a:gd name="connsiteX118" fmla="*/ 3401683 w 4112482"/>
                <a:gd name="connsiteY118" fmla="*/ 34418 h 1267906"/>
                <a:gd name="connsiteX119" fmla="*/ 3144508 w 4112482"/>
                <a:gd name="connsiteY119" fmla="*/ 39181 h 1267906"/>
                <a:gd name="connsiteX120" fmla="*/ 3020683 w 4112482"/>
                <a:gd name="connsiteY120" fmla="*/ 29656 h 1267906"/>
                <a:gd name="connsiteX121" fmla="*/ 2992108 w 4112482"/>
                <a:gd name="connsiteY121" fmla="*/ 20131 h 1267906"/>
                <a:gd name="connsiteX122" fmla="*/ 2977820 w 4112482"/>
                <a:gd name="connsiteY122" fmla="*/ 15368 h 1267906"/>
                <a:gd name="connsiteX123" fmla="*/ 2930195 w 4112482"/>
                <a:gd name="connsiteY123" fmla="*/ 24893 h 1267906"/>
                <a:gd name="connsiteX124" fmla="*/ 2906383 w 4112482"/>
                <a:gd name="connsiteY124" fmla="*/ 29656 h 1267906"/>
                <a:gd name="connsiteX125" fmla="*/ 2711120 w 4112482"/>
                <a:gd name="connsiteY125" fmla="*/ 34418 h 1267906"/>
                <a:gd name="connsiteX126" fmla="*/ 2596820 w 4112482"/>
                <a:gd name="connsiteY126" fmla="*/ 29656 h 1267906"/>
                <a:gd name="connsiteX127" fmla="*/ 2582533 w 4112482"/>
                <a:gd name="connsiteY127" fmla="*/ 24893 h 1267906"/>
                <a:gd name="connsiteX128" fmla="*/ 2453945 w 4112482"/>
                <a:gd name="connsiteY128" fmla="*/ 34418 h 1267906"/>
                <a:gd name="connsiteX129" fmla="*/ 2363458 w 4112482"/>
                <a:gd name="connsiteY129" fmla="*/ 39181 h 1267906"/>
                <a:gd name="connsiteX130" fmla="*/ 2239633 w 4112482"/>
                <a:gd name="connsiteY130" fmla="*/ 48706 h 1267906"/>
                <a:gd name="connsiteX131" fmla="*/ 2125333 w 4112482"/>
                <a:gd name="connsiteY131" fmla="*/ 43943 h 1267906"/>
                <a:gd name="connsiteX132" fmla="*/ 1915783 w 4112482"/>
                <a:gd name="connsiteY132" fmla="*/ 39181 h 1267906"/>
                <a:gd name="connsiteX133" fmla="*/ 1853870 w 4112482"/>
                <a:gd name="connsiteY133" fmla="*/ 34418 h 1267906"/>
                <a:gd name="connsiteX134" fmla="*/ 1825295 w 4112482"/>
                <a:gd name="connsiteY134" fmla="*/ 24893 h 1267906"/>
                <a:gd name="connsiteX135" fmla="*/ 1811008 w 4112482"/>
                <a:gd name="connsiteY135" fmla="*/ 20131 h 1267906"/>
                <a:gd name="connsiteX136" fmla="*/ 1730045 w 4112482"/>
                <a:gd name="connsiteY136" fmla="*/ 15368 h 1267906"/>
                <a:gd name="connsiteX137" fmla="*/ 1677658 w 4112482"/>
                <a:gd name="connsiteY137" fmla="*/ 10606 h 1267906"/>
                <a:gd name="connsiteX138" fmla="*/ 1615745 w 4112482"/>
                <a:gd name="connsiteY138" fmla="*/ 15368 h 1267906"/>
                <a:gd name="connsiteX139" fmla="*/ 1591933 w 4112482"/>
                <a:gd name="connsiteY139" fmla="*/ 20131 h 1267906"/>
                <a:gd name="connsiteX140" fmla="*/ 1544308 w 4112482"/>
                <a:gd name="connsiteY140" fmla="*/ 24893 h 1267906"/>
                <a:gd name="connsiteX141" fmla="*/ 1515733 w 4112482"/>
                <a:gd name="connsiteY141" fmla="*/ 29656 h 1267906"/>
                <a:gd name="connsiteX142" fmla="*/ 1487158 w 4112482"/>
                <a:gd name="connsiteY142" fmla="*/ 39181 h 1267906"/>
                <a:gd name="connsiteX143" fmla="*/ 1291895 w 4112482"/>
                <a:gd name="connsiteY143" fmla="*/ 34418 h 1267906"/>
                <a:gd name="connsiteX144" fmla="*/ 1263320 w 4112482"/>
                <a:gd name="connsiteY144" fmla="*/ 29656 h 1267906"/>
                <a:gd name="connsiteX145" fmla="*/ 1068058 w 4112482"/>
                <a:gd name="connsiteY145" fmla="*/ 34418 h 1267906"/>
                <a:gd name="connsiteX146" fmla="*/ 1044245 w 4112482"/>
                <a:gd name="connsiteY146" fmla="*/ 39181 h 1267906"/>
                <a:gd name="connsiteX147" fmla="*/ 1029958 w 4112482"/>
                <a:gd name="connsiteY147" fmla="*/ 43943 h 1267906"/>
                <a:gd name="connsiteX148" fmla="*/ 810883 w 4112482"/>
                <a:gd name="connsiteY148" fmla="*/ 39181 h 1267906"/>
                <a:gd name="connsiteX149" fmla="*/ 753733 w 4112482"/>
                <a:gd name="connsiteY149" fmla="*/ 34418 h 1267906"/>
                <a:gd name="connsiteX150" fmla="*/ 729920 w 4112482"/>
                <a:gd name="connsiteY150" fmla="*/ 29656 h 1267906"/>
                <a:gd name="connsiteX151" fmla="*/ 672770 w 4112482"/>
                <a:gd name="connsiteY151" fmla="*/ 24893 h 1267906"/>
                <a:gd name="connsiteX152" fmla="*/ 625145 w 4112482"/>
                <a:gd name="connsiteY152" fmla="*/ 15368 h 1267906"/>
                <a:gd name="connsiteX153" fmla="*/ 539420 w 4112482"/>
                <a:gd name="connsiteY153" fmla="*/ 20131 h 1267906"/>
                <a:gd name="connsiteX154" fmla="*/ 467983 w 4112482"/>
                <a:gd name="connsiteY154" fmla="*/ 29656 h 1267906"/>
                <a:gd name="connsiteX155" fmla="*/ 453695 w 4112482"/>
                <a:gd name="connsiteY155" fmla="*/ 34418 h 1267906"/>
                <a:gd name="connsiteX156" fmla="*/ 320345 w 4112482"/>
                <a:gd name="connsiteY156" fmla="*/ 29656 h 1267906"/>
                <a:gd name="connsiteX157" fmla="*/ 272720 w 4112482"/>
                <a:gd name="connsiteY157" fmla="*/ 24893 h 1267906"/>
                <a:gd name="connsiteX158" fmla="*/ 225095 w 4112482"/>
                <a:gd name="connsiteY158" fmla="*/ 15368 h 1267906"/>
                <a:gd name="connsiteX159" fmla="*/ 125083 w 4112482"/>
                <a:gd name="connsiteY159" fmla="*/ 10606 h 1267906"/>
                <a:gd name="connsiteX160" fmla="*/ 86983 w 4112482"/>
                <a:gd name="connsiteY160" fmla="*/ 15368 h 1267906"/>
                <a:gd name="connsiteX161" fmla="*/ 72695 w 4112482"/>
                <a:gd name="connsiteY161" fmla="*/ 24893 h 1267906"/>
                <a:gd name="connsiteX162" fmla="*/ 44120 w 4112482"/>
                <a:gd name="connsiteY162" fmla="*/ 34418 h 1267906"/>
                <a:gd name="connsiteX163" fmla="*/ 29833 w 4112482"/>
                <a:gd name="connsiteY163" fmla="*/ 39181 h 1267906"/>
                <a:gd name="connsiteX164" fmla="*/ 15545 w 4112482"/>
                <a:gd name="connsiteY164" fmla="*/ 43943 h 1267906"/>
                <a:gd name="connsiteX165" fmla="*/ 1258 w 4112482"/>
                <a:gd name="connsiteY165" fmla="*/ 53468 h 1267906"/>
                <a:gd name="connsiteX166" fmla="*/ 1258 w 4112482"/>
                <a:gd name="connsiteY166" fmla="*/ 624968 h 1267906"/>
                <a:gd name="connsiteX167" fmla="*/ 6020 w 4112482"/>
                <a:gd name="connsiteY167" fmla="*/ 763081 h 1267906"/>
                <a:gd name="connsiteX168" fmla="*/ 10783 w 4112482"/>
                <a:gd name="connsiteY168" fmla="*/ 805943 h 1267906"/>
                <a:gd name="connsiteX169" fmla="*/ 15545 w 4112482"/>
                <a:gd name="connsiteY169" fmla="*/ 1139318 h 1267906"/>
                <a:gd name="connsiteX170" fmla="*/ 25070 w 4112482"/>
                <a:gd name="connsiteY170" fmla="*/ 1172656 h 1267906"/>
                <a:gd name="connsiteX171" fmla="*/ 20308 w 4112482"/>
                <a:gd name="connsiteY171" fmla="*/ 1205993 h 1267906"/>
                <a:gd name="connsiteX0" fmla="*/ 19370 w 4111544"/>
                <a:gd name="connsiteY0" fmla="*/ 1207623 h 1269536"/>
                <a:gd name="connsiteX1" fmla="*/ 62232 w 4111544"/>
                <a:gd name="connsiteY1" fmla="*/ 1217148 h 1269536"/>
                <a:gd name="connsiteX2" fmla="*/ 76520 w 4111544"/>
                <a:gd name="connsiteY2" fmla="*/ 1226673 h 1269536"/>
                <a:gd name="connsiteX3" fmla="*/ 90807 w 4111544"/>
                <a:gd name="connsiteY3" fmla="*/ 1231436 h 1269536"/>
                <a:gd name="connsiteX4" fmla="*/ 205107 w 4111544"/>
                <a:gd name="connsiteY4" fmla="*/ 1226673 h 1269536"/>
                <a:gd name="connsiteX5" fmla="*/ 233682 w 4111544"/>
                <a:gd name="connsiteY5" fmla="*/ 1217148 h 1269536"/>
                <a:gd name="connsiteX6" fmla="*/ 247970 w 4111544"/>
                <a:gd name="connsiteY6" fmla="*/ 1212386 h 1269536"/>
                <a:gd name="connsiteX7" fmla="*/ 262257 w 4111544"/>
                <a:gd name="connsiteY7" fmla="*/ 1207623 h 1269536"/>
                <a:gd name="connsiteX8" fmla="*/ 295595 w 4111544"/>
                <a:gd name="connsiteY8" fmla="*/ 1217148 h 1269536"/>
                <a:gd name="connsiteX9" fmla="*/ 309882 w 4111544"/>
                <a:gd name="connsiteY9" fmla="*/ 1226673 h 1269536"/>
                <a:gd name="connsiteX10" fmla="*/ 519432 w 4111544"/>
                <a:gd name="connsiteY10" fmla="*/ 1226673 h 1269536"/>
                <a:gd name="connsiteX11" fmla="*/ 552770 w 4111544"/>
                <a:gd name="connsiteY11" fmla="*/ 1240961 h 1269536"/>
                <a:gd name="connsiteX12" fmla="*/ 567057 w 4111544"/>
                <a:gd name="connsiteY12" fmla="*/ 1245723 h 1269536"/>
                <a:gd name="connsiteX13" fmla="*/ 576582 w 4111544"/>
                <a:gd name="connsiteY13" fmla="*/ 1231436 h 1269536"/>
                <a:gd name="connsiteX14" fmla="*/ 614682 w 4111544"/>
                <a:gd name="connsiteY14" fmla="*/ 1240961 h 1269536"/>
                <a:gd name="connsiteX15" fmla="*/ 628970 w 4111544"/>
                <a:gd name="connsiteY15" fmla="*/ 1255248 h 1269536"/>
                <a:gd name="connsiteX16" fmla="*/ 643257 w 4111544"/>
                <a:gd name="connsiteY16" fmla="*/ 1260011 h 1269536"/>
                <a:gd name="connsiteX17" fmla="*/ 657545 w 4111544"/>
                <a:gd name="connsiteY17" fmla="*/ 1269536 h 1269536"/>
                <a:gd name="connsiteX18" fmla="*/ 719457 w 4111544"/>
                <a:gd name="connsiteY18" fmla="*/ 1264773 h 1269536"/>
                <a:gd name="connsiteX19" fmla="*/ 733745 w 4111544"/>
                <a:gd name="connsiteY19" fmla="*/ 1260011 h 1269536"/>
                <a:gd name="connsiteX20" fmla="*/ 752795 w 4111544"/>
                <a:gd name="connsiteY20" fmla="*/ 1255248 h 1269536"/>
                <a:gd name="connsiteX21" fmla="*/ 767082 w 4111544"/>
                <a:gd name="connsiteY21" fmla="*/ 1250486 h 1269536"/>
                <a:gd name="connsiteX22" fmla="*/ 838520 w 4111544"/>
                <a:gd name="connsiteY22" fmla="*/ 1245723 h 1269536"/>
                <a:gd name="connsiteX23" fmla="*/ 876620 w 4111544"/>
                <a:gd name="connsiteY23" fmla="*/ 1240961 h 1269536"/>
                <a:gd name="connsiteX24" fmla="*/ 905195 w 4111544"/>
                <a:gd name="connsiteY24" fmla="*/ 1231436 h 1269536"/>
                <a:gd name="connsiteX25" fmla="*/ 919482 w 4111544"/>
                <a:gd name="connsiteY25" fmla="*/ 1226673 h 1269536"/>
                <a:gd name="connsiteX26" fmla="*/ 1081407 w 4111544"/>
                <a:gd name="connsiteY26" fmla="*/ 1236198 h 1269536"/>
                <a:gd name="connsiteX27" fmla="*/ 1095695 w 4111544"/>
                <a:gd name="connsiteY27" fmla="*/ 1240961 h 1269536"/>
                <a:gd name="connsiteX28" fmla="*/ 1109982 w 4111544"/>
                <a:gd name="connsiteY28" fmla="*/ 1250486 h 1269536"/>
                <a:gd name="connsiteX29" fmla="*/ 1214757 w 4111544"/>
                <a:gd name="connsiteY29" fmla="*/ 1245723 h 1269536"/>
                <a:gd name="connsiteX30" fmla="*/ 1257620 w 4111544"/>
                <a:gd name="connsiteY30" fmla="*/ 1226673 h 1269536"/>
                <a:gd name="connsiteX31" fmla="*/ 1286195 w 4111544"/>
                <a:gd name="connsiteY31" fmla="*/ 1221911 h 1269536"/>
                <a:gd name="connsiteX32" fmla="*/ 1500507 w 4111544"/>
                <a:gd name="connsiteY32" fmla="*/ 1226673 h 1269536"/>
                <a:gd name="connsiteX33" fmla="*/ 1543370 w 4111544"/>
                <a:gd name="connsiteY33" fmla="*/ 1240961 h 1269536"/>
                <a:gd name="connsiteX34" fmla="*/ 1557657 w 4111544"/>
                <a:gd name="connsiteY34" fmla="*/ 1245723 h 1269536"/>
                <a:gd name="connsiteX35" fmla="*/ 1590995 w 4111544"/>
                <a:gd name="connsiteY35" fmla="*/ 1240961 h 1269536"/>
                <a:gd name="connsiteX36" fmla="*/ 1605282 w 4111544"/>
                <a:gd name="connsiteY36" fmla="*/ 1236198 h 1269536"/>
                <a:gd name="connsiteX37" fmla="*/ 1629095 w 4111544"/>
                <a:gd name="connsiteY37" fmla="*/ 1231436 h 1269536"/>
                <a:gd name="connsiteX38" fmla="*/ 1800545 w 4111544"/>
                <a:gd name="connsiteY38" fmla="*/ 1236198 h 1269536"/>
                <a:gd name="connsiteX39" fmla="*/ 1857695 w 4111544"/>
                <a:gd name="connsiteY39" fmla="*/ 1240961 h 1269536"/>
                <a:gd name="connsiteX40" fmla="*/ 1905320 w 4111544"/>
                <a:gd name="connsiteY40" fmla="*/ 1255248 h 1269536"/>
                <a:gd name="connsiteX41" fmla="*/ 1919607 w 4111544"/>
                <a:gd name="connsiteY41" fmla="*/ 1260011 h 1269536"/>
                <a:gd name="connsiteX42" fmla="*/ 1933895 w 4111544"/>
                <a:gd name="connsiteY42" fmla="*/ 1269536 h 1269536"/>
                <a:gd name="connsiteX43" fmla="*/ 1986282 w 4111544"/>
                <a:gd name="connsiteY43" fmla="*/ 1260011 h 1269536"/>
                <a:gd name="connsiteX44" fmla="*/ 2000570 w 4111544"/>
                <a:gd name="connsiteY44" fmla="*/ 1250486 h 1269536"/>
                <a:gd name="connsiteX45" fmla="*/ 2014857 w 4111544"/>
                <a:gd name="connsiteY45" fmla="*/ 1245723 h 1269536"/>
                <a:gd name="connsiteX46" fmla="*/ 2043432 w 4111544"/>
                <a:gd name="connsiteY46" fmla="*/ 1226673 h 1269536"/>
                <a:gd name="connsiteX47" fmla="*/ 2091057 w 4111544"/>
                <a:gd name="connsiteY47" fmla="*/ 1217148 h 1269536"/>
                <a:gd name="connsiteX48" fmla="*/ 2148207 w 4111544"/>
                <a:gd name="connsiteY48" fmla="*/ 1221911 h 1269536"/>
                <a:gd name="connsiteX49" fmla="*/ 2233932 w 4111544"/>
                <a:gd name="connsiteY49" fmla="*/ 1226673 h 1269536"/>
                <a:gd name="connsiteX50" fmla="*/ 2257745 w 4111544"/>
                <a:gd name="connsiteY50" fmla="*/ 1231436 h 1269536"/>
                <a:gd name="connsiteX51" fmla="*/ 2291082 w 4111544"/>
                <a:gd name="connsiteY51" fmla="*/ 1236198 h 1269536"/>
                <a:gd name="connsiteX52" fmla="*/ 2372045 w 4111544"/>
                <a:gd name="connsiteY52" fmla="*/ 1236198 h 1269536"/>
                <a:gd name="connsiteX53" fmla="*/ 2433957 w 4111544"/>
                <a:gd name="connsiteY53" fmla="*/ 1240961 h 1269536"/>
                <a:gd name="connsiteX54" fmla="*/ 2572070 w 4111544"/>
                <a:gd name="connsiteY54" fmla="*/ 1240961 h 1269536"/>
                <a:gd name="connsiteX55" fmla="*/ 2614932 w 4111544"/>
                <a:gd name="connsiteY55" fmla="*/ 1226673 h 1269536"/>
                <a:gd name="connsiteX56" fmla="*/ 2629220 w 4111544"/>
                <a:gd name="connsiteY56" fmla="*/ 1221911 h 1269536"/>
                <a:gd name="connsiteX57" fmla="*/ 2643507 w 4111544"/>
                <a:gd name="connsiteY57" fmla="*/ 1217148 h 1269536"/>
                <a:gd name="connsiteX58" fmla="*/ 2986407 w 4111544"/>
                <a:gd name="connsiteY58" fmla="*/ 1226673 h 1269536"/>
                <a:gd name="connsiteX59" fmla="*/ 3081657 w 4111544"/>
                <a:gd name="connsiteY59" fmla="*/ 1221911 h 1269536"/>
                <a:gd name="connsiteX60" fmla="*/ 3238820 w 4111544"/>
                <a:gd name="connsiteY60" fmla="*/ 1226673 h 1269536"/>
                <a:gd name="connsiteX61" fmla="*/ 3253107 w 4111544"/>
                <a:gd name="connsiteY61" fmla="*/ 1231436 h 1269536"/>
                <a:gd name="connsiteX62" fmla="*/ 3295970 w 4111544"/>
                <a:gd name="connsiteY62" fmla="*/ 1240961 h 1269536"/>
                <a:gd name="connsiteX63" fmla="*/ 3310257 w 4111544"/>
                <a:gd name="connsiteY63" fmla="*/ 1245723 h 1269536"/>
                <a:gd name="connsiteX64" fmla="*/ 3400745 w 4111544"/>
                <a:gd name="connsiteY64" fmla="*/ 1250486 h 1269536"/>
                <a:gd name="connsiteX65" fmla="*/ 3434082 w 4111544"/>
                <a:gd name="connsiteY65" fmla="*/ 1245723 h 1269536"/>
                <a:gd name="connsiteX66" fmla="*/ 3462657 w 4111544"/>
                <a:gd name="connsiteY66" fmla="*/ 1236198 h 1269536"/>
                <a:gd name="connsiteX67" fmla="*/ 3505520 w 4111544"/>
                <a:gd name="connsiteY67" fmla="*/ 1221911 h 1269536"/>
                <a:gd name="connsiteX68" fmla="*/ 3543620 w 4111544"/>
                <a:gd name="connsiteY68" fmla="*/ 1217148 h 1269536"/>
                <a:gd name="connsiteX69" fmla="*/ 3700782 w 4111544"/>
                <a:gd name="connsiteY69" fmla="*/ 1221911 h 1269536"/>
                <a:gd name="connsiteX70" fmla="*/ 3729357 w 4111544"/>
                <a:gd name="connsiteY70" fmla="*/ 1231436 h 1269536"/>
                <a:gd name="connsiteX71" fmla="*/ 3753170 w 4111544"/>
                <a:gd name="connsiteY71" fmla="*/ 1236198 h 1269536"/>
                <a:gd name="connsiteX72" fmla="*/ 3819845 w 4111544"/>
                <a:gd name="connsiteY72" fmla="*/ 1221911 h 1269536"/>
                <a:gd name="connsiteX73" fmla="*/ 3938907 w 4111544"/>
                <a:gd name="connsiteY73" fmla="*/ 1217148 h 1269536"/>
                <a:gd name="connsiteX74" fmla="*/ 3967482 w 4111544"/>
                <a:gd name="connsiteY74" fmla="*/ 1202861 h 1269536"/>
                <a:gd name="connsiteX75" fmla="*/ 3991295 w 4111544"/>
                <a:gd name="connsiteY75" fmla="*/ 1183811 h 1269536"/>
                <a:gd name="connsiteX76" fmla="*/ 4005582 w 4111544"/>
                <a:gd name="connsiteY76" fmla="*/ 1174286 h 1269536"/>
                <a:gd name="connsiteX77" fmla="*/ 4019870 w 4111544"/>
                <a:gd name="connsiteY77" fmla="*/ 1169523 h 1269536"/>
                <a:gd name="connsiteX78" fmla="*/ 4024632 w 4111544"/>
                <a:gd name="connsiteY78" fmla="*/ 1117136 h 1269536"/>
                <a:gd name="connsiteX79" fmla="*/ 4029395 w 4111544"/>
                <a:gd name="connsiteY79" fmla="*/ 1102848 h 1269536"/>
                <a:gd name="connsiteX80" fmla="*/ 4043682 w 4111544"/>
                <a:gd name="connsiteY80" fmla="*/ 1093323 h 1269536"/>
                <a:gd name="connsiteX81" fmla="*/ 4057970 w 4111544"/>
                <a:gd name="connsiteY81" fmla="*/ 1088561 h 1269536"/>
                <a:gd name="connsiteX82" fmla="*/ 4091307 w 4111544"/>
                <a:gd name="connsiteY82" fmla="*/ 1040936 h 1269536"/>
                <a:gd name="connsiteX83" fmla="*/ 4086545 w 4111544"/>
                <a:gd name="connsiteY83" fmla="*/ 998073 h 1269536"/>
                <a:gd name="connsiteX84" fmla="*/ 4081782 w 4111544"/>
                <a:gd name="connsiteY84" fmla="*/ 983786 h 1269536"/>
                <a:gd name="connsiteX85" fmla="*/ 4077020 w 4111544"/>
                <a:gd name="connsiteY85" fmla="*/ 964736 h 1269536"/>
                <a:gd name="connsiteX86" fmla="*/ 4072257 w 4111544"/>
                <a:gd name="connsiteY86" fmla="*/ 926636 h 1269536"/>
                <a:gd name="connsiteX87" fmla="*/ 4086545 w 4111544"/>
                <a:gd name="connsiteY87" fmla="*/ 864723 h 1269536"/>
                <a:gd name="connsiteX88" fmla="*/ 4091307 w 4111544"/>
                <a:gd name="connsiteY88" fmla="*/ 850436 h 1269536"/>
                <a:gd name="connsiteX89" fmla="*/ 4077020 w 4111544"/>
                <a:gd name="connsiteY89" fmla="*/ 817098 h 1269536"/>
                <a:gd name="connsiteX90" fmla="*/ 4062732 w 4111544"/>
                <a:gd name="connsiteY90" fmla="*/ 788523 h 1269536"/>
                <a:gd name="connsiteX91" fmla="*/ 4072257 w 4111544"/>
                <a:gd name="connsiteY91" fmla="*/ 640886 h 1269536"/>
                <a:gd name="connsiteX92" fmla="*/ 4081782 w 4111544"/>
                <a:gd name="connsiteY92" fmla="*/ 545636 h 1269536"/>
                <a:gd name="connsiteX93" fmla="*/ 4077020 w 4111544"/>
                <a:gd name="connsiteY93" fmla="*/ 488486 h 1269536"/>
                <a:gd name="connsiteX94" fmla="*/ 4077020 w 4111544"/>
                <a:gd name="connsiteY94" fmla="*/ 412286 h 1269536"/>
                <a:gd name="connsiteX95" fmla="*/ 4086545 w 4111544"/>
                <a:gd name="connsiteY95" fmla="*/ 397998 h 1269536"/>
                <a:gd name="connsiteX96" fmla="*/ 4091307 w 4111544"/>
                <a:gd name="connsiteY96" fmla="*/ 383711 h 1269536"/>
                <a:gd name="connsiteX97" fmla="*/ 4081782 w 4111544"/>
                <a:gd name="connsiteY97" fmla="*/ 331323 h 1269536"/>
                <a:gd name="connsiteX98" fmla="*/ 4062732 w 4111544"/>
                <a:gd name="connsiteY98" fmla="*/ 302748 h 1269536"/>
                <a:gd name="connsiteX99" fmla="*/ 4072257 w 4111544"/>
                <a:gd name="connsiteY99" fmla="*/ 259886 h 1269536"/>
                <a:gd name="connsiteX100" fmla="*/ 4091307 w 4111544"/>
                <a:gd name="connsiteY100" fmla="*/ 231311 h 1269536"/>
                <a:gd name="connsiteX101" fmla="*/ 4096070 w 4111544"/>
                <a:gd name="connsiteY101" fmla="*/ 217023 h 1269536"/>
                <a:gd name="connsiteX102" fmla="*/ 4105595 w 4111544"/>
                <a:gd name="connsiteY102" fmla="*/ 202736 h 1269536"/>
                <a:gd name="connsiteX103" fmla="*/ 4105595 w 4111544"/>
                <a:gd name="connsiteY103" fmla="*/ 112248 h 1269536"/>
                <a:gd name="connsiteX104" fmla="*/ 4091307 w 4111544"/>
                <a:gd name="connsiteY104" fmla="*/ 83673 h 1269536"/>
                <a:gd name="connsiteX105" fmla="*/ 4072257 w 4111544"/>
                <a:gd name="connsiteY105" fmla="*/ 69386 h 1269536"/>
                <a:gd name="connsiteX106" fmla="*/ 4043682 w 4111544"/>
                <a:gd name="connsiteY106" fmla="*/ 50336 h 1269536"/>
                <a:gd name="connsiteX107" fmla="*/ 4029395 w 4111544"/>
                <a:gd name="connsiteY107" fmla="*/ 40811 h 1269536"/>
                <a:gd name="connsiteX108" fmla="*/ 3962720 w 4111544"/>
                <a:gd name="connsiteY108" fmla="*/ 26523 h 1269536"/>
                <a:gd name="connsiteX109" fmla="*/ 3786507 w 4111544"/>
                <a:gd name="connsiteY109" fmla="*/ 31286 h 1269536"/>
                <a:gd name="connsiteX110" fmla="*/ 3772220 w 4111544"/>
                <a:gd name="connsiteY110" fmla="*/ 36048 h 1269536"/>
                <a:gd name="connsiteX111" fmla="*/ 3734120 w 4111544"/>
                <a:gd name="connsiteY111" fmla="*/ 45573 h 1269536"/>
                <a:gd name="connsiteX112" fmla="*/ 3657920 w 4111544"/>
                <a:gd name="connsiteY112" fmla="*/ 40811 h 1269536"/>
                <a:gd name="connsiteX113" fmla="*/ 3615057 w 4111544"/>
                <a:gd name="connsiteY113" fmla="*/ 26523 h 1269536"/>
                <a:gd name="connsiteX114" fmla="*/ 3572195 w 4111544"/>
                <a:gd name="connsiteY114" fmla="*/ 12236 h 1269536"/>
                <a:gd name="connsiteX115" fmla="*/ 3538857 w 4111544"/>
                <a:gd name="connsiteY115" fmla="*/ 7473 h 1269536"/>
                <a:gd name="connsiteX116" fmla="*/ 3491232 w 4111544"/>
                <a:gd name="connsiteY116" fmla="*/ 7473 h 1269536"/>
                <a:gd name="connsiteX117" fmla="*/ 3476945 w 4111544"/>
                <a:gd name="connsiteY117" fmla="*/ 16998 h 1269536"/>
                <a:gd name="connsiteX118" fmla="*/ 3400745 w 4111544"/>
                <a:gd name="connsiteY118" fmla="*/ 36048 h 1269536"/>
                <a:gd name="connsiteX119" fmla="*/ 3143570 w 4111544"/>
                <a:gd name="connsiteY119" fmla="*/ 40811 h 1269536"/>
                <a:gd name="connsiteX120" fmla="*/ 3019745 w 4111544"/>
                <a:gd name="connsiteY120" fmla="*/ 31286 h 1269536"/>
                <a:gd name="connsiteX121" fmla="*/ 2991170 w 4111544"/>
                <a:gd name="connsiteY121" fmla="*/ 21761 h 1269536"/>
                <a:gd name="connsiteX122" fmla="*/ 2976882 w 4111544"/>
                <a:gd name="connsiteY122" fmla="*/ 16998 h 1269536"/>
                <a:gd name="connsiteX123" fmla="*/ 2929257 w 4111544"/>
                <a:gd name="connsiteY123" fmla="*/ 26523 h 1269536"/>
                <a:gd name="connsiteX124" fmla="*/ 2905445 w 4111544"/>
                <a:gd name="connsiteY124" fmla="*/ 31286 h 1269536"/>
                <a:gd name="connsiteX125" fmla="*/ 2710182 w 4111544"/>
                <a:gd name="connsiteY125" fmla="*/ 36048 h 1269536"/>
                <a:gd name="connsiteX126" fmla="*/ 2595882 w 4111544"/>
                <a:gd name="connsiteY126" fmla="*/ 31286 h 1269536"/>
                <a:gd name="connsiteX127" fmla="*/ 2581595 w 4111544"/>
                <a:gd name="connsiteY127" fmla="*/ 26523 h 1269536"/>
                <a:gd name="connsiteX128" fmla="*/ 2453007 w 4111544"/>
                <a:gd name="connsiteY128" fmla="*/ 36048 h 1269536"/>
                <a:gd name="connsiteX129" fmla="*/ 2362520 w 4111544"/>
                <a:gd name="connsiteY129" fmla="*/ 40811 h 1269536"/>
                <a:gd name="connsiteX130" fmla="*/ 2238695 w 4111544"/>
                <a:gd name="connsiteY130" fmla="*/ 50336 h 1269536"/>
                <a:gd name="connsiteX131" fmla="*/ 2124395 w 4111544"/>
                <a:gd name="connsiteY131" fmla="*/ 45573 h 1269536"/>
                <a:gd name="connsiteX132" fmla="*/ 1914845 w 4111544"/>
                <a:gd name="connsiteY132" fmla="*/ 40811 h 1269536"/>
                <a:gd name="connsiteX133" fmla="*/ 1852932 w 4111544"/>
                <a:gd name="connsiteY133" fmla="*/ 36048 h 1269536"/>
                <a:gd name="connsiteX134" fmla="*/ 1824357 w 4111544"/>
                <a:gd name="connsiteY134" fmla="*/ 26523 h 1269536"/>
                <a:gd name="connsiteX135" fmla="*/ 1810070 w 4111544"/>
                <a:gd name="connsiteY135" fmla="*/ 21761 h 1269536"/>
                <a:gd name="connsiteX136" fmla="*/ 1729107 w 4111544"/>
                <a:gd name="connsiteY136" fmla="*/ 16998 h 1269536"/>
                <a:gd name="connsiteX137" fmla="*/ 1676720 w 4111544"/>
                <a:gd name="connsiteY137" fmla="*/ 12236 h 1269536"/>
                <a:gd name="connsiteX138" fmla="*/ 1614807 w 4111544"/>
                <a:gd name="connsiteY138" fmla="*/ 16998 h 1269536"/>
                <a:gd name="connsiteX139" fmla="*/ 1590995 w 4111544"/>
                <a:gd name="connsiteY139" fmla="*/ 21761 h 1269536"/>
                <a:gd name="connsiteX140" fmla="*/ 1543370 w 4111544"/>
                <a:gd name="connsiteY140" fmla="*/ 26523 h 1269536"/>
                <a:gd name="connsiteX141" fmla="*/ 1514795 w 4111544"/>
                <a:gd name="connsiteY141" fmla="*/ 31286 h 1269536"/>
                <a:gd name="connsiteX142" fmla="*/ 1486220 w 4111544"/>
                <a:gd name="connsiteY142" fmla="*/ 40811 h 1269536"/>
                <a:gd name="connsiteX143" fmla="*/ 1290957 w 4111544"/>
                <a:gd name="connsiteY143" fmla="*/ 36048 h 1269536"/>
                <a:gd name="connsiteX144" fmla="*/ 1262382 w 4111544"/>
                <a:gd name="connsiteY144" fmla="*/ 31286 h 1269536"/>
                <a:gd name="connsiteX145" fmla="*/ 1067120 w 4111544"/>
                <a:gd name="connsiteY145" fmla="*/ 36048 h 1269536"/>
                <a:gd name="connsiteX146" fmla="*/ 1043307 w 4111544"/>
                <a:gd name="connsiteY146" fmla="*/ 40811 h 1269536"/>
                <a:gd name="connsiteX147" fmla="*/ 1029020 w 4111544"/>
                <a:gd name="connsiteY147" fmla="*/ 45573 h 1269536"/>
                <a:gd name="connsiteX148" fmla="*/ 809945 w 4111544"/>
                <a:gd name="connsiteY148" fmla="*/ 40811 h 1269536"/>
                <a:gd name="connsiteX149" fmla="*/ 752795 w 4111544"/>
                <a:gd name="connsiteY149" fmla="*/ 36048 h 1269536"/>
                <a:gd name="connsiteX150" fmla="*/ 728982 w 4111544"/>
                <a:gd name="connsiteY150" fmla="*/ 31286 h 1269536"/>
                <a:gd name="connsiteX151" fmla="*/ 671832 w 4111544"/>
                <a:gd name="connsiteY151" fmla="*/ 26523 h 1269536"/>
                <a:gd name="connsiteX152" fmla="*/ 624207 w 4111544"/>
                <a:gd name="connsiteY152" fmla="*/ 16998 h 1269536"/>
                <a:gd name="connsiteX153" fmla="*/ 538482 w 4111544"/>
                <a:gd name="connsiteY153" fmla="*/ 21761 h 1269536"/>
                <a:gd name="connsiteX154" fmla="*/ 467045 w 4111544"/>
                <a:gd name="connsiteY154" fmla="*/ 31286 h 1269536"/>
                <a:gd name="connsiteX155" fmla="*/ 452757 w 4111544"/>
                <a:gd name="connsiteY155" fmla="*/ 36048 h 1269536"/>
                <a:gd name="connsiteX156" fmla="*/ 319407 w 4111544"/>
                <a:gd name="connsiteY156" fmla="*/ 31286 h 1269536"/>
                <a:gd name="connsiteX157" fmla="*/ 271782 w 4111544"/>
                <a:gd name="connsiteY157" fmla="*/ 26523 h 1269536"/>
                <a:gd name="connsiteX158" fmla="*/ 224157 w 4111544"/>
                <a:gd name="connsiteY158" fmla="*/ 16998 h 1269536"/>
                <a:gd name="connsiteX159" fmla="*/ 124145 w 4111544"/>
                <a:gd name="connsiteY159" fmla="*/ 12236 h 1269536"/>
                <a:gd name="connsiteX160" fmla="*/ 86045 w 4111544"/>
                <a:gd name="connsiteY160" fmla="*/ 16998 h 1269536"/>
                <a:gd name="connsiteX161" fmla="*/ 71757 w 4111544"/>
                <a:gd name="connsiteY161" fmla="*/ 26523 h 1269536"/>
                <a:gd name="connsiteX162" fmla="*/ 43182 w 4111544"/>
                <a:gd name="connsiteY162" fmla="*/ 36048 h 1269536"/>
                <a:gd name="connsiteX163" fmla="*/ 28895 w 4111544"/>
                <a:gd name="connsiteY163" fmla="*/ 40811 h 1269536"/>
                <a:gd name="connsiteX164" fmla="*/ 14607 w 4111544"/>
                <a:gd name="connsiteY164" fmla="*/ 45573 h 1269536"/>
                <a:gd name="connsiteX165" fmla="*/ 320 w 4111544"/>
                <a:gd name="connsiteY165" fmla="*/ 55098 h 1269536"/>
                <a:gd name="connsiteX166" fmla="*/ 5082 w 4111544"/>
                <a:gd name="connsiteY166" fmla="*/ 764711 h 1269536"/>
                <a:gd name="connsiteX167" fmla="*/ 9845 w 4111544"/>
                <a:gd name="connsiteY167" fmla="*/ 807573 h 1269536"/>
                <a:gd name="connsiteX168" fmla="*/ 14607 w 4111544"/>
                <a:gd name="connsiteY168" fmla="*/ 1140948 h 1269536"/>
                <a:gd name="connsiteX169" fmla="*/ 24132 w 4111544"/>
                <a:gd name="connsiteY169" fmla="*/ 1174286 h 1269536"/>
                <a:gd name="connsiteX170" fmla="*/ 19370 w 4111544"/>
                <a:gd name="connsiteY170" fmla="*/ 1207623 h 1269536"/>
                <a:gd name="connsiteX0" fmla="*/ 19106 w 4111280"/>
                <a:gd name="connsiteY0" fmla="*/ 1210795 h 1272708"/>
                <a:gd name="connsiteX1" fmla="*/ 61968 w 4111280"/>
                <a:gd name="connsiteY1" fmla="*/ 1220320 h 1272708"/>
                <a:gd name="connsiteX2" fmla="*/ 76256 w 4111280"/>
                <a:gd name="connsiteY2" fmla="*/ 1229845 h 1272708"/>
                <a:gd name="connsiteX3" fmla="*/ 90543 w 4111280"/>
                <a:gd name="connsiteY3" fmla="*/ 1234608 h 1272708"/>
                <a:gd name="connsiteX4" fmla="*/ 204843 w 4111280"/>
                <a:gd name="connsiteY4" fmla="*/ 1229845 h 1272708"/>
                <a:gd name="connsiteX5" fmla="*/ 233418 w 4111280"/>
                <a:gd name="connsiteY5" fmla="*/ 1220320 h 1272708"/>
                <a:gd name="connsiteX6" fmla="*/ 247706 w 4111280"/>
                <a:gd name="connsiteY6" fmla="*/ 1215558 h 1272708"/>
                <a:gd name="connsiteX7" fmla="*/ 261993 w 4111280"/>
                <a:gd name="connsiteY7" fmla="*/ 1210795 h 1272708"/>
                <a:gd name="connsiteX8" fmla="*/ 295331 w 4111280"/>
                <a:gd name="connsiteY8" fmla="*/ 1220320 h 1272708"/>
                <a:gd name="connsiteX9" fmla="*/ 309618 w 4111280"/>
                <a:gd name="connsiteY9" fmla="*/ 1229845 h 1272708"/>
                <a:gd name="connsiteX10" fmla="*/ 519168 w 4111280"/>
                <a:gd name="connsiteY10" fmla="*/ 1229845 h 1272708"/>
                <a:gd name="connsiteX11" fmla="*/ 552506 w 4111280"/>
                <a:gd name="connsiteY11" fmla="*/ 1244133 h 1272708"/>
                <a:gd name="connsiteX12" fmla="*/ 566793 w 4111280"/>
                <a:gd name="connsiteY12" fmla="*/ 1248895 h 1272708"/>
                <a:gd name="connsiteX13" fmla="*/ 576318 w 4111280"/>
                <a:gd name="connsiteY13" fmla="*/ 1234608 h 1272708"/>
                <a:gd name="connsiteX14" fmla="*/ 614418 w 4111280"/>
                <a:gd name="connsiteY14" fmla="*/ 1244133 h 1272708"/>
                <a:gd name="connsiteX15" fmla="*/ 628706 w 4111280"/>
                <a:gd name="connsiteY15" fmla="*/ 1258420 h 1272708"/>
                <a:gd name="connsiteX16" fmla="*/ 642993 w 4111280"/>
                <a:gd name="connsiteY16" fmla="*/ 1263183 h 1272708"/>
                <a:gd name="connsiteX17" fmla="*/ 657281 w 4111280"/>
                <a:gd name="connsiteY17" fmla="*/ 1272708 h 1272708"/>
                <a:gd name="connsiteX18" fmla="*/ 719193 w 4111280"/>
                <a:gd name="connsiteY18" fmla="*/ 1267945 h 1272708"/>
                <a:gd name="connsiteX19" fmla="*/ 733481 w 4111280"/>
                <a:gd name="connsiteY19" fmla="*/ 1263183 h 1272708"/>
                <a:gd name="connsiteX20" fmla="*/ 752531 w 4111280"/>
                <a:gd name="connsiteY20" fmla="*/ 1258420 h 1272708"/>
                <a:gd name="connsiteX21" fmla="*/ 766818 w 4111280"/>
                <a:gd name="connsiteY21" fmla="*/ 1253658 h 1272708"/>
                <a:gd name="connsiteX22" fmla="*/ 838256 w 4111280"/>
                <a:gd name="connsiteY22" fmla="*/ 1248895 h 1272708"/>
                <a:gd name="connsiteX23" fmla="*/ 876356 w 4111280"/>
                <a:gd name="connsiteY23" fmla="*/ 1244133 h 1272708"/>
                <a:gd name="connsiteX24" fmla="*/ 904931 w 4111280"/>
                <a:gd name="connsiteY24" fmla="*/ 1234608 h 1272708"/>
                <a:gd name="connsiteX25" fmla="*/ 919218 w 4111280"/>
                <a:gd name="connsiteY25" fmla="*/ 1229845 h 1272708"/>
                <a:gd name="connsiteX26" fmla="*/ 1081143 w 4111280"/>
                <a:gd name="connsiteY26" fmla="*/ 1239370 h 1272708"/>
                <a:gd name="connsiteX27" fmla="*/ 1095431 w 4111280"/>
                <a:gd name="connsiteY27" fmla="*/ 1244133 h 1272708"/>
                <a:gd name="connsiteX28" fmla="*/ 1109718 w 4111280"/>
                <a:gd name="connsiteY28" fmla="*/ 1253658 h 1272708"/>
                <a:gd name="connsiteX29" fmla="*/ 1214493 w 4111280"/>
                <a:gd name="connsiteY29" fmla="*/ 1248895 h 1272708"/>
                <a:gd name="connsiteX30" fmla="*/ 1257356 w 4111280"/>
                <a:gd name="connsiteY30" fmla="*/ 1229845 h 1272708"/>
                <a:gd name="connsiteX31" fmla="*/ 1285931 w 4111280"/>
                <a:gd name="connsiteY31" fmla="*/ 1225083 h 1272708"/>
                <a:gd name="connsiteX32" fmla="*/ 1500243 w 4111280"/>
                <a:gd name="connsiteY32" fmla="*/ 1229845 h 1272708"/>
                <a:gd name="connsiteX33" fmla="*/ 1543106 w 4111280"/>
                <a:gd name="connsiteY33" fmla="*/ 1244133 h 1272708"/>
                <a:gd name="connsiteX34" fmla="*/ 1557393 w 4111280"/>
                <a:gd name="connsiteY34" fmla="*/ 1248895 h 1272708"/>
                <a:gd name="connsiteX35" fmla="*/ 1590731 w 4111280"/>
                <a:gd name="connsiteY35" fmla="*/ 1244133 h 1272708"/>
                <a:gd name="connsiteX36" fmla="*/ 1605018 w 4111280"/>
                <a:gd name="connsiteY36" fmla="*/ 1239370 h 1272708"/>
                <a:gd name="connsiteX37" fmla="*/ 1628831 w 4111280"/>
                <a:gd name="connsiteY37" fmla="*/ 1234608 h 1272708"/>
                <a:gd name="connsiteX38" fmla="*/ 1800281 w 4111280"/>
                <a:gd name="connsiteY38" fmla="*/ 1239370 h 1272708"/>
                <a:gd name="connsiteX39" fmla="*/ 1857431 w 4111280"/>
                <a:gd name="connsiteY39" fmla="*/ 1244133 h 1272708"/>
                <a:gd name="connsiteX40" fmla="*/ 1905056 w 4111280"/>
                <a:gd name="connsiteY40" fmla="*/ 1258420 h 1272708"/>
                <a:gd name="connsiteX41" fmla="*/ 1919343 w 4111280"/>
                <a:gd name="connsiteY41" fmla="*/ 1263183 h 1272708"/>
                <a:gd name="connsiteX42" fmla="*/ 1933631 w 4111280"/>
                <a:gd name="connsiteY42" fmla="*/ 1272708 h 1272708"/>
                <a:gd name="connsiteX43" fmla="*/ 1986018 w 4111280"/>
                <a:gd name="connsiteY43" fmla="*/ 1263183 h 1272708"/>
                <a:gd name="connsiteX44" fmla="*/ 2000306 w 4111280"/>
                <a:gd name="connsiteY44" fmla="*/ 1253658 h 1272708"/>
                <a:gd name="connsiteX45" fmla="*/ 2014593 w 4111280"/>
                <a:gd name="connsiteY45" fmla="*/ 1248895 h 1272708"/>
                <a:gd name="connsiteX46" fmla="*/ 2043168 w 4111280"/>
                <a:gd name="connsiteY46" fmla="*/ 1229845 h 1272708"/>
                <a:gd name="connsiteX47" fmla="*/ 2090793 w 4111280"/>
                <a:gd name="connsiteY47" fmla="*/ 1220320 h 1272708"/>
                <a:gd name="connsiteX48" fmla="*/ 2147943 w 4111280"/>
                <a:gd name="connsiteY48" fmla="*/ 1225083 h 1272708"/>
                <a:gd name="connsiteX49" fmla="*/ 2233668 w 4111280"/>
                <a:gd name="connsiteY49" fmla="*/ 1229845 h 1272708"/>
                <a:gd name="connsiteX50" fmla="*/ 2257481 w 4111280"/>
                <a:gd name="connsiteY50" fmla="*/ 1234608 h 1272708"/>
                <a:gd name="connsiteX51" fmla="*/ 2290818 w 4111280"/>
                <a:gd name="connsiteY51" fmla="*/ 1239370 h 1272708"/>
                <a:gd name="connsiteX52" fmla="*/ 2371781 w 4111280"/>
                <a:gd name="connsiteY52" fmla="*/ 1239370 h 1272708"/>
                <a:gd name="connsiteX53" fmla="*/ 2433693 w 4111280"/>
                <a:gd name="connsiteY53" fmla="*/ 1244133 h 1272708"/>
                <a:gd name="connsiteX54" fmla="*/ 2571806 w 4111280"/>
                <a:gd name="connsiteY54" fmla="*/ 1244133 h 1272708"/>
                <a:gd name="connsiteX55" fmla="*/ 2614668 w 4111280"/>
                <a:gd name="connsiteY55" fmla="*/ 1229845 h 1272708"/>
                <a:gd name="connsiteX56" fmla="*/ 2628956 w 4111280"/>
                <a:gd name="connsiteY56" fmla="*/ 1225083 h 1272708"/>
                <a:gd name="connsiteX57" fmla="*/ 2643243 w 4111280"/>
                <a:gd name="connsiteY57" fmla="*/ 1220320 h 1272708"/>
                <a:gd name="connsiteX58" fmla="*/ 2986143 w 4111280"/>
                <a:gd name="connsiteY58" fmla="*/ 1229845 h 1272708"/>
                <a:gd name="connsiteX59" fmla="*/ 3081393 w 4111280"/>
                <a:gd name="connsiteY59" fmla="*/ 1225083 h 1272708"/>
                <a:gd name="connsiteX60" fmla="*/ 3238556 w 4111280"/>
                <a:gd name="connsiteY60" fmla="*/ 1229845 h 1272708"/>
                <a:gd name="connsiteX61" fmla="*/ 3252843 w 4111280"/>
                <a:gd name="connsiteY61" fmla="*/ 1234608 h 1272708"/>
                <a:gd name="connsiteX62" fmla="*/ 3295706 w 4111280"/>
                <a:gd name="connsiteY62" fmla="*/ 1244133 h 1272708"/>
                <a:gd name="connsiteX63" fmla="*/ 3309993 w 4111280"/>
                <a:gd name="connsiteY63" fmla="*/ 1248895 h 1272708"/>
                <a:gd name="connsiteX64" fmla="*/ 3400481 w 4111280"/>
                <a:gd name="connsiteY64" fmla="*/ 1253658 h 1272708"/>
                <a:gd name="connsiteX65" fmla="*/ 3433818 w 4111280"/>
                <a:gd name="connsiteY65" fmla="*/ 1248895 h 1272708"/>
                <a:gd name="connsiteX66" fmla="*/ 3462393 w 4111280"/>
                <a:gd name="connsiteY66" fmla="*/ 1239370 h 1272708"/>
                <a:gd name="connsiteX67" fmla="*/ 3505256 w 4111280"/>
                <a:gd name="connsiteY67" fmla="*/ 1225083 h 1272708"/>
                <a:gd name="connsiteX68" fmla="*/ 3543356 w 4111280"/>
                <a:gd name="connsiteY68" fmla="*/ 1220320 h 1272708"/>
                <a:gd name="connsiteX69" fmla="*/ 3700518 w 4111280"/>
                <a:gd name="connsiteY69" fmla="*/ 1225083 h 1272708"/>
                <a:gd name="connsiteX70" fmla="*/ 3729093 w 4111280"/>
                <a:gd name="connsiteY70" fmla="*/ 1234608 h 1272708"/>
                <a:gd name="connsiteX71" fmla="*/ 3752906 w 4111280"/>
                <a:gd name="connsiteY71" fmla="*/ 1239370 h 1272708"/>
                <a:gd name="connsiteX72" fmla="*/ 3819581 w 4111280"/>
                <a:gd name="connsiteY72" fmla="*/ 1225083 h 1272708"/>
                <a:gd name="connsiteX73" fmla="*/ 3938643 w 4111280"/>
                <a:gd name="connsiteY73" fmla="*/ 1220320 h 1272708"/>
                <a:gd name="connsiteX74" fmla="*/ 3967218 w 4111280"/>
                <a:gd name="connsiteY74" fmla="*/ 1206033 h 1272708"/>
                <a:gd name="connsiteX75" fmla="*/ 3991031 w 4111280"/>
                <a:gd name="connsiteY75" fmla="*/ 1186983 h 1272708"/>
                <a:gd name="connsiteX76" fmla="*/ 4005318 w 4111280"/>
                <a:gd name="connsiteY76" fmla="*/ 1177458 h 1272708"/>
                <a:gd name="connsiteX77" fmla="*/ 4019606 w 4111280"/>
                <a:gd name="connsiteY77" fmla="*/ 1172695 h 1272708"/>
                <a:gd name="connsiteX78" fmla="*/ 4024368 w 4111280"/>
                <a:gd name="connsiteY78" fmla="*/ 1120308 h 1272708"/>
                <a:gd name="connsiteX79" fmla="*/ 4029131 w 4111280"/>
                <a:gd name="connsiteY79" fmla="*/ 1106020 h 1272708"/>
                <a:gd name="connsiteX80" fmla="*/ 4043418 w 4111280"/>
                <a:gd name="connsiteY80" fmla="*/ 1096495 h 1272708"/>
                <a:gd name="connsiteX81" fmla="*/ 4057706 w 4111280"/>
                <a:gd name="connsiteY81" fmla="*/ 1091733 h 1272708"/>
                <a:gd name="connsiteX82" fmla="*/ 4091043 w 4111280"/>
                <a:gd name="connsiteY82" fmla="*/ 1044108 h 1272708"/>
                <a:gd name="connsiteX83" fmla="*/ 4086281 w 4111280"/>
                <a:gd name="connsiteY83" fmla="*/ 1001245 h 1272708"/>
                <a:gd name="connsiteX84" fmla="*/ 4081518 w 4111280"/>
                <a:gd name="connsiteY84" fmla="*/ 986958 h 1272708"/>
                <a:gd name="connsiteX85" fmla="*/ 4076756 w 4111280"/>
                <a:gd name="connsiteY85" fmla="*/ 967908 h 1272708"/>
                <a:gd name="connsiteX86" fmla="*/ 4071993 w 4111280"/>
                <a:gd name="connsiteY86" fmla="*/ 929808 h 1272708"/>
                <a:gd name="connsiteX87" fmla="*/ 4086281 w 4111280"/>
                <a:gd name="connsiteY87" fmla="*/ 867895 h 1272708"/>
                <a:gd name="connsiteX88" fmla="*/ 4091043 w 4111280"/>
                <a:gd name="connsiteY88" fmla="*/ 853608 h 1272708"/>
                <a:gd name="connsiteX89" fmla="*/ 4076756 w 4111280"/>
                <a:gd name="connsiteY89" fmla="*/ 820270 h 1272708"/>
                <a:gd name="connsiteX90" fmla="*/ 4062468 w 4111280"/>
                <a:gd name="connsiteY90" fmla="*/ 791695 h 1272708"/>
                <a:gd name="connsiteX91" fmla="*/ 4071993 w 4111280"/>
                <a:gd name="connsiteY91" fmla="*/ 644058 h 1272708"/>
                <a:gd name="connsiteX92" fmla="*/ 4081518 w 4111280"/>
                <a:gd name="connsiteY92" fmla="*/ 548808 h 1272708"/>
                <a:gd name="connsiteX93" fmla="*/ 4076756 w 4111280"/>
                <a:gd name="connsiteY93" fmla="*/ 491658 h 1272708"/>
                <a:gd name="connsiteX94" fmla="*/ 4076756 w 4111280"/>
                <a:gd name="connsiteY94" fmla="*/ 415458 h 1272708"/>
                <a:gd name="connsiteX95" fmla="*/ 4086281 w 4111280"/>
                <a:gd name="connsiteY95" fmla="*/ 401170 h 1272708"/>
                <a:gd name="connsiteX96" fmla="*/ 4091043 w 4111280"/>
                <a:gd name="connsiteY96" fmla="*/ 386883 h 1272708"/>
                <a:gd name="connsiteX97" fmla="*/ 4081518 w 4111280"/>
                <a:gd name="connsiteY97" fmla="*/ 334495 h 1272708"/>
                <a:gd name="connsiteX98" fmla="*/ 4062468 w 4111280"/>
                <a:gd name="connsiteY98" fmla="*/ 305920 h 1272708"/>
                <a:gd name="connsiteX99" fmla="*/ 4071993 w 4111280"/>
                <a:gd name="connsiteY99" fmla="*/ 263058 h 1272708"/>
                <a:gd name="connsiteX100" fmla="*/ 4091043 w 4111280"/>
                <a:gd name="connsiteY100" fmla="*/ 234483 h 1272708"/>
                <a:gd name="connsiteX101" fmla="*/ 4095806 w 4111280"/>
                <a:gd name="connsiteY101" fmla="*/ 220195 h 1272708"/>
                <a:gd name="connsiteX102" fmla="*/ 4105331 w 4111280"/>
                <a:gd name="connsiteY102" fmla="*/ 205908 h 1272708"/>
                <a:gd name="connsiteX103" fmla="*/ 4105331 w 4111280"/>
                <a:gd name="connsiteY103" fmla="*/ 115420 h 1272708"/>
                <a:gd name="connsiteX104" fmla="*/ 4091043 w 4111280"/>
                <a:gd name="connsiteY104" fmla="*/ 86845 h 1272708"/>
                <a:gd name="connsiteX105" fmla="*/ 4071993 w 4111280"/>
                <a:gd name="connsiteY105" fmla="*/ 72558 h 1272708"/>
                <a:gd name="connsiteX106" fmla="*/ 4043418 w 4111280"/>
                <a:gd name="connsiteY106" fmla="*/ 53508 h 1272708"/>
                <a:gd name="connsiteX107" fmla="*/ 4029131 w 4111280"/>
                <a:gd name="connsiteY107" fmla="*/ 43983 h 1272708"/>
                <a:gd name="connsiteX108" fmla="*/ 3962456 w 4111280"/>
                <a:gd name="connsiteY108" fmla="*/ 29695 h 1272708"/>
                <a:gd name="connsiteX109" fmla="*/ 3786243 w 4111280"/>
                <a:gd name="connsiteY109" fmla="*/ 34458 h 1272708"/>
                <a:gd name="connsiteX110" fmla="*/ 3771956 w 4111280"/>
                <a:gd name="connsiteY110" fmla="*/ 39220 h 1272708"/>
                <a:gd name="connsiteX111" fmla="*/ 3733856 w 4111280"/>
                <a:gd name="connsiteY111" fmla="*/ 48745 h 1272708"/>
                <a:gd name="connsiteX112" fmla="*/ 3657656 w 4111280"/>
                <a:gd name="connsiteY112" fmla="*/ 43983 h 1272708"/>
                <a:gd name="connsiteX113" fmla="*/ 3614793 w 4111280"/>
                <a:gd name="connsiteY113" fmla="*/ 29695 h 1272708"/>
                <a:gd name="connsiteX114" fmla="*/ 3571931 w 4111280"/>
                <a:gd name="connsiteY114" fmla="*/ 15408 h 1272708"/>
                <a:gd name="connsiteX115" fmla="*/ 3538593 w 4111280"/>
                <a:gd name="connsiteY115" fmla="*/ 10645 h 1272708"/>
                <a:gd name="connsiteX116" fmla="*/ 3490968 w 4111280"/>
                <a:gd name="connsiteY116" fmla="*/ 10645 h 1272708"/>
                <a:gd name="connsiteX117" fmla="*/ 3476681 w 4111280"/>
                <a:gd name="connsiteY117" fmla="*/ 20170 h 1272708"/>
                <a:gd name="connsiteX118" fmla="*/ 3400481 w 4111280"/>
                <a:gd name="connsiteY118" fmla="*/ 39220 h 1272708"/>
                <a:gd name="connsiteX119" fmla="*/ 3143306 w 4111280"/>
                <a:gd name="connsiteY119" fmla="*/ 43983 h 1272708"/>
                <a:gd name="connsiteX120" fmla="*/ 3019481 w 4111280"/>
                <a:gd name="connsiteY120" fmla="*/ 34458 h 1272708"/>
                <a:gd name="connsiteX121" fmla="*/ 2990906 w 4111280"/>
                <a:gd name="connsiteY121" fmla="*/ 24933 h 1272708"/>
                <a:gd name="connsiteX122" fmla="*/ 2976618 w 4111280"/>
                <a:gd name="connsiteY122" fmla="*/ 20170 h 1272708"/>
                <a:gd name="connsiteX123" fmla="*/ 2928993 w 4111280"/>
                <a:gd name="connsiteY123" fmla="*/ 29695 h 1272708"/>
                <a:gd name="connsiteX124" fmla="*/ 2905181 w 4111280"/>
                <a:gd name="connsiteY124" fmla="*/ 34458 h 1272708"/>
                <a:gd name="connsiteX125" fmla="*/ 2709918 w 4111280"/>
                <a:gd name="connsiteY125" fmla="*/ 39220 h 1272708"/>
                <a:gd name="connsiteX126" fmla="*/ 2595618 w 4111280"/>
                <a:gd name="connsiteY126" fmla="*/ 34458 h 1272708"/>
                <a:gd name="connsiteX127" fmla="*/ 2581331 w 4111280"/>
                <a:gd name="connsiteY127" fmla="*/ 29695 h 1272708"/>
                <a:gd name="connsiteX128" fmla="*/ 2452743 w 4111280"/>
                <a:gd name="connsiteY128" fmla="*/ 39220 h 1272708"/>
                <a:gd name="connsiteX129" fmla="*/ 2362256 w 4111280"/>
                <a:gd name="connsiteY129" fmla="*/ 43983 h 1272708"/>
                <a:gd name="connsiteX130" fmla="*/ 2238431 w 4111280"/>
                <a:gd name="connsiteY130" fmla="*/ 53508 h 1272708"/>
                <a:gd name="connsiteX131" fmla="*/ 2124131 w 4111280"/>
                <a:gd name="connsiteY131" fmla="*/ 48745 h 1272708"/>
                <a:gd name="connsiteX132" fmla="*/ 1914581 w 4111280"/>
                <a:gd name="connsiteY132" fmla="*/ 43983 h 1272708"/>
                <a:gd name="connsiteX133" fmla="*/ 1852668 w 4111280"/>
                <a:gd name="connsiteY133" fmla="*/ 39220 h 1272708"/>
                <a:gd name="connsiteX134" fmla="*/ 1824093 w 4111280"/>
                <a:gd name="connsiteY134" fmla="*/ 29695 h 1272708"/>
                <a:gd name="connsiteX135" fmla="*/ 1809806 w 4111280"/>
                <a:gd name="connsiteY135" fmla="*/ 24933 h 1272708"/>
                <a:gd name="connsiteX136" fmla="*/ 1728843 w 4111280"/>
                <a:gd name="connsiteY136" fmla="*/ 20170 h 1272708"/>
                <a:gd name="connsiteX137" fmla="*/ 1676456 w 4111280"/>
                <a:gd name="connsiteY137" fmla="*/ 15408 h 1272708"/>
                <a:gd name="connsiteX138" fmla="*/ 1614543 w 4111280"/>
                <a:gd name="connsiteY138" fmla="*/ 20170 h 1272708"/>
                <a:gd name="connsiteX139" fmla="*/ 1590731 w 4111280"/>
                <a:gd name="connsiteY139" fmla="*/ 24933 h 1272708"/>
                <a:gd name="connsiteX140" fmla="*/ 1543106 w 4111280"/>
                <a:gd name="connsiteY140" fmla="*/ 29695 h 1272708"/>
                <a:gd name="connsiteX141" fmla="*/ 1514531 w 4111280"/>
                <a:gd name="connsiteY141" fmla="*/ 34458 h 1272708"/>
                <a:gd name="connsiteX142" fmla="*/ 1485956 w 4111280"/>
                <a:gd name="connsiteY142" fmla="*/ 43983 h 1272708"/>
                <a:gd name="connsiteX143" fmla="*/ 1290693 w 4111280"/>
                <a:gd name="connsiteY143" fmla="*/ 39220 h 1272708"/>
                <a:gd name="connsiteX144" fmla="*/ 1262118 w 4111280"/>
                <a:gd name="connsiteY144" fmla="*/ 34458 h 1272708"/>
                <a:gd name="connsiteX145" fmla="*/ 1066856 w 4111280"/>
                <a:gd name="connsiteY145" fmla="*/ 39220 h 1272708"/>
                <a:gd name="connsiteX146" fmla="*/ 1043043 w 4111280"/>
                <a:gd name="connsiteY146" fmla="*/ 43983 h 1272708"/>
                <a:gd name="connsiteX147" fmla="*/ 1028756 w 4111280"/>
                <a:gd name="connsiteY147" fmla="*/ 48745 h 1272708"/>
                <a:gd name="connsiteX148" fmla="*/ 809681 w 4111280"/>
                <a:gd name="connsiteY148" fmla="*/ 43983 h 1272708"/>
                <a:gd name="connsiteX149" fmla="*/ 752531 w 4111280"/>
                <a:gd name="connsiteY149" fmla="*/ 39220 h 1272708"/>
                <a:gd name="connsiteX150" fmla="*/ 728718 w 4111280"/>
                <a:gd name="connsiteY150" fmla="*/ 34458 h 1272708"/>
                <a:gd name="connsiteX151" fmla="*/ 671568 w 4111280"/>
                <a:gd name="connsiteY151" fmla="*/ 29695 h 1272708"/>
                <a:gd name="connsiteX152" fmla="*/ 623943 w 4111280"/>
                <a:gd name="connsiteY152" fmla="*/ 20170 h 1272708"/>
                <a:gd name="connsiteX153" fmla="*/ 538218 w 4111280"/>
                <a:gd name="connsiteY153" fmla="*/ 24933 h 1272708"/>
                <a:gd name="connsiteX154" fmla="*/ 466781 w 4111280"/>
                <a:gd name="connsiteY154" fmla="*/ 34458 h 1272708"/>
                <a:gd name="connsiteX155" fmla="*/ 452493 w 4111280"/>
                <a:gd name="connsiteY155" fmla="*/ 39220 h 1272708"/>
                <a:gd name="connsiteX156" fmla="*/ 319143 w 4111280"/>
                <a:gd name="connsiteY156" fmla="*/ 34458 h 1272708"/>
                <a:gd name="connsiteX157" fmla="*/ 271518 w 4111280"/>
                <a:gd name="connsiteY157" fmla="*/ 29695 h 1272708"/>
                <a:gd name="connsiteX158" fmla="*/ 223893 w 4111280"/>
                <a:gd name="connsiteY158" fmla="*/ 20170 h 1272708"/>
                <a:gd name="connsiteX159" fmla="*/ 123881 w 4111280"/>
                <a:gd name="connsiteY159" fmla="*/ 15408 h 1272708"/>
                <a:gd name="connsiteX160" fmla="*/ 85781 w 4111280"/>
                <a:gd name="connsiteY160" fmla="*/ 20170 h 1272708"/>
                <a:gd name="connsiteX161" fmla="*/ 71493 w 4111280"/>
                <a:gd name="connsiteY161" fmla="*/ 29695 h 1272708"/>
                <a:gd name="connsiteX162" fmla="*/ 42918 w 4111280"/>
                <a:gd name="connsiteY162" fmla="*/ 39220 h 1272708"/>
                <a:gd name="connsiteX163" fmla="*/ 28631 w 4111280"/>
                <a:gd name="connsiteY163" fmla="*/ 43983 h 1272708"/>
                <a:gd name="connsiteX164" fmla="*/ 14343 w 4111280"/>
                <a:gd name="connsiteY164" fmla="*/ 48745 h 1272708"/>
                <a:gd name="connsiteX165" fmla="*/ 56 w 4111280"/>
                <a:gd name="connsiteY165" fmla="*/ 58270 h 1272708"/>
                <a:gd name="connsiteX166" fmla="*/ 9581 w 4111280"/>
                <a:gd name="connsiteY166" fmla="*/ 810745 h 1272708"/>
                <a:gd name="connsiteX167" fmla="*/ 14343 w 4111280"/>
                <a:gd name="connsiteY167" fmla="*/ 1144120 h 1272708"/>
                <a:gd name="connsiteX168" fmla="*/ 23868 w 4111280"/>
                <a:gd name="connsiteY168" fmla="*/ 1177458 h 1272708"/>
                <a:gd name="connsiteX169" fmla="*/ 19106 w 4111280"/>
                <a:gd name="connsiteY169" fmla="*/ 1210795 h 1272708"/>
                <a:gd name="connsiteX0" fmla="*/ 19050 w 4111224"/>
                <a:gd name="connsiteY0" fmla="*/ 1235470 h 1297383"/>
                <a:gd name="connsiteX1" fmla="*/ 61912 w 4111224"/>
                <a:gd name="connsiteY1" fmla="*/ 1244995 h 1297383"/>
                <a:gd name="connsiteX2" fmla="*/ 76200 w 4111224"/>
                <a:gd name="connsiteY2" fmla="*/ 1254520 h 1297383"/>
                <a:gd name="connsiteX3" fmla="*/ 90487 w 4111224"/>
                <a:gd name="connsiteY3" fmla="*/ 1259283 h 1297383"/>
                <a:gd name="connsiteX4" fmla="*/ 204787 w 4111224"/>
                <a:gd name="connsiteY4" fmla="*/ 1254520 h 1297383"/>
                <a:gd name="connsiteX5" fmla="*/ 233362 w 4111224"/>
                <a:gd name="connsiteY5" fmla="*/ 1244995 h 1297383"/>
                <a:gd name="connsiteX6" fmla="*/ 247650 w 4111224"/>
                <a:gd name="connsiteY6" fmla="*/ 1240233 h 1297383"/>
                <a:gd name="connsiteX7" fmla="*/ 261937 w 4111224"/>
                <a:gd name="connsiteY7" fmla="*/ 1235470 h 1297383"/>
                <a:gd name="connsiteX8" fmla="*/ 295275 w 4111224"/>
                <a:gd name="connsiteY8" fmla="*/ 1244995 h 1297383"/>
                <a:gd name="connsiteX9" fmla="*/ 309562 w 4111224"/>
                <a:gd name="connsiteY9" fmla="*/ 1254520 h 1297383"/>
                <a:gd name="connsiteX10" fmla="*/ 519112 w 4111224"/>
                <a:gd name="connsiteY10" fmla="*/ 1254520 h 1297383"/>
                <a:gd name="connsiteX11" fmla="*/ 552450 w 4111224"/>
                <a:gd name="connsiteY11" fmla="*/ 1268808 h 1297383"/>
                <a:gd name="connsiteX12" fmla="*/ 566737 w 4111224"/>
                <a:gd name="connsiteY12" fmla="*/ 1273570 h 1297383"/>
                <a:gd name="connsiteX13" fmla="*/ 576262 w 4111224"/>
                <a:gd name="connsiteY13" fmla="*/ 1259283 h 1297383"/>
                <a:gd name="connsiteX14" fmla="*/ 614362 w 4111224"/>
                <a:gd name="connsiteY14" fmla="*/ 1268808 h 1297383"/>
                <a:gd name="connsiteX15" fmla="*/ 628650 w 4111224"/>
                <a:gd name="connsiteY15" fmla="*/ 1283095 h 1297383"/>
                <a:gd name="connsiteX16" fmla="*/ 642937 w 4111224"/>
                <a:gd name="connsiteY16" fmla="*/ 1287858 h 1297383"/>
                <a:gd name="connsiteX17" fmla="*/ 657225 w 4111224"/>
                <a:gd name="connsiteY17" fmla="*/ 1297383 h 1297383"/>
                <a:gd name="connsiteX18" fmla="*/ 719137 w 4111224"/>
                <a:gd name="connsiteY18" fmla="*/ 1292620 h 1297383"/>
                <a:gd name="connsiteX19" fmla="*/ 733425 w 4111224"/>
                <a:gd name="connsiteY19" fmla="*/ 1287858 h 1297383"/>
                <a:gd name="connsiteX20" fmla="*/ 752475 w 4111224"/>
                <a:gd name="connsiteY20" fmla="*/ 1283095 h 1297383"/>
                <a:gd name="connsiteX21" fmla="*/ 766762 w 4111224"/>
                <a:gd name="connsiteY21" fmla="*/ 1278333 h 1297383"/>
                <a:gd name="connsiteX22" fmla="*/ 838200 w 4111224"/>
                <a:gd name="connsiteY22" fmla="*/ 1273570 h 1297383"/>
                <a:gd name="connsiteX23" fmla="*/ 876300 w 4111224"/>
                <a:gd name="connsiteY23" fmla="*/ 1268808 h 1297383"/>
                <a:gd name="connsiteX24" fmla="*/ 904875 w 4111224"/>
                <a:gd name="connsiteY24" fmla="*/ 1259283 h 1297383"/>
                <a:gd name="connsiteX25" fmla="*/ 919162 w 4111224"/>
                <a:gd name="connsiteY25" fmla="*/ 1254520 h 1297383"/>
                <a:gd name="connsiteX26" fmla="*/ 1081087 w 4111224"/>
                <a:gd name="connsiteY26" fmla="*/ 1264045 h 1297383"/>
                <a:gd name="connsiteX27" fmla="*/ 1095375 w 4111224"/>
                <a:gd name="connsiteY27" fmla="*/ 1268808 h 1297383"/>
                <a:gd name="connsiteX28" fmla="*/ 1109662 w 4111224"/>
                <a:gd name="connsiteY28" fmla="*/ 1278333 h 1297383"/>
                <a:gd name="connsiteX29" fmla="*/ 1214437 w 4111224"/>
                <a:gd name="connsiteY29" fmla="*/ 1273570 h 1297383"/>
                <a:gd name="connsiteX30" fmla="*/ 1257300 w 4111224"/>
                <a:gd name="connsiteY30" fmla="*/ 1254520 h 1297383"/>
                <a:gd name="connsiteX31" fmla="*/ 1285875 w 4111224"/>
                <a:gd name="connsiteY31" fmla="*/ 1249758 h 1297383"/>
                <a:gd name="connsiteX32" fmla="*/ 1500187 w 4111224"/>
                <a:gd name="connsiteY32" fmla="*/ 1254520 h 1297383"/>
                <a:gd name="connsiteX33" fmla="*/ 1543050 w 4111224"/>
                <a:gd name="connsiteY33" fmla="*/ 1268808 h 1297383"/>
                <a:gd name="connsiteX34" fmla="*/ 1557337 w 4111224"/>
                <a:gd name="connsiteY34" fmla="*/ 1273570 h 1297383"/>
                <a:gd name="connsiteX35" fmla="*/ 1590675 w 4111224"/>
                <a:gd name="connsiteY35" fmla="*/ 1268808 h 1297383"/>
                <a:gd name="connsiteX36" fmla="*/ 1604962 w 4111224"/>
                <a:gd name="connsiteY36" fmla="*/ 1264045 h 1297383"/>
                <a:gd name="connsiteX37" fmla="*/ 1628775 w 4111224"/>
                <a:gd name="connsiteY37" fmla="*/ 1259283 h 1297383"/>
                <a:gd name="connsiteX38" fmla="*/ 1800225 w 4111224"/>
                <a:gd name="connsiteY38" fmla="*/ 1264045 h 1297383"/>
                <a:gd name="connsiteX39" fmla="*/ 1857375 w 4111224"/>
                <a:gd name="connsiteY39" fmla="*/ 1268808 h 1297383"/>
                <a:gd name="connsiteX40" fmla="*/ 1905000 w 4111224"/>
                <a:gd name="connsiteY40" fmla="*/ 1283095 h 1297383"/>
                <a:gd name="connsiteX41" fmla="*/ 1919287 w 4111224"/>
                <a:gd name="connsiteY41" fmla="*/ 1287858 h 1297383"/>
                <a:gd name="connsiteX42" fmla="*/ 1933575 w 4111224"/>
                <a:gd name="connsiteY42" fmla="*/ 1297383 h 1297383"/>
                <a:gd name="connsiteX43" fmla="*/ 1985962 w 4111224"/>
                <a:gd name="connsiteY43" fmla="*/ 1287858 h 1297383"/>
                <a:gd name="connsiteX44" fmla="*/ 2000250 w 4111224"/>
                <a:gd name="connsiteY44" fmla="*/ 1278333 h 1297383"/>
                <a:gd name="connsiteX45" fmla="*/ 2014537 w 4111224"/>
                <a:gd name="connsiteY45" fmla="*/ 1273570 h 1297383"/>
                <a:gd name="connsiteX46" fmla="*/ 2043112 w 4111224"/>
                <a:gd name="connsiteY46" fmla="*/ 1254520 h 1297383"/>
                <a:gd name="connsiteX47" fmla="*/ 2090737 w 4111224"/>
                <a:gd name="connsiteY47" fmla="*/ 1244995 h 1297383"/>
                <a:gd name="connsiteX48" fmla="*/ 2147887 w 4111224"/>
                <a:gd name="connsiteY48" fmla="*/ 1249758 h 1297383"/>
                <a:gd name="connsiteX49" fmla="*/ 2233612 w 4111224"/>
                <a:gd name="connsiteY49" fmla="*/ 1254520 h 1297383"/>
                <a:gd name="connsiteX50" fmla="*/ 2257425 w 4111224"/>
                <a:gd name="connsiteY50" fmla="*/ 1259283 h 1297383"/>
                <a:gd name="connsiteX51" fmla="*/ 2290762 w 4111224"/>
                <a:gd name="connsiteY51" fmla="*/ 1264045 h 1297383"/>
                <a:gd name="connsiteX52" fmla="*/ 2371725 w 4111224"/>
                <a:gd name="connsiteY52" fmla="*/ 1264045 h 1297383"/>
                <a:gd name="connsiteX53" fmla="*/ 2433637 w 4111224"/>
                <a:gd name="connsiteY53" fmla="*/ 1268808 h 1297383"/>
                <a:gd name="connsiteX54" fmla="*/ 2571750 w 4111224"/>
                <a:gd name="connsiteY54" fmla="*/ 1268808 h 1297383"/>
                <a:gd name="connsiteX55" fmla="*/ 2614612 w 4111224"/>
                <a:gd name="connsiteY55" fmla="*/ 1254520 h 1297383"/>
                <a:gd name="connsiteX56" fmla="*/ 2628900 w 4111224"/>
                <a:gd name="connsiteY56" fmla="*/ 1249758 h 1297383"/>
                <a:gd name="connsiteX57" fmla="*/ 2643187 w 4111224"/>
                <a:gd name="connsiteY57" fmla="*/ 1244995 h 1297383"/>
                <a:gd name="connsiteX58" fmla="*/ 2986087 w 4111224"/>
                <a:gd name="connsiteY58" fmla="*/ 1254520 h 1297383"/>
                <a:gd name="connsiteX59" fmla="*/ 3081337 w 4111224"/>
                <a:gd name="connsiteY59" fmla="*/ 1249758 h 1297383"/>
                <a:gd name="connsiteX60" fmla="*/ 3238500 w 4111224"/>
                <a:gd name="connsiteY60" fmla="*/ 1254520 h 1297383"/>
                <a:gd name="connsiteX61" fmla="*/ 3252787 w 4111224"/>
                <a:gd name="connsiteY61" fmla="*/ 1259283 h 1297383"/>
                <a:gd name="connsiteX62" fmla="*/ 3295650 w 4111224"/>
                <a:gd name="connsiteY62" fmla="*/ 1268808 h 1297383"/>
                <a:gd name="connsiteX63" fmla="*/ 3309937 w 4111224"/>
                <a:gd name="connsiteY63" fmla="*/ 1273570 h 1297383"/>
                <a:gd name="connsiteX64" fmla="*/ 3400425 w 4111224"/>
                <a:gd name="connsiteY64" fmla="*/ 1278333 h 1297383"/>
                <a:gd name="connsiteX65" fmla="*/ 3433762 w 4111224"/>
                <a:gd name="connsiteY65" fmla="*/ 1273570 h 1297383"/>
                <a:gd name="connsiteX66" fmla="*/ 3462337 w 4111224"/>
                <a:gd name="connsiteY66" fmla="*/ 1264045 h 1297383"/>
                <a:gd name="connsiteX67" fmla="*/ 3505200 w 4111224"/>
                <a:gd name="connsiteY67" fmla="*/ 1249758 h 1297383"/>
                <a:gd name="connsiteX68" fmla="*/ 3543300 w 4111224"/>
                <a:gd name="connsiteY68" fmla="*/ 1244995 h 1297383"/>
                <a:gd name="connsiteX69" fmla="*/ 3700462 w 4111224"/>
                <a:gd name="connsiteY69" fmla="*/ 1249758 h 1297383"/>
                <a:gd name="connsiteX70" fmla="*/ 3729037 w 4111224"/>
                <a:gd name="connsiteY70" fmla="*/ 1259283 h 1297383"/>
                <a:gd name="connsiteX71" fmla="*/ 3752850 w 4111224"/>
                <a:gd name="connsiteY71" fmla="*/ 1264045 h 1297383"/>
                <a:gd name="connsiteX72" fmla="*/ 3819525 w 4111224"/>
                <a:gd name="connsiteY72" fmla="*/ 1249758 h 1297383"/>
                <a:gd name="connsiteX73" fmla="*/ 3938587 w 4111224"/>
                <a:gd name="connsiteY73" fmla="*/ 1244995 h 1297383"/>
                <a:gd name="connsiteX74" fmla="*/ 3967162 w 4111224"/>
                <a:gd name="connsiteY74" fmla="*/ 1230708 h 1297383"/>
                <a:gd name="connsiteX75" fmla="*/ 3990975 w 4111224"/>
                <a:gd name="connsiteY75" fmla="*/ 1211658 h 1297383"/>
                <a:gd name="connsiteX76" fmla="*/ 4005262 w 4111224"/>
                <a:gd name="connsiteY76" fmla="*/ 1202133 h 1297383"/>
                <a:gd name="connsiteX77" fmla="*/ 4019550 w 4111224"/>
                <a:gd name="connsiteY77" fmla="*/ 1197370 h 1297383"/>
                <a:gd name="connsiteX78" fmla="*/ 4024312 w 4111224"/>
                <a:gd name="connsiteY78" fmla="*/ 1144983 h 1297383"/>
                <a:gd name="connsiteX79" fmla="*/ 4029075 w 4111224"/>
                <a:gd name="connsiteY79" fmla="*/ 1130695 h 1297383"/>
                <a:gd name="connsiteX80" fmla="*/ 4043362 w 4111224"/>
                <a:gd name="connsiteY80" fmla="*/ 1121170 h 1297383"/>
                <a:gd name="connsiteX81" fmla="*/ 4057650 w 4111224"/>
                <a:gd name="connsiteY81" fmla="*/ 1116408 h 1297383"/>
                <a:gd name="connsiteX82" fmla="*/ 4090987 w 4111224"/>
                <a:gd name="connsiteY82" fmla="*/ 1068783 h 1297383"/>
                <a:gd name="connsiteX83" fmla="*/ 4086225 w 4111224"/>
                <a:gd name="connsiteY83" fmla="*/ 1025920 h 1297383"/>
                <a:gd name="connsiteX84" fmla="*/ 4081462 w 4111224"/>
                <a:gd name="connsiteY84" fmla="*/ 1011633 h 1297383"/>
                <a:gd name="connsiteX85" fmla="*/ 4076700 w 4111224"/>
                <a:gd name="connsiteY85" fmla="*/ 992583 h 1297383"/>
                <a:gd name="connsiteX86" fmla="*/ 4071937 w 4111224"/>
                <a:gd name="connsiteY86" fmla="*/ 954483 h 1297383"/>
                <a:gd name="connsiteX87" fmla="*/ 4086225 w 4111224"/>
                <a:gd name="connsiteY87" fmla="*/ 892570 h 1297383"/>
                <a:gd name="connsiteX88" fmla="*/ 4090987 w 4111224"/>
                <a:gd name="connsiteY88" fmla="*/ 878283 h 1297383"/>
                <a:gd name="connsiteX89" fmla="*/ 4076700 w 4111224"/>
                <a:gd name="connsiteY89" fmla="*/ 844945 h 1297383"/>
                <a:gd name="connsiteX90" fmla="*/ 4062412 w 4111224"/>
                <a:gd name="connsiteY90" fmla="*/ 816370 h 1297383"/>
                <a:gd name="connsiteX91" fmla="*/ 4071937 w 4111224"/>
                <a:gd name="connsiteY91" fmla="*/ 668733 h 1297383"/>
                <a:gd name="connsiteX92" fmla="*/ 4081462 w 4111224"/>
                <a:gd name="connsiteY92" fmla="*/ 573483 h 1297383"/>
                <a:gd name="connsiteX93" fmla="*/ 4076700 w 4111224"/>
                <a:gd name="connsiteY93" fmla="*/ 516333 h 1297383"/>
                <a:gd name="connsiteX94" fmla="*/ 4076700 w 4111224"/>
                <a:gd name="connsiteY94" fmla="*/ 440133 h 1297383"/>
                <a:gd name="connsiteX95" fmla="*/ 4086225 w 4111224"/>
                <a:gd name="connsiteY95" fmla="*/ 425845 h 1297383"/>
                <a:gd name="connsiteX96" fmla="*/ 4090987 w 4111224"/>
                <a:gd name="connsiteY96" fmla="*/ 411558 h 1297383"/>
                <a:gd name="connsiteX97" fmla="*/ 4081462 w 4111224"/>
                <a:gd name="connsiteY97" fmla="*/ 359170 h 1297383"/>
                <a:gd name="connsiteX98" fmla="*/ 4062412 w 4111224"/>
                <a:gd name="connsiteY98" fmla="*/ 330595 h 1297383"/>
                <a:gd name="connsiteX99" fmla="*/ 4071937 w 4111224"/>
                <a:gd name="connsiteY99" fmla="*/ 287733 h 1297383"/>
                <a:gd name="connsiteX100" fmla="*/ 4090987 w 4111224"/>
                <a:gd name="connsiteY100" fmla="*/ 259158 h 1297383"/>
                <a:gd name="connsiteX101" fmla="*/ 4095750 w 4111224"/>
                <a:gd name="connsiteY101" fmla="*/ 244870 h 1297383"/>
                <a:gd name="connsiteX102" fmla="*/ 4105275 w 4111224"/>
                <a:gd name="connsiteY102" fmla="*/ 230583 h 1297383"/>
                <a:gd name="connsiteX103" fmla="*/ 4105275 w 4111224"/>
                <a:gd name="connsiteY103" fmla="*/ 140095 h 1297383"/>
                <a:gd name="connsiteX104" fmla="*/ 4090987 w 4111224"/>
                <a:gd name="connsiteY104" fmla="*/ 111520 h 1297383"/>
                <a:gd name="connsiteX105" fmla="*/ 4071937 w 4111224"/>
                <a:gd name="connsiteY105" fmla="*/ 97233 h 1297383"/>
                <a:gd name="connsiteX106" fmla="*/ 4043362 w 4111224"/>
                <a:gd name="connsiteY106" fmla="*/ 78183 h 1297383"/>
                <a:gd name="connsiteX107" fmla="*/ 4029075 w 4111224"/>
                <a:gd name="connsiteY107" fmla="*/ 68658 h 1297383"/>
                <a:gd name="connsiteX108" fmla="*/ 3962400 w 4111224"/>
                <a:gd name="connsiteY108" fmla="*/ 54370 h 1297383"/>
                <a:gd name="connsiteX109" fmla="*/ 3786187 w 4111224"/>
                <a:gd name="connsiteY109" fmla="*/ 59133 h 1297383"/>
                <a:gd name="connsiteX110" fmla="*/ 3771900 w 4111224"/>
                <a:gd name="connsiteY110" fmla="*/ 63895 h 1297383"/>
                <a:gd name="connsiteX111" fmla="*/ 3733800 w 4111224"/>
                <a:gd name="connsiteY111" fmla="*/ 73420 h 1297383"/>
                <a:gd name="connsiteX112" fmla="*/ 3657600 w 4111224"/>
                <a:gd name="connsiteY112" fmla="*/ 68658 h 1297383"/>
                <a:gd name="connsiteX113" fmla="*/ 3614737 w 4111224"/>
                <a:gd name="connsiteY113" fmla="*/ 54370 h 1297383"/>
                <a:gd name="connsiteX114" fmla="*/ 3571875 w 4111224"/>
                <a:gd name="connsiteY114" fmla="*/ 40083 h 1297383"/>
                <a:gd name="connsiteX115" fmla="*/ 3538537 w 4111224"/>
                <a:gd name="connsiteY115" fmla="*/ 35320 h 1297383"/>
                <a:gd name="connsiteX116" fmla="*/ 3490912 w 4111224"/>
                <a:gd name="connsiteY116" fmla="*/ 35320 h 1297383"/>
                <a:gd name="connsiteX117" fmla="*/ 3476625 w 4111224"/>
                <a:gd name="connsiteY117" fmla="*/ 44845 h 1297383"/>
                <a:gd name="connsiteX118" fmla="*/ 3400425 w 4111224"/>
                <a:gd name="connsiteY118" fmla="*/ 63895 h 1297383"/>
                <a:gd name="connsiteX119" fmla="*/ 3143250 w 4111224"/>
                <a:gd name="connsiteY119" fmla="*/ 68658 h 1297383"/>
                <a:gd name="connsiteX120" fmla="*/ 3019425 w 4111224"/>
                <a:gd name="connsiteY120" fmla="*/ 59133 h 1297383"/>
                <a:gd name="connsiteX121" fmla="*/ 2990850 w 4111224"/>
                <a:gd name="connsiteY121" fmla="*/ 49608 h 1297383"/>
                <a:gd name="connsiteX122" fmla="*/ 2976562 w 4111224"/>
                <a:gd name="connsiteY122" fmla="*/ 44845 h 1297383"/>
                <a:gd name="connsiteX123" fmla="*/ 2928937 w 4111224"/>
                <a:gd name="connsiteY123" fmla="*/ 54370 h 1297383"/>
                <a:gd name="connsiteX124" fmla="*/ 2905125 w 4111224"/>
                <a:gd name="connsiteY124" fmla="*/ 59133 h 1297383"/>
                <a:gd name="connsiteX125" fmla="*/ 2709862 w 4111224"/>
                <a:gd name="connsiteY125" fmla="*/ 63895 h 1297383"/>
                <a:gd name="connsiteX126" fmla="*/ 2595562 w 4111224"/>
                <a:gd name="connsiteY126" fmla="*/ 59133 h 1297383"/>
                <a:gd name="connsiteX127" fmla="*/ 2581275 w 4111224"/>
                <a:gd name="connsiteY127" fmla="*/ 54370 h 1297383"/>
                <a:gd name="connsiteX128" fmla="*/ 2452687 w 4111224"/>
                <a:gd name="connsiteY128" fmla="*/ 63895 h 1297383"/>
                <a:gd name="connsiteX129" fmla="*/ 2362200 w 4111224"/>
                <a:gd name="connsiteY129" fmla="*/ 68658 h 1297383"/>
                <a:gd name="connsiteX130" fmla="*/ 2238375 w 4111224"/>
                <a:gd name="connsiteY130" fmla="*/ 78183 h 1297383"/>
                <a:gd name="connsiteX131" fmla="*/ 2124075 w 4111224"/>
                <a:gd name="connsiteY131" fmla="*/ 73420 h 1297383"/>
                <a:gd name="connsiteX132" fmla="*/ 1914525 w 4111224"/>
                <a:gd name="connsiteY132" fmla="*/ 68658 h 1297383"/>
                <a:gd name="connsiteX133" fmla="*/ 1852612 w 4111224"/>
                <a:gd name="connsiteY133" fmla="*/ 63895 h 1297383"/>
                <a:gd name="connsiteX134" fmla="*/ 1824037 w 4111224"/>
                <a:gd name="connsiteY134" fmla="*/ 54370 h 1297383"/>
                <a:gd name="connsiteX135" fmla="*/ 1809750 w 4111224"/>
                <a:gd name="connsiteY135" fmla="*/ 49608 h 1297383"/>
                <a:gd name="connsiteX136" fmla="*/ 1728787 w 4111224"/>
                <a:gd name="connsiteY136" fmla="*/ 44845 h 1297383"/>
                <a:gd name="connsiteX137" fmla="*/ 1676400 w 4111224"/>
                <a:gd name="connsiteY137" fmla="*/ 40083 h 1297383"/>
                <a:gd name="connsiteX138" fmla="*/ 1614487 w 4111224"/>
                <a:gd name="connsiteY138" fmla="*/ 44845 h 1297383"/>
                <a:gd name="connsiteX139" fmla="*/ 1590675 w 4111224"/>
                <a:gd name="connsiteY139" fmla="*/ 49608 h 1297383"/>
                <a:gd name="connsiteX140" fmla="*/ 1543050 w 4111224"/>
                <a:gd name="connsiteY140" fmla="*/ 54370 h 1297383"/>
                <a:gd name="connsiteX141" fmla="*/ 1514475 w 4111224"/>
                <a:gd name="connsiteY141" fmla="*/ 59133 h 1297383"/>
                <a:gd name="connsiteX142" fmla="*/ 1485900 w 4111224"/>
                <a:gd name="connsiteY142" fmla="*/ 68658 h 1297383"/>
                <a:gd name="connsiteX143" fmla="*/ 1290637 w 4111224"/>
                <a:gd name="connsiteY143" fmla="*/ 63895 h 1297383"/>
                <a:gd name="connsiteX144" fmla="*/ 1262062 w 4111224"/>
                <a:gd name="connsiteY144" fmla="*/ 59133 h 1297383"/>
                <a:gd name="connsiteX145" fmla="*/ 1066800 w 4111224"/>
                <a:gd name="connsiteY145" fmla="*/ 63895 h 1297383"/>
                <a:gd name="connsiteX146" fmla="*/ 1042987 w 4111224"/>
                <a:gd name="connsiteY146" fmla="*/ 68658 h 1297383"/>
                <a:gd name="connsiteX147" fmla="*/ 1028700 w 4111224"/>
                <a:gd name="connsiteY147" fmla="*/ 73420 h 1297383"/>
                <a:gd name="connsiteX148" fmla="*/ 809625 w 4111224"/>
                <a:gd name="connsiteY148" fmla="*/ 68658 h 1297383"/>
                <a:gd name="connsiteX149" fmla="*/ 752475 w 4111224"/>
                <a:gd name="connsiteY149" fmla="*/ 63895 h 1297383"/>
                <a:gd name="connsiteX150" fmla="*/ 728662 w 4111224"/>
                <a:gd name="connsiteY150" fmla="*/ 59133 h 1297383"/>
                <a:gd name="connsiteX151" fmla="*/ 671512 w 4111224"/>
                <a:gd name="connsiteY151" fmla="*/ 54370 h 1297383"/>
                <a:gd name="connsiteX152" fmla="*/ 623887 w 4111224"/>
                <a:gd name="connsiteY152" fmla="*/ 44845 h 1297383"/>
                <a:gd name="connsiteX153" fmla="*/ 538162 w 4111224"/>
                <a:gd name="connsiteY153" fmla="*/ 49608 h 1297383"/>
                <a:gd name="connsiteX154" fmla="*/ 466725 w 4111224"/>
                <a:gd name="connsiteY154" fmla="*/ 59133 h 1297383"/>
                <a:gd name="connsiteX155" fmla="*/ 452437 w 4111224"/>
                <a:gd name="connsiteY155" fmla="*/ 63895 h 1297383"/>
                <a:gd name="connsiteX156" fmla="*/ 319087 w 4111224"/>
                <a:gd name="connsiteY156" fmla="*/ 59133 h 1297383"/>
                <a:gd name="connsiteX157" fmla="*/ 271462 w 4111224"/>
                <a:gd name="connsiteY157" fmla="*/ 54370 h 1297383"/>
                <a:gd name="connsiteX158" fmla="*/ 223837 w 4111224"/>
                <a:gd name="connsiteY158" fmla="*/ 44845 h 1297383"/>
                <a:gd name="connsiteX159" fmla="*/ 123825 w 4111224"/>
                <a:gd name="connsiteY159" fmla="*/ 40083 h 1297383"/>
                <a:gd name="connsiteX160" fmla="*/ 85725 w 4111224"/>
                <a:gd name="connsiteY160" fmla="*/ 44845 h 1297383"/>
                <a:gd name="connsiteX161" fmla="*/ 71437 w 4111224"/>
                <a:gd name="connsiteY161" fmla="*/ 54370 h 1297383"/>
                <a:gd name="connsiteX162" fmla="*/ 42862 w 4111224"/>
                <a:gd name="connsiteY162" fmla="*/ 63895 h 1297383"/>
                <a:gd name="connsiteX163" fmla="*/ 28575 w 4111224"/>
                <a:gd name="connsiteY163" fmla="*/ 68658 h 1297383"/>
                <a:gd name="connsiteX164" fmla="*/ 14287 w 4111224"/>
                <a:gd name="connsiteY164" fmla="*/ 73420 h 1297383"/>
                <a:gd name="connsiteX165" fmla="*/ 0 w 4111224"/>
                <a:gd name="connsiteY165" fmla="*/ 82945 h 1297383"/>
                <a:gd name="connsiteX166" fmla="*/ 14287 w 4111224"/>
                <a:gd name="connsiteY166" fmla="*/ 1168795 h 1297383"/>
                <a:gd name="connsiteX167" fmla="*/ 23812 w 4111224"/>
                <a:gd name="connsiteY167" fmla="*/ 1202133 h 1297383"/>
                <a:gd name="connsiteX168" fmla="*/ 19050 w 4111224"/>
                <a:gd name="connsiteY168" fmla="*/ 1235470 h 1297383"/>
                <a:gd name="connsiteX0" fmla="*/ 19203 w 4111377"/>
                <a:gd name="connsiteY0" fmla="*/ 1237938 h 1299851"/>
                <a:gd name="connsiteX1" fmla="*/ 62065 w 4111377"/>
                <a:gd name="connsiteY1" fmla="*/ 1247463 h 1299851"/>
                <a:gd name="connsiteX2" fmla="*/ 76353 w 4111377"/>
                <a:gd name="connsiteY2" fmla="*/ 1256988 h 1299851"/>
                <a:gd name="connsiteX3" fmla="*/ 90640 w 4111377"/>
                <a:gd name="connsiteY3" fmla="*/ 1261751 h 1299851"/>
                <a:gd name="connsiteX4" fmla="*/ 204940 w 4111377"/>
                <a:gd name="connsiteY4" fmla="*/ 1256988 h 1299851"/>
                <a:gd name="connsiteX5" fmla="*/ 233515 w 4111377"/>
                <a:gd name="connsiteY5" fmla="*/ 1247463 h 1299851"/>
                <a:gd name="connsiteX6" fmla="*/ 247803 w 4111377"/>
                <a:gd name="connsiteY6" fmla="*/ 1242701 h 1299851"/>
                <a:gd name="connsiteX7" fmla="*/ 262090 w 4111377"/>
                <a:gd name="connsiteY7" fmla="*/ 1237938 h 1299851"/>
                <a:gd name="connsiteX8" fmla="*/ 295428 w 4111377"/>
                <a:gd name="connsiteY8" fmla="*/ 1247463 h 1299851"/>
                <a:gd name="connsiteX9" fmla="*/ 309715 w 4111377"/>
                <a:gd name="connsiteY9" fmla="*/ 1256988 h 1299851"/>
                <a:gd name="connsiteX10" fmla="*/ 519265 w 4111377"/>
                <a:gd name="connsiteY10" fmla="*/ 1256988 h 1299851"/>
                <a:gd name="connsiteX11" fmla="*/ 552603 w 4111377"/>
                <a:gd name="connsiteY11" fmla="*/ 1271276 h 1299851"/>
                <a:gd name="connsiteX12" fmla="*/ 566890 w 4111377"/>
                <a:gd name="connsiteY12" fmla="*/ 1276038 h 1299851"/>
                <a:gd name="connsiteX13" fmla="*/ 576415 w 4111377"/>
                <a:gd name="connsiteY13" fmla="*/ 1261751 h 1299851"/>
                <a:gd name="connsiteX14" fmla="*/ 614515 w 4111377"/>
                <a:gd name="connsiteY14" fmla="*/ 1271276 h 1299851"/>
                <a:gd name="connsiteX15" fmla="*/ 628803 w 4111377"/>
                <a:gd name="connsiteY15" fmla="*/ 1285563 h 1299851"/>
                <a:gd name="connsiteX16" fmla="*/ 643090 w 4111377"/>
                <a:gd name="connsiteY16" fmla="*/ 1290326 h 1299851"/>
                <a:gd name="connsiteX17" fmla="*/ 657378 w 4111377"/>
                <a:gd name="connsiteY17" fmla="*/ 1299851 h 1299851"/>
                <a:gd name="connsiteX18" fmla="*/ 719290 w 4111377"/>
                <a:gd name="connsiteY18" fmla="*/ 1295088 h 1299851"/>
                <a:gd name="connsiteX19" fmla="*/ 733578 w 4111377"/>
                <a:gd name="connsiteY19" fmla="*/ 1290326 h 1299851"/>
                <a:gd name="connsiteX20" fmla="*/ 752628 w 4111377"/>
                <a:gd name="connsiteY20" fmla="*/ 1285563 h 1299851"/>
                <a:gd name="connsiteX21" fmla="*/ 766915 w 4111377"/>
                <a:gd name="connsiteY21" fmla="*/ 1280801 h 1299851"/>
                <a:gd name="connsiteX22" fmla="*/ 838353 w 4111377"/>
                <a:gd name="connsiteY22" fmla="*/ 1276038 h 1299851"/>
                <a:gd name="connsiteX23" fmla="*/ 876453 w 4111377"/>
                <a:gd name="connsiteY23" fmla="*/ 1271276 h 1299851"/>
                <a:gd name="connsiteX24" fmla="*/ 905028 w 4111377"/>
                <a:gd name="connsiteY24" fmla="*/ 1261751 h 1299851"/>
                <a:gd name="connsiteX25" fmla="*/ 919315 w 4111377"/>
                <a:gd name="connsiteY25" fmla="*/ 1256988 h 1299851"/>
                <a:gd name="connsiteX26" fmla="*/ 1081240 w 4111377"/>
                <a:gd name="connsiteY26" fmla="*/ 1266513 h 1299851"/>
                <a:gd name="connsiteX27" fmla="*/ 1095528 w 4111377"/>
                <a:gd name="connsiteY27" fmla="*/ 1271276 h 1299851"/>
                <a:gd name="connsiteX28" fmla="*/ 1109815 w 4111377"/>
                <a:gd name="connsiteY28" fmla="*/ 1280801 h 1299851"/>
                <a:gd name="connsiteX29" fmla="*/ 1214590 w 4111377"/>
                <a:gd name="connsiteY29" fmla="*/ 1276038 h 1299851"/>
                <a:gd name="connsiteX30" fmla="*/ 1257453 w 4111377"/>
                <a:gd name="connsiteY30" fmla="*/ 1256988 h 1299851"/>
                <a:gd name="connsiteX31" fmla="*/ 1286028 w 4111377"/>
                <a:gd name="connsiteY31" fmla="*/ 1252226 h 1299851"/>
                <a:gd name="connsiteX32" fmla="*/ 1500340 w 4111377"/>
                <a:gd name="connsiteY32" fmla="*/ 1256988 h 1299851"/>
                <a:gd name="connsiteX33" fmla="*/ 1543203 w 4111377"/>
                <a:gd name="connsiteY33" fmla="*/ 1271276 h 1299851"/>
                <a:gd name="connsiteX34" fmla="*/ 1557490 w 4111377"/>
                <a:gd name="connsiteY34" fmla="*/ 1276038 h 1299851"/>
                <a:gd name="connsiteX35" fmla="*/ 1590828 w 4111377"/>
                <a:gd name="connsiteY35" fmla="*/ 1271276 h 1299851"/>
                <a:gd name="connsiteX36" fmla="*/ 1605115 w 4111377"/>
                <a:gd name="connsiteY36" fmla="*/ 1266513 h 1299851"/>
                <a:gd name="connsiteX37" fmla="*/ 1628928 w 4111377"/>
                <a:gd name="connsiteY37" fmla="*/ 1261751 h 1299851"/>
                <a:gd name="connsiteX38" fmla="*/ 1800378 w 4111377"/>
                <a:gd name="connsiteY38" fmla="*/ 1266513 h 1299851"/>
                <a:gd name="connsiteX39" fmla="*/ 1857528 w 4111377"/>
                <a:gd name="connsiteY39" fmla="*/ 1271276 h 1299851"/>
                <a:gd name="connsiteX40" fmla="*/ 1905153 w 4111377"/>
                <a:gd name="connsiteY40" fmla="*/ 1285563 h 1299851"/>
                <a:gd name="connsiteX41" fmla="*/ 1919440 w 4111377"/>
                <a:gd name="connsiteY41" fmla="*/ 1290326 h 1299851"/>
                <a:gd name="connsiteX42" fmla="*/ 1933728 w 4111377"/>
                <a:gd name="connsiteY42" fmla="*/ 1299851 h 1299851"/>
                <a:gd name="connsiteX43" fmla="*/ 1986115 w 4111377"/>
                <a:gd name="connsiteY43" fmla="*/ 1290326 h 1299851"/>
                <a:gd name="connsiteX44" fmla="*/ 2000403 w 4111377"/>
                <a:gd name="connsiteY44" fmla="*/ 1280801 h 1299851"/>
                <a:gd name="connsiteX45" fmla="*/ 2014690 w 4111377"/>
                <a:gd name="connsiteY45" fmla="*/ 1276038 h 1299851"/>
                <a:gd name="connsiteX46" fmla="*/ 2043265 w 4111377"/>
                <a:gd name="connsiteY46" fmla="*/ 1256988 h 1299851"/>
                <a:gd name="connsiteX47" fmla="*/ 2090890 w 4111377"/>
                <a:gd name="connsiteY47" fmla="*/ 1247463 h 1299851"/>
                <a:gd name="connsiteX48" fmla="*/ 2148040 w 4111377"/>
                <a:gd name="connsiteY48" fmla="*/ 1252226 h 1299851"/>
                <a:gd name="connsiteX49" fmla="*/ 2233765 w 4111377"/>
                <a:gd name="connsiteY49" fmla="*/ 1256988 h 1299851"/>
                <a:gd name="connsiteX50" fmla="*/ 2257578 w 4111377"/>
                <a:gd name="connsiteY50" fmla="*/ 1261751 h 1299851"/>
                <a:gd name="connsiteX51" fmla="*/ 2290915 w 4111377"/>
                <a:gd name="connsiteY51" fmla="*/ 1266513 h 1299851"/>
                <a:gd name="connsiteX52" fmla="*/ 2371878 w 4111377"/>
                <a:gd name="connsiteY52" fmla="*/ 1266513 h 1299851"/>
                <a:gd name="connsiteX53" fmla="*/ 2433790 w 4111377"/>
                <a:gd name="connsiteY53" fmla="*/ 1271276 h 1299851"/>
                <a:gd name="connsiteX54" fmla="*/ 2571903 w 4111377"/>
                <a:gd name="connsiteY54" fmla="*/ 1271276 h 1299851"/>
                <a:gd name="connsiteX55" fmla="*/ 2614765 w 4111377"/>
                <a:gd name="connsiteY55" fmla="*/ 1256988 h 1299851"/>
                <a:gd name="connsiteX56" fmla="*/ 2629053 w 4111377"/>
                <a:gd name="connsiteY56" fmla="*/ 1252226 h 1299851"/>
                <a:gd name="connsiteX57" fmla="*/ 2643340 w 4111377"/>
                <a:gd name="connsiteY57" fmla="*/ 1247463 h 1299851"/>
                <a:gd name="connsiteX58" fmla="*/ 2986240 w 4111377"/>
                <a:gd name="connsiteY58" fmla="*/ 1256988 h 1299851"/>
                <a:gd name="connsiteX59" fmla="*/ 3081490 w 4111377"/>
                <a:gd name="connsiteY59" fmla="*/ 1252226 h 1299851"/>
                <a:gd name="connsiteX60" fmla="*/ 3238653 w 4111377"/>
                <a:gd name="connsiteY60" fmla="*/ 1256988 h 1299851"/>
                <a:gd name="connsiteX61" fmla="*/ 3252940 w 4111377"/>
                <a:gd name="connsiteY61" fmla="*/ 1261751 h 1299851"/>
                <a:gd name="connsiteX62" fmla="*/ 3295803 w 4111377"/>
                <a:gd name="connsiteY62" fmla="*/ 1271276 h 1299851"/>
                <a:gd name="connsiteX63" fmla="*/ 3310090 w 4111377"/>
                <a:gd name="connsiteY63" fmla="*/ 1276038 h 1299851"/>
                <a:gd name="connsiteX64" fmla="*/ 3400578 w 4111377"/>
                <a:gd name="connsiteY64" fmla="*/ 1280801 h 1299851"/>
                <a:gd name="connsiteX65" fmla="*/ 3433915 w 4111377"/>
                <a:gd name="connsiteY65" fmla="*/ 1276038 h 1299851"/>
                <a:gd name="connsiteX66" fmla="*/ 3462490 w 4111377"/>
                <a:gd name="connsiteY66" fmla="*/ 1266513 h 1299851"/>
                <a:gd name="connsiteX67" fmla="*/ 3505353 w 4111377"/>
                <a:gd name="connsiteY67" fmla="*/ 1252226 h 1299851"/>
                <a:gd name="connsiteX68" fmla="*/ 3543453 w 4111377"/>
                <a:gd name="connsiteY68" fmla="*/ 1247463 h 1299851"/>
                <a:gd name="connsiteX69" fmla="*/ 3700615 w 4111377"/>
                <a:gd name="connsiteY69" fmla="*/ 1252226 h 1299851"/>
                <a:gd name="connsiteX70" fmla="*/ 3729190 w 4111377"/>
                <a:gd name="connsiteY70" fmla="*/ 1261751 h 1299851"/>
                <a:gd name="connsiteX71" fmla="*/ 3753003 w 4111377"/>
                <a:gd name="connsiteY71" fmla="*/ 1266513 h 1299851"/>
                <a:gd name="connsiteX72" fmla="*/ 3819678 w 4111377"/>
                <a:gd name="connsiteY72" fmla="*/ 1252226 h 1299851"/>
                <a:gd name="connsiteX73" fmla="*/ 3938740 w 4111377"/>
                <a:gd name="connsiteY73" fmla="*/ 1247463 h 1299851"/>
                <a:gd name="connsiteX74" fmla="*/ 3967315 w 4111377"/>
                <a:gd name="connsiteY74" fmla="*/ 1233176 h 1299851"/>
                <a:gd name="connsiteX75" fmla="*/ 3991128 w 4111377"/>
                <a:gd name="connsiteY75" fmla="*/ 1214126 h 1299851"/>
                <a:gd name="connsiteX76" fmla="*/ 4005415 w 4111377"/>
                <a:gd name="connsiteY76" fmla="*/ 1204601 h 1299851"/>
                <a:gd name="connsiteX77" fmla="*/ 4019703 w 4111377"/>
                <a:gd name="connsiteY77" fmla="*/ 1199838 h 1299851"/>
                <a:gd name="connsiteX78" fmla="*/ 4024465 w 4111377"/>
                <a:gd name="connsiteY78" fmla="*/ 1147451 h 1299851"/>
                <a:gd name="connsiteX79" fmla="*/ 4029228 w 4111377"/>
                <a:gd name="connsiteY79" fmla="*/ 1133163 h 1299851"/>
                <a:gd name="connsiteX80" fmla="*/ 4043515 w 4111377"/>
                <a:gd name="connsiteY80" fmla="*/ 1123638 h 1299851"/>
                <a:gd name="connsiteX81" fmla="*/ 4057803 w 4111377"/>
                <a:gd name="connsiteY81" fmla="*/ 1118876 h 1299851"/>
                <a:gd name="connsiteX82" fmla="*/ 4091140 w 4111377"/>
                <a:gd name="connsiteY82" fmla="*/ 1071251 h 1299851"/>
                <a:gd name="connsiteX83" fmla="*/ 4086378 w 4111377"/>
                <a:gd name="connsiteY83" fmla="*/ 1028388 h 1299851"/>
                <a:gd name="connsiteX84" fmla="*/ 4081615 w 4111377"/>
                <a:gd name="connsiteY84" fmla="*/ 1014101 h 1299851"/>
                <a:gd name="connsiteX85" fmla="*/ 4076853 w 4111377"/>
                <a:gd name="connsiteY85" fmla="*/ 995051 h 1299851"/>
                <a:gd name="connsiteX86" fmla="*/ 4072090 w 4111377"/>
                <a:gd name="connsiteY86" fmla="*/ 956951 h 1299851"/>
                <a:gd name="connsiteX87" fmla="*/ 4086378 w 4111377"/>
                <a:gd name="connsiteY87" fmla="*/ 895038 h 1299851"/>
                <a:gd name="connsiteX88" fmla="*/ 4091140 w 4111377"/>
                <a:gd name="connsiteY88" fmla="*/ 880751 h 1299851"/>
                <a:gd name="connsiteX89" fmla="*/ 4076853 w 4111377"/>
                <a:gd name="connsiteY89" fmla="*/ 847413 h 1299851"/>
                <a:gd name="connsiteX90" fmla="*/ 4062565 w 4111377"/>
                <a:gd name="connsiteY90" fmla="*/ 818838 h 1299851"/>
                <a:gd name="connsiteX91" fmla="*/ 4072090 w 4111377"/>
                <a:gd name="connsiteY91" fmla="*/ 671201 h 1299851"/>
                <a:gd name="connsiteX92" fmla="*/ 4081615 w 4111377"/>
                <a:gd name="connsiteY92" fmla="*/ 575951 h 1299851"/>
                <a:gd name="connsiteX93" fmla="*/ 4076853 w 4111377"/>
                <a:gd name="connsiteY93" fmla="*/ 518801 h 1299851"/>
                <a:gd name="connsiteX94" fmla="*/ 4076853 w 4111377"/>
                <a:gd name="connsiteY94" fmla="*/ 442601 h 1299851"/>
                <a:gd name="connsiteX95" fmla="*/ 4086378 w 4111377"/>
                <a:gd name="connsiteY95" fmla="*/ 428313 h 1299851"/>
                <a:gd name="connsiteX96" fmla="*/ 4091140 w 4111377"/>
                <a:gd name="connsiteY96" fmla="*/ 414026 h 1299851"/>
                <a:gd name="connsiteX97" fmla="*/ 4081615 w 4111377"/>
                <a:gd name="connsiteY97" fmla="*/ 361638 h 1299851"/>
                <a:gd name="connsiteX98" fmla="*/ 4062565 w 4111377"/>
                <a:gd name="connsiteY98" fmla="*/ 333063 h 1299851"/>
                <a:gd name="connsiteX99" fmla="*/ 4072090 w 4111377"/>
                <a:gd name="connsiteY99" fmla="*/ 290201 h 1299851"/>
                <a:gd name="connsiteX100" fmla="*/ 4091140 w 4111377"/>
                <a:gd name="connsiteY100" fmla="*/ 261626 h 1299851"/>
                <a:gd name="connsiteX101" fmla="*/ 4095903 w 4111377"/>
                <a:gd name="connsiteY101" fmla="*/ 247338 h 1299851"/>
                <a:gd name="connsiteX102" fmla="*/ 4105428 w 4111377"/>
                <a:gd name="connsiteY102" fmla="*/ 233051 h 1299851"/>
                <a:gd name="connsiteX103" fmla="*/ 4105428 w 4111377"/>
                <a:gd name="connsiteY103" fmla="*/ 142563 h 1299851"/>
                <a:gd name="connsiteX104" fmla="*/ 4091140 w 4111377"/>
                <a:gd name="connsiteY104" fmla="*/ 113988 h 1299851"/>
                <a:gd name="connsiteX105" fmla="*/ 4072090 w 4111377"/>
                <a:gd name="connsiteY105" fmla="*/ 99701 h 1299851"/>
                <a:gd name="connsiteX106" fmla="*/ 4043515 w 4111377"/>
                <a:gd name="connsiteY106" fmla="*/ 80651 h 1299851"/>
                <a:gd name="connsiteX107" fmla="*/ 4029228 w 4111377"/>
                <a:gd name="connsiteY107" fmla="*/ 71126 h 1299851"/>
                <a:gd name="connsiteX108" fmla="*/ 3962553 w 4111377"/>
                <a:gd name="connsiteY108" fmla="*/ 56838 h 1299851"/>
                <a:gd name="connsiteX109" fmla="*/ 3786340 w 4111377"/>
                <a:gd name="connsiteY109" fmla="*/ 61601 h 1299851"/>
                <a:gd name="connsiteX110" fmla="*/ 3772053 w 4111377"/>
                <a:gd name="connsiteY110" fmla="*/ 66363 h 1299851"/>
                <a:gd name="connsiteX111" fmla="*/ 3733953 w 4111377"/>
                <a:gd name="connsiteY111" fmla="*/ 75888 h 1299851"/>
                <a:gd name="connsiteX112" fmla="*/ 3657753 w 4111377"/>
                <a:gd name="connsiteY112" fmla="*/ 71126 h 1299851"/>
                <a:gd name="connsiteX113" fmla="*/ 3614890 w 4111377"/>
                <a:gd name="connsiteY113" fmla="*/ 56838 h 1299851"/>
                <a:gd name="connsiteX114" fmla="*/ 3572028 w 4111377"/>
                <a:gd name="connsiteY114" fmla="*/ 42551 h 1299851"/>
                <a:gd name="connsiteX115" fmla="*/ 3538690 w 4111377"/>
                <a:gd name="connsiteY115" fmla="*/ 37788 h 1299851"/>
                <a:gd name="connsiteX116" fmla="*/ 3491065 w 4111377"/>
                <a:gd name="connsiteY116" fmla="*/ 37788 h 1299851"/>
                <a:gd name="connsiteX117" fmla="*/ 3476778 w 4111377"/>
                <a:gd name="connsiteY117" fmla="*/ 47313 h 1299851"/>
                <a:gd name="connsiteX118" fmla="*/ 3400578 w 4111377"/>
                <a:gd name="connsiteY118" fmla="*/ 66363 h 1299851"/>
                <a:gd name="connsiteX119" fmla="*/ 3143403 w 4111377"/>
                <a:gd name="connsiteY119" fmla="*/ 71126 h 1299851"/>
                <a:gd name="connsiteX120" fmla="*/ 3019578 w 4111377"/>
                <a:gd name="connsiteY120" fmla="*/ 61601 h 1299851"/>
                <a:gd name="connsiteX121" fmla="*/ 2991003 w 4111377"/>
                <a:gd name="connsiteY121" fmla="*/ 52076 h 1299851"/>
                <a:gd name="connsiteX122" fmla="*/ 2976715 w 4111377"/>
                <a:gd name="connsiteY122" fmla="*/ 47313 h 1299851"/>
                <a:gd name="connsiteX123" fmla="*/ 2929090 w 4111377"/>
                <a:gd name="connsiteY123" fmla="*/ 56838 h 1299851"/>
                <a:gd name="connsiteX124" fmla="*/ 2905278 w 4111377"/>
                <a:gd name="connsiteY124" fmla="*/ 61601 h 1299851"/>
                <a:gd name="connsiteX125" fmla="*/ 2710015 w 4111377"/>
                <a:gd name="connsiteY125" fmla="*/ 66363 h 1299851"/>
                <a:gd name="connsiteX126" fmla="*/ 2595715 w 4111377"/>
                <a:gd name="connsiteY126" fmla="*/ 61601 h 1299851"/>
                <a:gd name="connsiteX127" fmla="*/ 2581428 w 4111377"/>
                <a:gd name="connsiteY127" fmla="*/ 56838 h 1299851"/>
                <a:gd name="connsiteX128" fmla="*/ 2452840 w 4111377"/>
                <a:gd name="connsiteY128" fmla="*/ 66363 h 1299851"/>
                <a:gd name="connsiteX129" fmla="*/ 2362353 w 4111377"/>
                <a:gd name="connsiteY129" fmla="*/ 71126 h 1299851"/>
                <a:gd name="connsiteX130" fmla="*/ 2238528 w 4111377"/>
                <a:gd name="connsiteY130" fmla="*/ 80651 h 1299851"/>
                <a:gd name="connsiteX131" fmla="*/ 2124228 w 4111377"/>
                <a:gd name="connsiteY131" fmla="*/ 75888 h 1299851"/>
                <a:gd name="connsiteX132" fmla="*/ 1914678 w 4111377"/>
                <a:gd name="connsiteY132" fmla="*/ 71126 h 1299851"/>
                <a:gd name="connsiteX133" fmla="*/ 1852765 w 4111377"/>
                <a:gd name="connsiteY133" fmla="*/ 66363 h 1299851"/>
                <a:gd name="connsiteX134" fmla="*/ 1824190 w 4111377"/>
                <a:gd name="connsiteY134" fmla="*/ 56838 h 1299851"/>
                <a:gd name="connsiteX135" fmla="*/ 1809903 w 4111377"/>
                <a:gd name="connsiteY135" fmla="*/ 52076 h 1299851"/>
                <a:gd name="connsiteX136" fmla="*/ 1728940 w 4111377"/>
                <a:gd name="connsiteY136" fmla="*/ 47313 h 1299851"/>
                <a:gd name="connsiteX137" fmla="*/ 1676553 w 4111377"/>
                <a:gd name="connsiteY137" fmla="*/ 42551 h 1299851"/>
                <a:gd name="connsiteX138" fmla="*/ 1614640 w 4111377"/>
                <a:gd name="connsiteY138" fmla="*/ 47313 h 1299851"/>
                <a:gd name="connsiteX139" fmla="*/ 1590828 w 4111377"/>
                <a:gd name="connsiteY139" fmla="*/ 52076 h 1299851"/>
                <a:gd name="connsiteX140" fmla="*/ 1543203 w 4111377"/>
                <a:gd name="connsiteY140" fmla="*/ 56838 h 1299851"/>
                <a:gd name="connsiteX141" fmla="*/ 1514628 w 4111377"/>
                <a:gd name="connsiteY141" fmla="*/ 61601 h 1299851"/>
                <a:gd name="connsiteX142" fmla="*/ 1486053 w 4111377"/>
                <a:gd name="connsiteY142" fmla="*/ 71126 h 1299851"/>
                <a:gd name="connsiteX143" fmla="*/ 1290790 w 4111377"/>
                <a:gd name="connsiteY143" fmla="*/ 66363 h 1299851"/>
                <a:gd name="connsiteX144" fmla="*/ 1262215 w 4111377"/>
                <a:gd name="connsiteY144" fmla="*/ 61601 h 1299851"/>
                <a:gd name="connsiteX145" fmla="*/ 1066953 w 4111377"/>
                <a:gd name="connsiteY145" fmla="*/ 66363 h 1299851"/>
                <a:gd name="connsiteX146" fmla="*/ 1043140 w 4111377"/>
                <a:gd name="connsiteY146" fmla="*/ 71126 h 1299851"/>
                <a:gd name="connsiteX147" fmla="*/ 1028853 w 4111377"/>
                <a:gd name="connsiteY147" fmla="*/ 75888 h 1299851"/>
                <a:gd name="connsiteX148" fmla="*/ 809778 w 4111377"/>
                <a:gd name="connsiteY148" fmla="*/ 71126 h 1299851"/>
                <a:gd name="connsiteX149" fmla="*/ 752628 w 4111377"/>
                <a:gd name="connsiteY149" fmla="*/ 66363 h 1299851"/>
                <a:gd name="connsiteX150" fmla="*/ 728815 w 4111377"/>
                <a:gd name="connsiteY150" fmla="*/ 61601 h 1299851"/>
                <a:gd name="connsiteX151" fmla="*/ 671665 w 4111377"/>
                <a:gd name="connsiteY151" fmla="*/ 56838 h 1299851"/>
                <a:gd name="connsiteX152" fmla="*/ 624040 w 4111377"/>
                <a:gd name="connsiteY152" fmla="*/ 47313 h 1299851"/>
                <a:gd name="connsiteX153" fmla="*/ 538315 w 4111377"/>
                <a:gd name="connsiteY153" fmla="*/ 52076 h 1299851"/>
                <a:gd name="connsiteX154" fmla="*/ 466878 w 4111377"/>
                <a:gd name="connsiteY154" fmla="*/ 61601 h 1299851"/>
                <a:gd name="connsiteX155" fmla="*/ 452590 w 4111377"/>
                <a:gd name="connsiteY155" fmla="*/ 66363 h 1299851"/>
                <a:gd name="connsiteX156" fmla="*/ 319240 w 4111377"/>
                <a:gd name="connsiteY156" fmla="*/ 61601 h 1299851"/>
                <a:gd name="connsiteX157" fmla="*/ 271615 w 4111377"/>
                <a:gd name="connsiteY157" fmla="*/ 56838 h 1299851"/>
                <a:gd name="connsiteX158" fmla="*/ 223990 w 4111377"/>
                <a:gd name="connsiteY158" fmla="*/ 47313 h 1299851"/>
                <a:gd name="connsiteX159" fmla="*/ 123978 w 4111377"/>
                <a:gd name="connsiteY159" fmla="*/ 42551 h 1299851"/>
                <a:gd name="connsiteX160" fmla="*/ 85878 w 4111377"/>
                <a:gd name="connsiteY160" fmla="*/ 47313 h 1299851"/>
                <a:gd name="connsiteX161" fmla="*/ 71590 w 4111377"/>
                <a:gd name="connsiteY161" fmla="*/ 56838 h 1299851"/>
                <a:gd name="connsiteX162" fmla="*/ 43015 w 4111377"/>
                <a:gd name="connsiteY162" fmla="*/ 66363 h 1299851"/>
                <a:gd name="connsiteX163" fmla="*/ 28728 w 4111377"/>
                <a:gd name="connsiteY163" fmla="*/ 71126 h 1299851"/>
                <a:gd name="connsiteX164" fmla="*/ 14440 w 4111377"/>
                <a:gd name="connsiteY164" fmla="*/ 75888 h 1299851"/>
                <a:gd name="connsiteX165" fmla="*/ 153 w 4111377"/>
                <a:gd name="connsiteY165" fmla="*/ 85413 h 1299851"/>
                <a:gd name="connsiteX166" fmla="*/ 23965 w 4111377"/>
                <a:gd name="connsiteY166" fmla="*/ 1204601 h 1299851"/>
                <a:gd name="connsiteX167" fmla="*/ 19203 w 4111377"/>
                <a:gd name="connsiteY167" fmla="*/ 1237938 h 1299851"/>
                <a:gd name="connsiteX0" fmla="*/ 19094 w 4111268"/>
                <a:gd name="connsiteY0" fmla="*/ 1240406 h 1302319"/>
                <a:gd name="connsiteX1" fmla="*/ 61956 w 4111268"/>
                <a:gd name="connsiteY1" fmla="*/ 1249931 h 1302319"/>
                <a:gd name="connsiteX2" fmla="*/ 76244 w 4111268"/>
                <a:gd name="connsiteY2" fmla="*/ 1259456 h 1302319"/>
                <a:gd name="connsiteX3" fmla="*/ 90531 w 4111268"/>
                <a:gd name="connsiteY3" fmla="*/ 1264219 h 1302319"/>
                <a:gd name="connsiteX4" fmla="*/ 204831 w 4111268"/>
                <a:gd name="connsiteY4" fmla="*/ 1259456 h 1302319"/>
                <a:gd name="connsiteX5" fmla="*/ 233406 w 4111268"/>
                <a:gd name="connsiteY5" fmla="*/ 1249931 h 1302319"/>
                <a:gd name="connsiteX6" fmla="*/ 247694 w 4111268"/>
                <a:gd name="connsiteY6" fmla="*/ 1245169 h 1302319"/>
                <a:gd name="connsiteX7" fmla="*/ 261981 w 4111268"/>
                <a:gd name="connsiteY7" fmla="*/ 1240406 h 1302319"/>
                <a:gd name="connsiteX8" fmla="*/ 295319 w 4111268"/>
                <a:gd name="connsiteY8" fmla="*/ 1249931 h 1302319"/>
                <a:gd name="connsiteX9" fmla="*/ 309606 w 4111268"/>
                <a:gd name="connsiteY9" fmla="*/ 1259456 h 1302319"/>
                <a:gd name="connsiteX10" fmla="*/ 519156 w 4111268"/>
                <a:gd name="connsiteY10" fmla="*/ 1259456 h 1302319"/>
                <a:gd name="connsiteX11" fmla="*/ 552494 w 4111268"/>
                <a:gd name="connsiteY11" fmla="*/ 1273744 h 1302319"/>
                <a:gd name="connsiteX12" fmla="*/ 566781 w 4111268"/>
                <a:gd name="connsiteY12" fmla="*/ 1278506 h 1302319"/>
                <a:gd name="connsiteX13" fmla="*/ 576306 w 4111268"/>
                <a:gd name="connsiteY13" fmla="*/ 1264219 h 1302319"/>
                <a:gd name="connsiteX14" fmla="*/ 614406 w 4111268"/>
                <a:gd name="connsiteY14" fmla="*/ 1273744 h 1302319"/>
                <a:gd name="connsiteX15" fmla="*/ 628694 w 4111268"/>
                <a:gd name="connsiteY15" fmla="*/ 1288031 h 1302319"/>
                <a:gd name="connsiteX16" fmla="*/ 642981 w 4111268"/>
                <a:gd name="connsiteY16" fmla="*/ 1292794 h 1302319"/>
                <a:gd name="connsiteX17" fmla="*/ 657269 w 4111268"/>
                <a:gd name="connsiteY17" fmla="*/ 1302319 h 1302319"/>
                <a:gd name="connsiteX18" fmla="*/ 719181 w 4111268"/>
                <a:gd name="connsiteY18" fmla="*/ 1297556 h 1302319"/>
                <a:gd name="connsiteX19" fmla="*/ 733469 w 4111268"/>
                <a:gd name="connsiteY19" fmla="*/ 1292794 h 1302319"/>
                <a:gd name="connsiteX20" fmla="*/ 752519 w 4111268"/>
                <a:gd name="connsiteY20" fmla="*/ 1288031 h 1302319"/>
                <a:gd name="connsiteX21" fmla="*/ 766806 w 4111268"/>
                <a:gd name="connsiteY21" fmla="*/ 1283269 h 1302319"/>
                <a:gd name="connsiteX22" fmla="*/ 838244 w 4111268"/>
                <a:gd name="connsiteY22" fmla="*/ 1278506 h 1302319"/>
                <a:gd name="connsiteX23" fmla="*/ 876344 w 4111268"/>
                <a:gd name="connsiteY23" fmla="*/ 1273744 h 1302319"/>
                <a:gd name="connsiteX24" fmla="*/ 904919 w 4111268"/>
                <a:gd name="connsiteY24" fmla="*/ 1264219 h 1302319"/>
                <a:gd name="connsiteX25" fmla="*/ 919206 w 4111268"/>
                <a:gd name="connsiteY25" fmla="*/ 1259456 h 1302319"/>
                <a:gd name="connsiteX26" fmla="*/ 1081131 w 4111268"/>
                <a:gd name="connsiteY26" fmla="*/ 1268981 h 1302319"/>
                <a:gd name="connsiteX27" fmla="*/ 1095419 w 4111268"/>
                <a:gd name="connsiteY27" fmla="*/ 1273744 h 1302319"/>
                <a:gd name="connsiteX28" fmla="*/ 1109706 w 4111268"/>
                <a:gd name="connsiteY28" fmla="*/ 1283269 h 1302319"/>
                <a:gd name="connsiteX29" fmla="*/ 1214481 w 4111268"/>
                <a:gd name="connsiteY29" fmla="*/ 1278506 h 1302319"/>
                <a:gd name="connsiteX30" fmla="*/ 1257344 w 4111268"/>
                <a:gd name="connsiteY30" fmla="*/ 1259456 h 1302319"/>
                <a:gd name="connsiteX31" fmla="*/ 1285919 w 4111268"/>
                <a:gd name="connsiteY31" fmla="*/ 1254694 h 1302319"/>
                <a:gd name="connsiteX32" fmla="*/ 1500231 w 4111268"/>
                <a:gd name="connsiteY32" fmla="*/ 1259456 h 1302319"/>
                <a:gd name="connsiteX33" fmla="*/ 1543094 w 4111268"/>
                <a:gd name="connsiteY33" fmla="*/ 1273744 h 1302319"/>
                <a:gd name="connsiteX34" fmla="*/ 1557381 w 4111268"/>
                <a:gd name="connsiteY34" fmla="*/ 1278506 h 1302319"/>
                <a:gd name="connsiteX35" fmla="*/ 1590719 w 4111268"/>
                <a:gd name="connsiteY35" fmla="*/ 1273744 h 1302319"/>
                <a:gd name="connsiteX36" fmla="*/ 1605006 w 4111268"/>
                <a:gd name="connsiteY36" fmla="*/ 1268981 h 1302319"/>
                <a:gd name="connsiteX37" fmla="*/ 1628819 w 4111268"/>
                <a:gd name="connsiteY37" fmla="*/ 1264219 h 1302319"/>
                <a:gd name="connsiteX38" fmla="*/ 1800269 w 4111268"/>
                <a:gd name="connsiteY38" fmla="*/ 1268981 h 1302319"/>
                <a:gd name="connsiteX39" fmla="*/ 1857419 w 4111268"/>
                <a:gd name="connsiteY39" fmla="*/ 1273744 h 1302319"/>
                <a:gd name="connsiteX40" fmla="*/ 1905044 w 4111268"/>
                <a:gd name="connsiteY40" fmla="*/ 1288031 h 1302319"/>
                <a:gd name="connsiteX41" fmla="*/ 1919331 w 4111268"/>
                <a:gd name="connsiteY41" fmla="*/ 1292794 h 1302319"/>
                <a:gd name="connsiteX42" fmla="*/ 1933619 w 4111268"/>
                <a:gd name="connsiteY42" fmla="*/ 1302319 h 1302319"/>
                <a:gd name="connsiteX43" fmla="*/ 1986006 w 4111268"/>
                <a:gd name="connsiteY43" fmla="*/ 1292794 h 1302319"/>
                <a:gd name="connsiteX44" fmla="*/ 2000294 w 4111268"/>
                <a:gd name="connsiteY44" fmla="*/ 1283269 h 1302319"/>
                <a:gd name="connsiteX45" fmla="*/ 2014581 w 4111268"/>
                <a:gd name="connsiteY45" fmla="*/ 1278506 h 1302319"/>
                <a:gd name="connsiteX46" fmla="*/ 2043156 w 4111268"/>
                <a:gd name="connsiteY46" fmla="*/ 1259456 h 1302319"/>
                <a:gd name="connsiteX47" fmla="*/ 2090781 w 4111268"/>
                <a:gd name="connsiteY47" fmla="*/ 1249931 h 1302319"/>
                <a:gd name="connsiteX48" fmla="*/ 2147931 w 4111268"/>
                <a:gd name="connsiteY48" fmla="*/ 1254694 h 1302319"/>
                <a:gd name="connsiteX49" fmla="*/ 2233656 w 4111268"/>
                <a:gd name="connsiteY49" fmla="*/ 1259456 h 1302319"/>
                <a:gd name="connsiteX50" fmla="*/ 2257469 w 4111268"/>
                <a:gd name="connsiteY50" fmla="*/ 1264219 h 1302319"/>
                <a:gd name="connsiteX51" fmla="*/ 2290806 w 4111268"/>
                <a:gd name="connsiteY51" fmla="*/ 1268981 h 1302319"/>
                <a:gd name="connsiteX52" fmla="*/ 2371769 w 4111268"/>
                <a:gd name="connsiteY52" fmla="*/ 1268981 h 1302319"/>
                <a:gd name="connsiteX53" fmla="*/ 2433681 w 4111268"/>
                <a:gd name="connsiteY53" fmla="*/ 1273744 h 1302319"/>
                <a:gd name="connsiteX54" fmla="*/ 2571794 w 4111268"/>
                <a:gd name="connsiteY54" fmla="*/ 1273744 h 1302319"/>
                <a:gd name="connsiteX55" fmla="*/ 2614656 w 4111268"/>
                <a:gd name="connsiteY55" fmla="*/ 1259456 h 1302319"/>
                <a:gd name="connsiteX56" fmla="*/ 2628944 w 4111268"/>
                <a:gd name="connsiteY56" fmla="*/ 1254694 h 1302319"/>
                <a:gd name="connsiteX57" fmla="*/ 2643231 w 4111268"/>
                <a:gd name="connsiteY57" fmla="*/ 1249931 h 1302319"/>
                <a:gd name="connsiteX58" fmla="*/ 2986131 w 4111268"/>
                <a:gd name="connsiteY58" fmla="*/ 1259456 h 1302319"/>
                <a:gd name="connsiteX59" fmla="*/ 3081381 w 4111268"/>
                <a:gd name="connsiteY59" fmla="*/ 1254694 h 1302319"/>
                <a:gd name="connsiteX60" fmla="*/ 3238544 w 4111268"/>
                <a:gd name="connsiteY60" fmla="*/ 1259456 h 1302319"/>
                <a:gd name="connsiteX61" fmla="*/ 3252831 w 4111268"/>
                <a:gd name="connsiteY61" fmla="*/ 1264219 h 1302319"/>
                <a:gd name="connsiteX62" fmla="*/ 3295694 w 4111268"/>
                <a:gd name="connsiteY62" fmla="*/ 1273744 h 1302319"/>
                <a:gd name="connsiteX63" fmla="*/ 3309981 w 4111268"/>
                <a:gd name="connsiteY63" fmla="*/ 1278506 h 1302319"/>
                <a:gd name="connsiteX64" fmla="*/ 3400469 w 4111268"/>
                <a:gd name="connsiteY64" fmla="*/ 1283269 h 1302319"/>
                <a:gd name="connsiteX65" fmla="*/ 3433806 w 4111268"/>
                <a:gd name="connsiteY65" fmla="*/ 1278506 h 1302319"/>
                <a:gd name="connsiteX66" fmla="*/ 3462381 w 4111268"/>
                <a:gd name="connsiteY66" fmla="*/ 1268981 h 1302319"/>
                <a:gd name="connsiteX67" fmla="*/ 3505244 w 4111268"/>
                <a:gd name="connsiteY67" fmla="*/ 1254694 h 1302319"/>
                <a:gd name="connsiteX68" fmla="*/ 3543344 w 4111268"/>
                <a:gd name="connsiteY68" fmla="*/ 1249931 h 1302319"/>
                <a:gd name="connsiteX69" fmla="*/ 3700506 w 4111268"/>
                <a:gd name="connsiteY69" fmla="*/ 1254694 h 1302319"/>
                <a:gd name="connsiteX70" fmla="*/ 3729081 w 4111268"/>
                <a:gd name="connsiteY70" fmla="*/ 1264219 h 1302319"/>
                <a:gd name="connsiteX71" fmla="*/ 3752894 w 4111268"/>
                <a:gd name="connsiteY71" fmla="*/ 1268981 h 1302319"/>
                <a:gd name="connsiteX72" fmla="*/ 3819569 w 4111268"/>
                <a:gd name="connsiteY72" fmla="*/ 1254694 h 1302319"/>
                <a:gd name="connsiteX73" fmla="*/ 3938631 w 4111268"/>
                <a:gd name="connsiteY73" fmla="*/ 1249931 h 1302319"/>
                <a:gd name="connsiteX74" fmla="*/ 3967206 w 4111268"/>
                <a:gd name="connsiteY74" fmla="*/ 1235644 h 1302319"/>
                <a:gd name="connsiteX75" fmla="*/ 3991019 w 4111268"/>
                <a:gd name="connsiteY75" fmla="*/ 1216594 h 1302319"/>
                <a:gd name="connsiteX76" fmla="*/ 4005306 w 4111268"/>
                <a:gd name="connsiteY76" fmla="*/ 1207069 h 1302319"/>
                <a:gd name="connsiteX77" fmla="*/ 4019594 w 4111268"/>
                <a:gd name="connsiteY77" fmla="*/ 1202306 h 1302319"/>
                <a:gd name="connsiteX78" fmla="*/ 4024356 w 4111268"/>
                <a:gd name="connsiteY78" fmla="*/ 1149919 h 1302319"/>
                <a:gd name="connsiteX79" fmla="*/ 4029119 w 4111268"/>
                <a:gd name="connsiteY79" fmla="*/ 1135631 h 1302319"/>
                <a:gd name="connsiteX80" fmla="*/ 4043406 w 4111268"/>
                <a:gd name="connsiteY80" fmla="*/ 1126106 h 1302319"/>
                <a:gd name="connsiteX81" fmla="*/ 4057694 w 4111268"/>
                <a:gd name="connsiteY81" fmla="*/ 1121344 h 1302319"/>
                <a:gd name="connsiteX82" fmla="*/ 4091031 w 4111268"/>
                <a:gd name="connsiteY82" fmla="*/ 1073719 h 1302319"/>
                <a:gd name="connsiteX83" fmla="*/ 4086269 w 4111268"/>
                <a:gd name="connsiteY83" fmla="*/ 1030856 h 1302319"/>
                <a:gd name="connsiteX84" fmla="*/ 4081506 w 4111268"/>
                <a:gd name="connsiteY84" fmla="*/ 1016569 h 1302319"/>
                <a:gd name="connsiteX85" fmla="*/ 4076744 w 4111268"/>
                <a:gd name="connsiteY85" fmla="*/ 997519 h 1302319"/>
                <a:gd name="connsiteX86" fmla="*/ 4071981 w 4111268"/>
                <a:gd name="connsiteY86" fmla="*/ 959419 h 1302319"/>
                <a:gd name="connsiteX87" fmla="*/ 4086269 w 4111268"/>
                <a:gd name="connsiteY87" fmla="*/ 897506 h 1302319"/>
                <a:gd name="connsiteX88" fmla="*/ 4091031 w 4111268"/>
                <a:gd name="connsiteY88" fmla="*/ 883219 h 1302319"/>
                <a:gd name="connsiteX89" fmla="*/ 4076744 w 4111268"/>
                <a:gd name="connsiteY89" fmla="*/ 849881 h 1302319"/>
                <a:gd name="connsiteX90" fmla="*/ 4062456 w 4111268"/>
                <a:gd name="connsiteY90" fmla="*/ 821306 h 1302319"/>
                <a:gd name="connsiteX91" fmla="*/ 4071981 w 4111268"/>
                <a:gd name="connsiteY91" fmla="*/ 673669 h 1302319"/>
                <a:gd name="connsiteX92" fmla="*/ 4081506 w 4111268"/>
                <a:gd name="connsiteY92" fmla="*/ 578419 h 1302319"/>
                <a:gd name="connsiteX93" fmla="*/ 4076744 w 4111268"/>
                <a:gd name="connsiteY93" fmla="*/ 521269 h 1302319"/>
                <a:gd name="connsiteX94" fmla="*/ 4076744 w 4111268"/>
                <a:gd name="connsiteY94" fmla="*/ 445069 h 1302319"/>
                <a:gd name="connsiteX95" fmla="*/ 4086269 w 4111268"/>
                <a:gd name="connsiteY95" fmla="*/ 430781 h 1302319"/>
                <a:gd name="connsiteX96" fmla="*/ 4091031 w 4111268"/>
                <a:gd name="connsiteY96" fmla="*/ 416494 h 1302319"/>
                <a:gd name="connsiteX97" fmla="*/ 4081506 w 4111268"/>
                <a:gd name="connsiteY97" fmla="*/ 364106 h 1302319"/>
                <a:gd name="connsiteX98" fmla="*/ 4062456 w 4111268"/>
                <a:gd name="connsiteY98" fmla="*/ 335531 h 1302319"/>
                <a:gd name="connsiteX99" fmla="*/ 4071981 w 4111268"/>
                <a:gd name="connsiteY99" fmla="*/ 292669 h 1302319"/>
                <a:gd name="connsiteX100" fmla="*/ 4091031 w 4111268"/>
                <a:gd name="connsiteY100" fmla="*/ 264094 h 1302319"/>
                <a:gd name="connsiteX101" fmla="*/ 4095794 w 4111268"/>
                <a:gd name="connsiteY101" fmla="*/ 249806 h 1302319"/>
                <a:gd name="connsiteX102" fmla="*/ 4105319 w 4111268"/>
                <a:gd name="connsiteY102" fmla="*/ 235519 h 1302319"/>
                <a:gd name="connsiteX103" fmla="*/ 4105319 w 4111268"/>
                <a:gd name="connsiteY103" fmla="*/ 145031 h 1302319"/>
                <a:gd name="connsiteX104" fmla="*/ 4091031 w 4111268"/>
                <a:gd name="connsiteY104" fmla="*/ 116456 h 1302319"/>
                <a:gd name="connsiteX105" fmla="*/ 4071981 w 4111268"/>
                <a:gd name="connsiteY105" fmla="*/ 102169 h 1302319"/>
                <a:gd name="connsiteX106" fmla="*/ 4043406 w 4111268"/>
                <a:gd name="connsiteY106" fmla="*/ 83119 h 1302319"/>
                <a:gd name="connsiteX107" fmla="*/ 4029119 w 4111268"/>
                <a:gd name="connsiteY107" fmla="*/ 73594 h 1302319"/>
                <a:gd name="connsiteX108" fmla="*/ 3962444 w 4111268"/>
                <a:gd name="connsiteY108" fmla="*/ 59306 h 1302319"/>
                <a:gd name="connsiteX109" fmla="*/ 3786231 w 4111268"/>
                <a:gd name="connsiteY109" fmla="*/ 64069 h 1302319"/>
                <a:gd name="connsiteX110" fmla="*/ 3771944 w 4111268"/>
                <a:gd name="connsiteY110" fmla="*/ 68831 h 1302319"/>
                <a:gd name="connsiteX111" fmla="*/ 3733844 w 4111268"/>
                <a:gd name="connsiteY111" fmla="*/ 78356 h 1302319"/>
                <a:gd name="connsiteX112" fmla="*/ 3657644 w 4111268"/>
                <a:gd name="connsiteY112" fmla="*/ 73594 h 1302319"/>
                <a:gd name="connsiteX113" fmla="*/ 3614781 w 4111268"/>
                <a:gd name="connsiteY113" fmla="*/ 59306 h 1302319"/>
                <a:gd name="connsiteX114" fmla="*/ 3571919 w 4111268"/>
                <a:gd name="connsiteY114" fmla="*/ 45019 h 1302319"/>
                <a:gd name="connsiteX115" fmla="*/ 3538581 w 4111268"/>
                <a:gd name="connsiteY115" fmla="*/ 40256 h 1302319"/>
                <a:gd name="connsiteX116" fmla="*/ 3490956 w 4111268"/>
                <a:gd name="connsiteY116" fmla="*/ 40256 h 1302319"/>
                <a:gd name="connsiteX117" fmla="*/ 3476669 w 4111268"/>
                <a:gd name="connsiteY117" fmla="*/ 49781 h 1302319"/>
                <a:gd name="connsiteX118" fmla="*/ 3400469 w 4111268"/>
                <a:gd name="connsiteY118" fmla="*/ 68831 h 1302319"/>
                <a:gd name="connsiteX119" fmla="*/ 3143294 w 4111268"/>
                <a:gd name="connsiteY119" fmla="*/ 73594 h 1302319"/>
                <a:gd name="connsiteX120" fmla="*/ 3019469 w 4111268"/>
                <a:gd name="connsiteY120" fmla="*/ 64069 h 1302319"/>
                <a:gd name="connsiteX121" fmla="*/ 2990894 w 4111268"/>
                <a:gd name="connsiteY121" fmla="*/ 54544 h 1302319"/>
                <a:gd name="connsiteX122" fmla="*/ 2976606 w 4111268"/>
                <a:gd name="connsiteY122" fmla="*/ 49781 h 1302319"/>
                <a:gd name="connsiteX123" fmla="*/ 2928981 w 4111268"/>
                <a:gd name="connsiteY123" fmla="*/ 59306 h 1302319"/>
                <a:gd name="connsiteX124" fmla="*/ 2905169 w 4111268"/>
                <a:gd name="connsiteY124" fmla="*/ 64069 h 1302319"/>
                <a:gd name="connsiteX125" fmla="*/ 2709906 w 4111268"/>
                <a:gd name="connsiteY125" fmla="*/ 68831 h 1302319"/>
                <a:gd name="connsiteX126" fmla="*/ 2595606 w 4111268"/>
                <a:gd name="connsiteY126" fmla="*/ 64069 h 1302319"/>
                <a:gd name="connsiteX127" fmla="*/ 2581319 w 4111268"/>
                <a:gd name="connsiteY127" fmla="*/ 59306 h 1302319"/>
                <a:gd name="connsiteX128" fmla="*/ 2452731 w 4111268"/>
                <a:gd name="connsiteY128" fmla="*/ 68831 h 1302319"/>
                <a:gd name="connsiteX129" fmla="*/ 2362244 w 4111268"/>
                <a:gd name="connsiteY129" fmla="*/ 73594 h 1302319"/>
                <a:gd name="connsiteX130" fmla="*/ 2238419 w 4111268"/>
                <a:gd name="connsiteY130" fmla="*/ 83119 h 1302319"/>
                <a:gd name="connsiteX131" fmla="*/ 2124119 w 4111268"/>
                <a:gd name="connsiteY131" fmla="*/ 78356 h 1302319"/>
                <a:gd name="connsiteX132" fmla="*/ 1914569 w 4111268"/>
                <a:gd name="connsiteY132" fmla="*/ 73594 h 1302319"/>
                <a:gd name="connsiteX133" fmla="*/ 1852656 w 4111268"/>
                <a:gd name="connsiteY133" fmla="*/ 68831 h 1302319"/>
                <a:gd name="connsiteX134" fmla="*/ 1824081 w 4111268"/>
                <a:gd name="connsiteY134" fmla="*/ 59306 h 1302319"/>
                <a:gd name="connsiteX135" fmla="*/ 1809794 w 4111268"/>
                <a:gd name="connsiteY135" fmla="*/ 54544 h 1302319"/>
                <a:gd name="connsiteX136" fmla="*/ 1728831 w 4111268"/>
                <a:gd name="connsiteY136" fmla="*/ 49781 h 1302319"/>
                <a:gd name="connsiteX137" fmla="*/ 1676444 w 4111268"/>
                <a:gd name="connsiteY137" fmla="*/ 45019 h 1302319"/>
                <a:gd name="connsiteX138" fmla="*/ 1614531 w 4111268"/>
                <a:gd name="connsiteY138" fmla="*/ 49781 h 1302319"/>
                <a:gd name="connsiteX139" fmla="*/ 1590719 w 4111268"/>
                <a:gd name="connsiteY139" fmla="*/ 54544 h 1302319"/>
                <a:gd name="connsiteX140" fmla="*/ 1543094 w 4111268"/>
                <a:gd name="connsiteY140" fmla="*/ 59306 h 1302319"/>
                <a:gd name="connsiteX141" fmla="*/ 1514519 w 4111268"/>
                <a:gd name="connsiteY141" fmla="*/ 64069 h 1302319"/>
                <a:gd name="connsiteX142" fmla="*/ 1485944 w 4111268"/>
                <a:gd name="connsiteY142" fmla="*/ 73594 h 1302319"/>
                <a:gd name="connsiteX143" fmla="*/ 1290681 w 4111268"/>
                <a:gd name="connsiteY143" fmla="*/ 68831 h 1302319"/>
                <a:gd name="connsiteX144" fmla="*/ 1262106 w 4111268"/>
                <a:gd name="connsiteY144" fmla="*/ 64069 h 1302319"/>
                <a:gd name="connsiteX145" fmla="*/ 1066844 w 4111268"/>
                <a:gd name="connsiteY145" fmla="*/ 68831 h 1302319"/>
                <a:gd name="connsiteX146" fmla="*/ 1043031 w 4111268"/>
                <a:gd name="connsiteY146" fmla="*/ 73594 h 1302319"/>
                <a:gd name="connsiteX147" fmla="*/ 1028744 w 4111268"/>
                <a:gd name="connsiteY147" fmla="*/ 78356 h 1302319"/>
                <a:gd name="connsiteX148" fmla="*/ 809669 w 4111268"/>
                <a:gd name="connsiteY148" fmla="*/ 73594 h 1302319"/>
                <a:gd name="connsiteX149" fmla="*/ 752519 w 4111268"/>
                <a:gd name="connsiteY149" fmla="*/ 68831 h 1302319"/>
                <a:gd name="connsiteX150" fmla="*/ 728706 w 4111268"/>
                <a:gd name="connsiteY150" fmla="*/ 64069 h 1302319"/>
                <a:gd name="connsiteX151" fmla="*/ 671556 w 4111268"/>
                <a:gd name="connsiteY151" fmla="*/ 59306 h 1302319"/>
                <a:gd name="connsiteX152" fmla="*/ 623931 w 4111268"/>
                <a:gd name="connsiteY152" fmla="*/ 49781 h 1302319"/>
                <a:gd name="connsiteX153" fmla="*/ 538206 w 4111268"/>
                <a:gd name="connsiteY153" fmla="*/ 54544 h 1302319"/>
                <a:gd name="connsiteX154" fmla="*/ 466769 w 4111268"/>
                <a:gd name="connsiteY154" fmla="*/ 64069 h 1302319"/>
                <a:gd name="connsiteX155" fmla="*/ 452481 w 4111268"/>
                <a:gd name="connsiteY155" fmla="*/ 68831 h 1302319"/>
                <a:gd name="connsiteX156" fmla="*/ 319131 w 4111268"/>
                <a:gd name="connsiteY156" fmla="*/ 64069 h 1302319"/>
                <a:gd name="connsiteX157" fmla="*/ 271506 w 4111268"/>
                <a:gd name="connsiteY157" fmla="*/ 59306 h 1302319"/>
                <a:gd name="connsiteX158" fmla="*/ 223881 w 4111268"/>
                <a:gd name="connsiteY158" fmla="*/ 49781 h 1302319"/>
                <a:gd name="connsiteX159" fmla="*/ 123869 w 4111268"/>
                <a:gd name="connsiteY159" fmla="*/ 45019 h 1302319"/>
                <a:gd name="connsiteX160" fmla="*/ 85769 w 4111268"/>
                <a:gd name="connsiteY160" fmla="*/ 49781 h 1302319"/>
                <a:gd name="connsiteX161" fmla="*/ 71481 w 4111268"/>
                <a:gd name="connsiteY161" fmla="*/ 59306 h 1302319"/>
                <a:gd name="connsiteX162" fmla="*/ 42906 w 4111268"/>
                <a:gd name="connsiteY162" fmla="*/ 68831 h 1302319"/>
                <a:gd name="connsiteX163" fmla="*/ 28619 w 4111268"/>
                <a:gd name="connsiteY163" fmla="*/ 73594 h 1302319"/>
                <a:gd name="connsiteX164" fmla="*/ 14331 w 4111268"/>
                <a:gd name="connsiteY164" fmla="*/ 78356 h 1302319"/>
                <a:gd name="connsiteX165" fmla="*/ 44 w 4111268"/>
                <a:gd name="connsiteY165" fmla="*/ 87881 h 1302319"/>
                <a:gd name="connsiteX166" fmla="*/ 19094 w 4111268"/>
                <a:gd name="connsiteY166" fmla="*/ 1240406 h 1302319"/>
                <a:gd name="connsiteX0" fmla="*/ 6059 w 4098233"/>
                <a:gd name="connsiteY0" fmla="*/ 1249372 h 1311285"/>
                <a:gd name="connsiteX1" fmla="*/ 48921 w 4098233"/>
                <a:gd name="connsiteY1" fmla="*/ 1258897 h 1311285"/>
                <a:gd name="connsiteX2" fmla="*/ 63209 w 4098233"/>
                <a:gd name="connsiteY2" fmla="*/ 1268422 h 1311285"/>
                <a:gd name="connsiteX3" fmla="*/ 77496 w 4098233"/>
                <a:gd name="connsiteY3" fmla="*/ 1273185 h 1311285"/>
                <a:gd name="connsiteX4" fmla="*/ 191796 w 4098233"/>
                <a:gd name="connsiteY4" fmla="*/ 1268422 h 1311285"/>
                <a:gd name="connsiteX5" fmla="*/ 220371 w 4098233"/>
                <a:gd name="connsiteY5" fmla="*/ 1258897 h 1311285"/>
                <a:gd name="connsiteX6" fmla="*/ 234659 w 4098233"/>
                <a:gd name="connsiteY6" fmla="*/ 1254135 h 1311285"/>
                <a:gd name="connsiteX7" fmla="*/ 248946 w 4098233"/>
                <a:gd name="connsiteY7" fmla="*/ 1249372 h 1311285"/>
                <a:gd name="connsiteX8" fmla="*/ 282284 w 4098233"/>
                <a:gd name="connsiteY8" fmla="*/ 1258897 h 1311285"/>
                <a:gd name="connsiteX9" fmla="*/ 296571 w 4098233"/>
                <a:gd name="connsiteY9" fmla="*/ 1268422 h 1311285"/>
                <a:gd name="connsiteX10" fmla="*/ 506121 w 4098233"/>
                <a:gd name="connsiteY10" fmla="*/ 1268422 h 1311285"/>
                <a:gd name="connsiteX11" fmla="*/ 539459 w 4098233"/>
                <a:gd name="connsiteY11" fmla="*/ 1282710 h 1311285"/>
                <a:gd name="connsiteX12" fmla="*/ 553746 w 4098233"/>
                <a:gd name="connsiteY12" fmla="*/ 1287472 h 1311285"/>
                <a:gd name="connsiteX13" fmla="*/ 563271 w 4098233"/>
                <a:gd name="connsiteY13" fmla="*/ 1273185 h 1311285"/>
                <a:gd name="connsiteX14" fmla="*/ 601371 w 4098233"/>
                <a:gd name="connsiteY14" fmla="*/ 1282710 h 1311285"/>
                <a:gd name="connsiteX15" fmla="*/ 615659 w 4098233"/>
                <a:gd name="connsiteY15" fmla="*/ 1296997 h 1311285"/>
                <a:gd name="connsiteX16" fmla="*/ 629946 w 4098233"/>
                <a:gd name="connsiteY16" fmla="*/ 1301760 h 1311285"/>
                <a:gd name="connsiteX17" fmla="*/ 644234 w 4098233"/>
                <a:gd name="connsiteY17" fmla="*/ 1311285 h 1311285"/>
                <a:gd name="connsiteX18" fmla="*/ 706146 w 4098233"/>
                <a:gd name="connsiteY18" fmla="*/ 1306522 h 1311285"/>
                <a:gd name="connsiteX19" fmla="*/ 720434 w 4098233"/>
                <a:gd name="connsiteY19" fmla="*/ 1301760 h 1311285"/>
                <a:gd name="connsiteX20" fmla="*/ 739484 w 4098233"/>
                <a:gd name="connsiteY20" fmla="*/ 1296997 h 1311285"/>
                <a:gd name="connsiteX21" fmla="*/ 753771 w 4098233"/>
                <a:gd name="connsiteY21" fmla="*/ 1292235 h 1311285"/>
                <a:gd name="connsiteX22" fmla="*/ 825209 w 4098233"/>
                <a:gd name="connsiteY22" fmla="*/ 1287472 h 1311285"/>
                <a:gd name="connsiteX23" fmla="*/ 863309 w 4098233"/>
                <a:gd name="connsiteY23" fmla="*/ 1282710 h 1311285"/>
                <a:gd name="connsiteX24" fmla="*/ 891884 w 4098233"/>
                <a:gd name="connsiteY24" fmla="*/ 1273185 h 1311285"/>
                <a:gd name="connsiteX25" fmla="*/ 906171 w 4098233"/>
                <a:gd name="connsiteY25" fmla="*/ 1268422 h 1311285"/>
                <a:gd name="connsiteX26" fmla="*/ 1068096 w 4098233"/>
                <a:gd name="connsiteY26" fmla="*/ 1277947 h 1311285"/>
                <a:gd name="connsiteX27" fmla="*/ 1082384 w 4098233"/>
                <a:gd name="connsiteY27" fmla="*/ 1282710 h 1311285"/>
                <a:gd name="connsiteX28" fmla="*/ 1096671 w 4098233"/>
                <a:gd name="connsiteY28" fmla="*/ 1292235 h 1311285"/>
                <a:gd name="connsiteX29" fmla="*/ 1201446 w 4098233"/>
                <a:gd name="connsiteY29" fmla="*/ 1287472 h 1311285"/>
                <a:gd name="connsiteX30" fmla="*/ 1244309 w 4098233"/>
                <a:gd name="connsiteY30" fmla="*/ 1268422 h 1311285"/>
                <a:gd name="connsiteX31" fmla="*/ 1272884 w 4098233"/>
                <a:gd name="connsiteY31" fmla="*/ 1263660 h 1311285"/>
                <a:gd name="connsiteX32" fmla="*/ 1487196 w 4098233"/>
                <a:gd name="connsiteY32" fmla="*/ 1268422 h 1311285"/>
                <a:gd name="connsiteX33" fmla="*/ 1530059 w 4098233"/>
                <a:gd name="connsiteY33" fmla="*/ 1282710 h 1311285"/>
                <a:gd name="connsiteX34" fmla="*/ 1544346 w 4098233"/>
                <a:gd name="connsiteY34" fmla="*/ 1287472 h 1311285"/>
                <a:gd name="connsiteX35" fmla="*/ 1577684 w 4098233"/>
                <a:gd name="connsiteY35" fmla="*/ 1282710 h 1311285"/>
                <a:gd name="connsiteX36" fmla="*/ 1591971 w 4098233"/>
                <a:gd name="connsiteY36" fmla="*/ 1277947 h 1311285"/>
                <a:gd name="connsiteX37" fmla="*/ 1615784 w 4098233"/>
                <a:gd name="connsiteY37" fmla="*/ 1273185 h 1311285"/>
                <a:gd name="connsiteX38" fmla="*/ 1787234 w 4098233"/>
                <a:gd name="connsiteY38" fmla="*/ 1277947 h 1311285"/>
                <a:gd name="connsiteX39" fmla="*/ 1844384 w 4098233"/>
                <a:gd name="connsiteY39" fmla="*/ 1282710 h 1311285"/>
                <a:gd name="connsiteX40" fmla="*/ 1892009 w 4098233"/>
                <a:gd name="connsiteY40" fmla="*/ 1296997 h 1311285"/>
                <a:gd name="connsiteX41" fmla="*/ 1906296 w 4098233"/>
                <a:gd name="connsiteY41" fmla="*/ 1301760 h 1311285"/>
                <a:gd name="connsiteX42" fmla="*/ 1920584 w 4098233"/>
                <a:gd name="connsiteY42" fmla="*/ 1311285 h 1311285"/>
                <a:gd name="connsiteX43" fmla="*/ 1972971 w 4098233"/>
                <a:gd name="connsiteY43" fmla="*/ 1301760 h 1311285"/>
                <a:gd name="connsiteX44" fmla="*/ 1987259 w 4098233"/>
                <a:gd name="connsiteY44" fmla="*/ 1292235 h 1311285"/>
                <a:gd name="connsiteX45" fmla="*/ 2001546 w 4098233"/>
                <a:gd name="connsiteY45" fmla="*/ 1287472 h 1311285"/>
                <a:gd name="connsiteX46" fmla="*/ 2030121 w 4098233"/>
                <a:gd name="connsiteY46" fmla="*/ 1268422 h 1311285"/>
                <a:gd name="connsiteX47" fmla="*/ 2077746 w 4098233"/>
                <a:gd name="connsiteY47" fmla="*/ 1258897 h 1311285"/>
                <a:gd name="connsiteX48" fmla="*/ 2134896 w 4098233"/>
                <a:gd name="connsiteY48" fmla="*/ 1263660 h 1311285"/>
                <a:gd name="connsiteX49" fmla="*/ 2220621 w 4098233"/>
                <a:gd name="connsiteY49" fmla="*/ 1268422 h 1311285"/>
                <a:gd name="connsiteX50" fmla="*/ 2244434 w 4098233"/>
                <a:gd name="connsiteY50" fmla="*/ 1273185 h 1311285"/>
                <a:gd name="connsiteX51" fmla="*/ 2277771 w 4098233"/>
                <a:gd name="connsiteY51" fmla="*/ 1277947 h 1311285"/>
                <a:gd name="connsiteX52" fmla="*/ 2358734 w 4098233"/>
                <a:gd name="connsiteY52" fmla="*/ 1277947 h 1311285"/>
                <a:gd name="connsiteX53" fmla="*/ 2420646 w 4098233"/>
                <a:gd name="connsiteY53" fmla="*/ 1282710 h 1311285"/>
                <a:gd name="connsiteX54" fmla="*/ 2558759 w 4098233"/>
                <a:gd name="connsiteY54" fmla="*/ 1282710 h 1311285"/>
                <a:gd name="connsiteX55" fmla="*/ 2601621 w 4098233"/>
                <a:gd name="connsiteY55" fmla="*/ 1268422 h 1311285"/>
                <a:gd name="connsiteX56" fmla="*/ 2615909 w 4098233"/>
                <a:gd name="connsiteY56" fmla="*/ 1263660 h 1311285"/>
                <a:gd name="connsiteX57" fmla="*/ 2630196 w 4098233"/>
                <a:gd name="connsiteY57" fmla="*/ 1258897 h 1311285"/>
                <a:gd name="connsiteX58" fmla="*/ 2973096 w 4098233"/>
                <a:gd name="connsiteY58" fmla="*/ 1268422 h 1311285"/>
                <a:gd name="connsiteX59" fmla="*/ 3068346 w 4098233"/>
                <a:gd name="connsiteY59" fmla="*/ 1263660 h 1311285"/>
                <a:gd name="connsiteX60" fmla="*/ 3225509 w 4098233"/>
                <a:gd name="connsiteY60" fmla="*/ 1268422 h 1311285"/>
                <a:gd name="connsiteX61" fmla="*/ 3239796 w 4098233"/>
                <a:gd name="connsiteY61" fmla="*/ 1273185 h 1311285"/>
                <a:gd name="connsiteX62" fmla="*/ 3282659 w 4098233"/>
                <a:gd name="connsiteY62" fmla="*/ 1282710 h 1311285"/>
                <a:gd name="connsiteX63" fmla="*/ 3296946 w 4098233"/>
                <a:gd name="connsiteY63" fmla="*/ 1287472 h 1311285"/>
                <a:gd name="connsiteX64" fmla="*/ 3387434 w 4098233"/>
                <a:gd name="connsiteY64" fmla="*/ 1292235 h 1311285"/>
                <a:gd name="connsiteX65" fmla="*/ 3420771 w 4098233"/>
                <a:gd name="connsiteY65" fmla="*/ 1287472 h 1311285"/>
                <a:gd name="connsiteX66" fmla="*/ 3449346 w 4098233"/>
                <a:gd name="connsiteY66" fmla="*/ 1277947 h 1311285"/>
                <a:gd name="connsiteX67" fmla="*/ 3492209 w 4098233"/>
                <a:gd name="connsiteY67" fmla="*/ 1263660 h 1311285"/>
                <a:gd name="connsiteX68" fmla="*/ 3530309 w 4098233"/>
                <a:gd name="connsiteY68" fmla="*/ 1258897 h 1311285"/>
                <a:gd name="connsiteX69" fmla="*/ 3687471 w 4098233"/>
                <a:gd name="connsiteY69" fmla="*/ 1263660 h 1311285"/>
                <a:gd name="connsiteX70" fmla="*/ 3716046 w 4098233"/>
                <a:gd name="connsiteY70" fmla="*/ 1273185 h 1311285"/>
                <a:gd name="connsiteX71" fmla="*/ 3739859 w 4098233"/>
                <a:gd name="connsiteY71" fmla="*/ 1277947 h 1311285"/>
                <a:gd name="connsiteX72" fmla="*/ 3806534 w 4098233"/>
                <a:gd name="connsiteY72" fmla="*/ 1263660 h 1311285"/>
                <a:gd name="connsiteX73" fmla="*/ 3925596 w 4098233"/>
                <a:gd name="connsiteY73" fmla="*/ 1258897 h 1311285"/>
                <a:gd name="connsiteX74" fmla="*/ 3954171 w 4098233"/>
                <a:gd name="connsiteY74" fmla="*/ 1244610 h 1311285"/>
                <a:gd name="connsiteX75" fmla="*/ 3977984 w 4098233"/>
                <a:gd name="connsiteY75" fmla="*/ 1225560 h 1311285"/>
                <a:gd name="connsiteX76" fmla="*/ 3992271 w 4098233"/>
                <a:gd name="connsiteY76" fmla="*/ 1216035 h 1311285"/>
                <a:gd name="connsiteX77" fmla="*/ 4006559 w 4098233"/>
                <a:gd name="connsiteY77" fmla="*/ 1211272 h 1311285"/>
                <a:gd name="connsiteX78" fmla="*/ 4011321 w 4098233"/>
                <a:gd name="connsiteY78" fmla="*/ 1158885 h 1311285"/>
                <a:gd name="connsiteX79" fmla="*/ 4016084 w 4098233"/>
                <a:gd name="connsiteY79" fmla="*/ 1144597 h 1311285"/>
                <a:gd name="connsiteX80" fmla="*/ 4030371 w 4098233"/>
                <a:gd name="connsiteY80" fmla="*/ 1135072 h 1311285"/>
                <a:gd name="connsiteX81" fmla="*/ 4044659 w 4098233"/>
                <a:gd name="connsiteY81" fmla="*/ 1130310 h 1311285"/>
                <a:gd name="connsiteX82" fmla="*/ 4077996 w 4098233"/>
                <a:gd name="connsiteY82" fmla="*/ 1082685 h 1311285"/>
                <a:gd name="connsiteX83" fmla="*/ 4073234 w 4098233"/>
                <a:gd name="connsiteY83" fmla="*/ 1039822 h 1311285"/>
                <a:gd name="connsiteX84" fmla="*/ 4068471 w 4098233"/>
                <a:gd name="connsiteY84" fmla="*/ 1025535 h 1311285"/>
                <a:gd name="connsiteX85" fmla="*/ 4063709 w 4098233"/>
                <a:gd name="connsiteY85" fmla="*/ 1006485 h 1311285"/>
                <a:gd name="connsiteX86" fmla="*/ 4058946 w 4098233"/>
                <a:gd name="connsiteY86" fmla="*/ 968385 h 1311285"/>
                <a:gd name="connsiteX87" fmla="*/ 4073234 w 4098233"/>
                <a:gd name="connsiteY87" fmla="*/ 906472 h 1311285"/>
                <a:gd name="connsiteX88" fmla="*/ 4077996 w 4098233"/>
                <a:gd name="connsiteY88" fmla="*/ 892185 h 1311285"/>
                <a:gd name="connsiteX89" fmla="*/ 4063709 w 4098233"/>
                <a:gd name="connsiteY89" fmla="*/ 858847 h 1311285"/>
                <a:gd name="connsiteX90" fmla="*/ 4049421 w 4098233"/>
                <a:gd name="connsiteY90" fmla="*/ 830272 h 1311285"/>
                <a:gd name="connsiteX91" fmla="*/ 4058946 w 4098233"/>
                <a:gd name="connsiteY91" fmla="*/ 682635 h 1311285"/>
                <a:gd name="connsiteX92" fmla="*/ 4068471 w 4098233"/>
                <a:gd name="connsiteY92" fmla="*/ 587385 h 1311285"/>
                <a:gd name="connsiteX93" fmla="*/ 4063709 w 4098233"/>
                <a:gd name="connsiteY93" fmla="*/ 530235 h 1311285"/>
                <a:gd name="connsiteX94" fmla="*/ 4063709 w 4098233"/>
                <a:gd name="connsiteY94" fmla="*/ 454035 h 1311285"/>
                <a:gd name="connsiteX95" fmla="*/ 4073234 w 4098233"/>
                <a:gd name="connsiteY95" fmla="*/ 439747 h 1311285"/>
                <a:gd name="connsiteX96" fmla="*/ 4077996 w 4098233"/>
                <a:gd name="connsiteY96" fmla="*/ 425460 h 1311285"/>
                <a:gd name="connsiteX97" fmla="*/ 4068471 w 4098233"/>
                <a:gd name="connsiteY97" fmla="*/ 373072 h 1311285"/>
                <a:gd name="connsiteX98" fmla="*/ 4049421 w 4098233"/>
                <a:gd name="connsiteY98" fmla="*/ 344497 h 1311285"/>
                <a:gd name="connsiteX99" fmla="*/ 4058946 w 4098233"/>
                <a:gd name="connsiteY99" fmla="*/ 301635 h 1311285"/>
                <a:gd name="connsiteX100" fmla="*/ 4077996 w 4098233"/>
                <a:gd name="connsiteY100" fmla="*/ 273060 h 1311285"/>
                <a:gd name="connsiteX101" fmla="*/ 4082759 w 4098233"/>
                <a:gd name="connsiteY101" fmla="*/ 258772 h 1311285"/>
                <a:gd name="connsiteX102" fmla="*/ 4092284 w 4098233"/>
                <a:gd name="connsiteY102" fmla="*/ 244485 h 1311285"/>
                <a:gd name="connsiteX103" fmla="*/ 4092284 w 4098233"/>
                <a:gd name="connsiteY103" fmla="*/ 153997 h 1311285"/>
                <a:gd name="connsiteX104" fmla="*/ 4077996 w 4098233"/>
                <a:gd name="connsiteY104" fmla="*/ 125422 h 1311285"/>
                <a:gd name="connsiteX105" fmla="*/ 4058946 w 4098233"/>
                <a:gd name="connsiteY105" fmla="*/ 111135 h 1311285"/>
                <a:gd name="connsiteX106" fmla="*/ 4030371 w 4098233"/>
                <a:gd name="connsiteY106" fmla="*/ 92085 h 1311285"/>
                <a:gd name="connsiteX107" fmla="*/ 4016084 w 4098233"/>
                <a:gd name="connsiteY107" fmla="*/ 82560 h 1311285"/>
                <a:gd name="connsiteX108" fmla="*/ 3949409 w 4098233"/>
                <a:gd name="connsiteY108" fmla="*/ 68272 h 1311285"/>
                <a:gd name="connsiteX109" fmla="*/ 3773196 w 4098233"/>
                <a:gd name="connsiteY109" fmla="*/ 73035 h 1311285"/>
                <a:gd name="connsiteX110" fmla="*/ 3758909 w 4098233"/>
                <a:gd name="connsiteY110" fmla="*/ 77797 h 1311285"/>
                <a:gd name="connsiteX111" fmla="*/ 3720809 w 4098233"/>
                <a:gd name="connsiteY111" fmla="*/ 87322 h 1311285"/>
                <a:gd name="connsiteX112" fmla="*/ 3644609 w 4098233"/>
                <a:gd name="connsiteY112" fmla="*/ 82560 h 1311285"/>
                <a:gd name="connsiteX113" fmla="*/ 3601746 w 4098233"/>
                <a:gd name="connsiteY113" fmla="*/ 68272 h 1311285"/>
                <a:gd name="connsiteX114" fmla="*/ 3558884 w 4098233"/>
                <a:gd name="connsiteY114" fmla="*/ 53985 h 1311285"/>
                <a:gd name="connsiteX115" fmla="*/ 3525546 w 4098233"/>
                <a:gd name="connsiteY115" fmla="*/ 49222 h 1311285"/>
                <a:gd name="connsiteX116" fmla="*/ 3477921 w 4098233"/>
                <a:gd name="connsiteY116" fmla="*/ 49222 h 1311285"/>
                <a:gd name="connsiteX117" fmla="*/ 3463634 w 4098233"/>
                <a:gd name="connsiteY117" fmla="*/ 58747 h 1311285"/>
                <a:gd name="connsiteX118" fmla="*/ 3387434 w 4098233"/>
                <a:gd name="connsiteY118" fmla="*/ 77797 h 1311285"/>
                <a:gd name="connsiteX119" fmla="*/ 3130259 w 4098233"/>
                <a:gd name="connsiteY119" fmla="*/ 82560 h 1311285"/>
                <a:gd name="connsiteX120" fmla="*/ 3006434 w 4098233"/>
                <a:gd name="connsiteY120" fmla="*/ 73035 h 1311285"/>
                <a:gd name="connsiteX121" fmla="*/ 2977859 w 4098233"/>
                <a:gd name="connsiteY121" fmla="*/ 63510 h 1311285"/>
                <a:gd name="connsiteX122" fmla="*/ 2963571 w 4098233"/>
                <a:gd name="connsiteY122" fmla="*/ 58747 h 1311285"/>
                <a:gd name="connsiteX123" fmla="*/ 2915946 w 4098233"/>
                <a:gd name="connsiteY123" fmla="*/ 68272 h 1311285"/>
                <a:gd name="connsiteX124" fmla="*/ 2892134 w 4098233"/>
                <a:gd name="connsiteY124" fmla="*/ 73035 h 1311285"/>
                <a:gd name="connsiteX125" fmla="*/ 2696871 w 4098233"/>
                <a:gd name="connsiteY125" fmla="*/ 77797 h 1311285"/>
                <a:gd name="connsiteX126" fmla="*/ 2582571 w 4098233"/>
                <a:gd name="connsiteY126" fmla="*/ 73035 h 1311285"/>
                <a:gd name="connsiteX127" fmla="*/ 2568284 w 4098233"/>
                <a:gd name="connsiteY127" fmla="*/ 68272 h 1311285"/>
                <a:gd name="connsiteX128" fmla="*/ 2439696 w 4098233"/>
                <a:gd name="connsiteY128" fmla="*/ 77797 h 1311285"/>
                <a:gd name="connsiteX129" fmla="*/ 2349209 w 4098233"/>
                <a:gd name="connsiteY129" fmla="*/ 82560 h 1311285"/>
                <a:gd name="connsiteX130" fmla="*/ 2225384 w 4098233"/>
                <a:gd name="connsiteY130" fmla="*/ 92085 h 1311285"/>
                <a:gd name="connsiteX131" fmla="*/ 2111084 w 4098233"/>
                <a:gd name="connsiteY131" fmla="*/ 87322 h 1311285"/>
                <a:gd name="connsiteX132" fmla="*/ 1901534 w 4098233"/>
                <a:gd name="connsiteY132" fmla="*/ 82560 h 1311285"/>
                <a:gd name="connsiteX133" fmla="*/ 1839621 w 4098233"/>
                <a:gd name="connsiteY133" fmla="*/ 77797 h 1311285"/>
                <a:gd name="connsiteX134" fmla="*/ 1811046 w 4098233"/>
                <a:gd name="connsiteY134" fmla="*/ 68272 h 1311285"/>
                <a:gd name="connsiteX135" fmla="*/ 1796759 w 4098233"/>
                <a:gd name="connsiteY135" fmla="*/ 63510 h 1311285"/>
                <a:gd name="connsiteX136" fmla="*/ 1715796 w 4098233"/>
                <a:gd name="connsiteY136" fmla="*/ 58747 h 1311285"/>
                <a:gd name="connsiteX137" fmla="*/ 1663409 w 4098233"/>
                <a:gd name="connsiteY137" fmla="*/ 53985 h 1311285"/>
                <a:gd name="connsiteX138" fmla="*/ 1601496 w 4098233"/>
                <a:gd name="connsiteY138" fmla="*/ 58747 h 1311285"/>
                <a:gd name="connsiteX139" fmla="*/ 1577684 w 4098233"/>
                <a:gd name="connsiteY139" fmla="*/ 63510 h 1311285"/>
                <a:gd name="connsiteX140" fmla="*/ 1530059 w 4098233"/>
                <a:gd name="connsiteY140" fmla="*/ 68272 h 1311285"/>
                <a:gd name="connsiteX141" fmla="*/ 1501484 w 4098233"/>
                <a:gd name="connsiteY141" fmla="*/ 73035 h 1311285"/>
                <a:gd name="connsiteX142" fmla="*/ 1472909 w 4098233"/>
                <a:gd name="connsiteY142" fmla="*/ 82560 h 1311285"/>
                <a:gd name="connsiteX143" fmla="*/ 1277646 w 4098233"/>
                <a:gd name="connsiteY143" fmla="*/ 77797 h 1311285"/>
                <a:gd name="connsiteX144" fmla="*/ 1249071 w 4098233"/>
                <a:gd name="connsiteY144" fmla="*/ 73035 h 1311285"/>
                <a:gd name="connsiteX145" fmla="*/ 1053809 w 4098233"/>
                <a:gd name="connsiteY145" fmla="*/ 77797 h 1311285"/>
                <a:gd name="connsiteX146" fmla="*/ 1029996 w 4098233"/>
                <a:gd name="connsiteY146" fmla="*/ 82560 h 1311285"/>
                <a:gd name="connsiteX147" fmla="*/ 1015709 w 4098233"/>
                <a:gd name="connsiteY147" fmla="*/ 87322 h 1311285"/>
                <a:gd name="connsiteX148" fmla="*/ 796634 w 4098233"/>
                <a:gd name="connsiteY148" fmla="*/ 82560 h 1311285"/>
                <a:gd name="connsiteX149" fmla="*/ 739484 w 4098233"/>
                <a:gd name="connsiteY149" fmla="*/ 77797 h 1311285"/>
                <a:gd name="connsiteX150" fmla="*/ 715671 w 4098233"/>
                <a:gd name="connsiteY150" fmla="*/ 73035 h 1311285"/>
                <a:gd name="connsiteX151" fmla="*/ 658521 w 4098233"/>
                <a:gd name="connsiteY151" fmla="*/ 68272 h 1311285"/>
                <a:gd name="connsiteX152" fmla="*/ 610896 w 4098233"/>
                <a:gd name="connsiteY152" fmla="*/ 58747 h 1311285"/>
                <a:gd name="connsiteX153" fmla="*/ 525171 w 4098233"/>
                <a:gd name="connsiteY153" fmla="*/ 63510 h 1311285"/>
                <a:gd name="connsiteX154" fmla="*/ 453734 w 4098233"/>
                <a:gd name="connsiteY154" fmla="*/ 73035 h 1311285"/>
                <a:gd name="connsiteX155" fmla="*/ 439446 w 4098233"/>
                <a:gd name="connsiteY155" fmla="*/ 77797 h 1311285"/>
                <a:gd name="connsiteX156" fmla="*/ 306096 w 4098233"/>
                <a:gd name="connsiteY156" fmla="*/ 73035 h 1311285"/>
                <a:gd name="connsiteX157" fmla="*/ 258471 w 4098233"/>
                <a:gd name="connsiteY157" fmla="*/ 68272 h 1311285"/>
                <a:gd name="connsiteX158" fmla="*/ 210846 w 4098233"/>
                <a:gd name="connsiteY158" fmla="*/ 58747 h 1311285"/>
                <a:gd name="connsiteX159" fmla="*/ 110834 w 4098233"/>
                <a:gd name="connsiteY159" fmla="*/ 53985 h 1311285"/>
                <a:gd name="connsiteX160" fmla="*/ 72734 w 4098233"/>
                <a:gd name="connsiteY160" fmla="*/ 58747 h 1311285"/>
                <a:gd name="connsiteX161" fmla="*/ 58446 w 4098233"/>
                <a:gd name="connsiteY161" fmla="*/ 68272 h 1311285"/>
                <a:gd name="connsiteX162" fmla="*/ 29871 w 4098233"/>
                <a:gd name="connsiteY162" fmla="*/ 77797 h 1311285"/>
                <a:gd name="connsiteX163" fmla="*/ 15584 w 4098233"/>
                <a:gd name="connsiteY163" fmla="*/ 82560 h 1311285"/>
                <a:gd name="connsiteX164" fmla="*/ 1296 w 4098233"/>
                <a:gd name="connsiteY164" fmla="*/ 87322 h 1311285"/>
                <a:gd name="connsiteX165" fmla="*/ 6059 w 4098233"/>
                <a:gd name="connsiteY165" fmla="*/ 1249372 h 1311285"/>
                <a:gd name="connsiteX0" fmla="*/ 1526 w 4093700"/>
                <a:gd name="connsiteY0" fmla="*/ 1205994 h 1267907"/>
                <a:gd name="connsiteX1" fmla="*/ 44388 w 4093700"/>
                <a:gd name="connsiteY1" fmla="*/ 1215519 h 1267907"/>
                <a:gd name="connsiteX2" fmla="*/ 58676 w 4093700"/>
                <a:gd name="connsiteY2" fmla="*/ 1225044 h 1267907"/>
                <a:gd name="connsiteX3" fmla="*/ 72963 w 4093700"/>
                <a:gd name="connsiteY3" fmla="*/ 1229807 h 1267907"/>
                <a:gd name="connsiteX4" fmla="*/ 187263 w 4093700"/>
                <a:gd name="connsiteY4" fmla="*/ 1225044 h 1267907"/>
                <a:gd name="connsiteX5" fmla="*/ 215838 w 4093700"/>
                <a:gd name="connsiteY5" fmla="*/ 1215519 h 1267907"/>
                <a:gd name="connsiteX6" fmla="*/ 230126 w 4093700"/>
                <a:gd name="connsiteY6" fmla="*/ 1210757 h 1267907"/>
                <a:gd name="connsiteX7" fmla="*/ 244413 w 4093700"/>
                <a:gd name="connsiteY7" fmla="*/ 1205994 h 1267907"/>
                <a:gd name="connsiteX8" fmla="*/ 277751 w 4093700"/>
                <a:gd name="connsiteY8" fmla="*/ 1215519 h 1267907"/>
                <a:gd name="connsiteX9" fmla="*/ 292038 w 4093700"/>
                <a:gd name="connsiteY9" fmla="*/ 1225044 h 1267907"/>
                <a:gd name="connsiteX10" fmla="*/ 501588 w 4093700"/>
                <a:gd name="connsiteY10" fmla="*/ 1225044 h 1267907"/>
                <a:gd name="connsiteX11" fmla="*/ 534926 w 4093700"/>
                <a:gd name="connsiteY11" fmla="*/ 1239332 h 1267907"/>
                <a:gd name="connsiteX12" fmla="*/ 549213 w 4093700"/>
                <a:gd name="connsiteY12" fmla="*/ 1244094 h 1267907"/>
                <a:gd name="connsiteX13" fmla="*/ 558738 w 4093700"/>
                <a:gd name="connsiteY13" fmla="*/ 1229807 h 1267907"/>
                <a:gd name="connsiteX14" fmla="*/ 596838 w 4093700"/>
                <a:gd name="connsiteY14" fmla="*/ 1239332 h 1267907"/>
                <a:gd name="connsiteX15" fmla="*/ 611126 w 4093700"/>
                <a:gd name="connsiteY15" fmla="*/ 1253619 h 1267907"/>
                <a:gd name="connsiteX16" fmla="*/ 625413 w 4093700"/>
                <a:gd name="connsiteY16" fmla="*/ 1258382 h 1267907"/>
                <a:gd name="connsiteX17" fmla="*/ 639701 w 4093700"/>
                <a:gd name="connsiteY17" fmla="*/ 1267907 h 1267907"/>
                <a:gd name="connsiteX18" fmla="*/ 701613 w 4093700"/>
                <a:gd name="connsiteY18" fmla="*/ 1263144 h 1267907"/>
                <a:gd name="connsiteX19" fmla="*/ 715901 w 4093700"/>
                <a:gd name="connsiteY19" fmla="*/ 1258382 h 1267907"/>
                <a:gd name="connsiteX20" fmla="*/ 734951 w 4093700"/>
                <a:gd name="connsiteY20" fmla="*/ 1253619 h 1267907"/>
                <a:gd name="connsiteX21" fmla="*/ 749238 w 4093700"/>
                <a:gd name="connsiteY21" fmla="*/ 1248857 h 1267907"/>
                <a:gd name="connsiteX22" fmla="*/ 820676 w 4093700"/>
                <a:gd name="connsiteY22" fmla="*/ 1244094 h 1267907"/>
                <a:gd name="connsiteX23" fmla="*/ 858776 w 4093700"/>
                <a:gd name="connsiteY23" fmla="*/ 1239332 h 1267907"/>
                <a:gd name="connsiteX24" fmla="*/ 887351 w 4093700"/>
                <a:gd name="connsiteY24" fmla="*/ 1229807 h 1267907"/>
                <a:gd name="connsiteX25" fmla="*/ 901638 w 4093700"/>
                <a:gd name="connsiteY25" fmla="*/ 1225044 h 1267907"/>
                <a:gd name="connsiteX26" fmla="*/ 1063563 w 4093700"/>
                <a:gd name="connsiteY26" fmla="*/ 1234569 h 1267907"/>
                <a:gd name="connsiteX27" fmla="*/ 1077851 w 4093700"/>
                <a:gd name="connsiteY27" fmla="*/ 1239332 h 1267907"/>
                <a:gd name="connsiteX28" fmla="*/ 1092138 w 4093700"/>
                <a:gd name="connsiteY28" fmla="*/ 1248857 h 1267907"/>
                <a:gd name="connsiteX29" fmla="*/ 1196913 w 4093700"/>
                <a:gd name="connsiteY29" fmla="*/ 1244094 h 1267907"/>
                <a:gd name="connsiteX30" fmla="*/ 1239776 w 4093700"/>
                <a:gd name="connsiteY30" fmla="*/ 1225044 h 1267907"/>
                <a:gd name="connsiteX31" fmla="*/ 1268351 w 4093700"/>
                <a:gd name="connsiteY31" fmla="*/ 1220282 h 1267907"/>
                <a:gd name="connsiteX32" fmla="*/ 1482663 w 4093700"/>
                <a:gd name="connsiteY32" fmla="*/ 1225044 h 1267907"/>
                <a:gd name="connsiteX33" fmla="*/ 1525526 w 4093700"/>
                <a:gd name="connsiteY33" fmla="*/ 1239332 h 1267907"/>
                <a:gd name="connsiteX34" fmla="*/ 1539813 w 4093700"/>
                <a:gd name="connsiteY34" fmla="*/ 1244094 h 1267907"/>
                <a:gd name="connsiteX35" fmla="*/ 1573151 w 4093700"/>
                <a:gd name="connsiteY35" fmla="*/ 1239332 h 1267907"/>
                <a:gd name="connsiteX36" fmla="*/ 1587438 w 4093700"/>
                <a:gd name="connsiteY36" fmla="*/ 1234569 h 1267907"/>
                <a:gd name="connsiteX37" fmla="*/ 1611251 w 4093700"/>
                <a:gd name="connsiteY37" fmla="*/ 1229807 h 1267907"/>
                <a:gd name="connsiteX38" fmla="*/ 1782701 w 4093700"/>
                <a:gd name="connsiteY38" fmla="*/ 1234569 h 1267907"/>
                <a:gd name="connsiteX39" fmla="*/ 1839851 w 4093700"/>
                <a:gd name="connsiteY39" fmla="*/ 1239332 h 1267907"/>
                <a:gd name="connsiteX40" fmla="*/ 1887476 w 4093700"/>
                <a:gd name="connsiteY40" fmla="*/ 1253619 h 1267907"/>
                <a:gd name="connsiteX41" fmla="*/ 1901763 w 4093700"/>
                <a:gd name="connsiteY41" fmla="*/ 1258382 h 1267907"/>
                <a:gd name="connsiteX42" fmla="*/ 1916051 w 4093700"/>
                <a:gd name="connsiteY42" fmla="*/ 1267907 h 1267907"/>
                <a:gd name="connsiteX43" fmla="*/ 1968438 w 4093700"/>
                <a:gd name="connsiteY43" fmla="*/ 1258382 h 1267907"/>
                <a:gd name="connsiteX44" fmla="*/ 1982726 w 4093700"/>
                <a:gd name="connsiteY44" fmla="*/ 1248857 h 1267907"/>
                <a:gd name="connsiteX45" fmla="*/ 1997013 w 4093700"/>
                <a:gd name="connsiteY45" fmla="*/ 1244094 h 1267907"/>
                <a:gd name="connsiteX46" fmla="*/ 2025588 w 4093700"/>
                <a:gd name="connsiteY46" fmla="*/ 1225044 h 1267907"/>
                <a:gd name="connsiteX47" fmla="*/ 2073213 w 4093700"/>
                <a:gd name="connsiteY47" fmla="*/ 1215519 h 1267907"/>
                <a:gd name="connsiteX48" fmla="*/ 2130363 w 4093700"/>
                <a:gd name="connsiteY48" fmla="*/ 1220282 h 1267907"/>
                <a:gd name="connsiteX49" fmla="*/ 2216088 w 4093700"/>
                <a:gd name="connsiteY49" fmla="*/ 1225044 h 1267907"/>
                <a:gd name="connsiteX50" fmla="*/ 2239901 w 4093700"/>
                <a:gd name="connsiteY50" fmla="*/ 1229807 h 1267907"/>
                <a:gd name="connsiteX51" fmla="*/ 2273238 w 4093700"/>
                <a:gd name="connsiteY51" fmla="*/ 1234569 h 1267907"/>
                <a:gd name="connsiteX52" fmla="*/ 2354201 w 4093700"/>
                <a:gd name="connsiteY52" fmla="*/ 1234569 h 1267907"/>
                <a:gd name="connsiteX53" fmla="*/ 2416113 w 4093700"/>
                <a:gd name="connsiteY53" fmla="*/ 1239332 h 1267907"/>
                <a:gd name="connsiteX54" fmla="*/ 2554226 w 4093700"/>
                <a:gd name="connsiteY54" fmla="*/ 1239332 h 1267907"/>
                <a:gd name="connsiteX55" fmla="*/ 2597088 w 4093700"/>
                <a:gd name="connsiteY55" fmla="*/ 1225044 h 1267907"/>
                <a:gd name="connsiteX56" fmla="*/ 2611376 w 4093700"/>
                <a:gd name="connsiteY56" fmla="*/ 1220282 h 1267907"/>
                <a:gd name="connsiteX57" fmla="*/ 2625663 w 4093700"/>
                <a:gd name="connsiteY57" fmla="*/ 1215519 h 1267907"/>
                <a:gd name="connsiteX58" fmla="*/ 2968563 w 4093700"/>
                <a:gd name="connsiteY58" fmla="*/ 1225044 h 1267907"/>
                <a:gd name="connsiteX59" fmla="*/ 3063813 w 4093700"/>
                <a:gd name="connsiteY59" fmla="*/ 1220282 h 1267907"/>
                <a:gd name="connsiteX60" fmla="*/ 3220976 w 4093700"/>
                <a:gd name="connsiteY60" fmla="*/ 1225044 h 1267907"/>
                <a:gd name="connsiteX61" fmla="*/ 3235263 w 4093700"/>
                <a:gd name="connsiteY61" fmla="*/ 1229807 h 1267907"/>
                <a:gd name="connsiteX62" fmla="*/ 3278126 w 4093700"/>
                <a:gd name="connsiteY62" fmla="*/ 1239332 h 1267907"/>
                <a:gd name="connsiteX63" fmla="*/ 3292413 w 4093700"/>
                <a:gd name="connsiteY63" fmla="*/ 1244094 h 1267907"/>
                <a:gd name="connsiteX64" fmla="*/ 3382901 w 4093700"/>
                <a:gd name="connsiteY64" fmla="*/ 1248857 h 1267907"/>
                <a:gd name="connsiteX65" fmla="*/ 3416238 w 4093700"/>
                <a:gd name="connsiteY65" fmla="*/ 1244094 h 1267907"/>
                <a:gd name="connsiteX66" fmla="*/ 3444813 w 4093700"/>
                <a:gd name="connsiteY66" fmla="*/ 1234569 h 1267907"/>
                <a:gd name="connsiteX67" fmla="*/ 3487676 w 4093700"/>
                <a:gd name="connsiteY67" fmla="*/ 1220282 h 1267907"/>
                <a:gd name="connsiteX68" fmla="*/ 3525776 w 4093700"/>
                <a:gd name="connsiteY68" fmla="*/ 1215519 h 1267907"/>
                <a:gd name="connsiteX69" fmla="*/ 3682938 w 4093700"/>
                <a:gd name="connsiteY69" fmla="*/ 1220282 h 1267907"/>
                <a:gd name="connsiteX70" fmla="*/ 3711513 w 4093700"/>
                <a:gd name="connsiteY70" fmla="*/ 1229807 h 1267907"/>
                <a:gd name="connsiteX71" fmla="*/ 3735326 w 4093700"/>
                <a:gd name="connsiteY71" fmla="*/ 1234569 h 1267907"/>
                <a:gd name="connsiteX72" fmla="*/ 3802001 w 4093700"/>
                <a:gd name="connsiteY72" fmla="*/ 1220282 h 1267907"/>
                <a:gd name="connsiteX73" fmla="*/ 3921063 w 4093700"/>
                <a:gd name="connsiteY73" fmla="*/ 1215519 h 1267907"/>
                <a:gd name="connsiteX74" fmla="*/ 3949638 w 4093700"/>
                <a:gd name="connsiteY74" fmla="*/ 1201232 h 1267907"/>
                <a:gd name="connsiteX75" fmla="*/ 3973451 w 4093700"/>
                <a:gd name="connsiteY75" fmla="*/ 1182182 h 1267907"/>
                <a:gd name="connsiteX76" fmla="*/ 3987738 w 4093700"/>
                <a:gd name="connsiteY76" fmla="*/ 1172657 h 1267907"/>
                <a:gd name="connsiteX77" fmla="*/ 4002026 w 4093700"/>
                <a:gd name="connsiteY77" fmla="*/ 1167894 h 1267907"/>
                <a:gd name="connsiteX78" fmla="*/ 4006788 w 4093700"/>
                <a:gd name="connsiteY78" fmla="*/ 1115507 h 1267907"/>
                <a:gd name="connsiteX79" fmla="*/ 4011551 w 4093700"/>
                <a:gd name="connsiteY79" fmla="*/ 1101219 h 1267907"/>
                <a:gd name="connsiteX80" fmla="*/ 4025838 w 4093700"/>
                <a:gd name="connsiteY80" fmla="*/ 1091694 h 1267907"/>
                <a:gd name="connsiteX81" fmla="*/ 4040126 w 4093700"/>
                <a:gd name="connsiteY81" fmla="*/ 1086932 h 1267907"/>
                <a:gd name="connsiteX82" fmla="*/ 4073463 w 4093700"/>
                <a:gd name="connsiteY82" fmla="*/ 1039307 h 1267907"/>
                <a:gd name="connsiteX83" fmla="*/ 4068701 w 4093700"/>
                <a:gd name="connsiteY83" fmla="*/ 996444 h 1267907"/>
                <a:gd name="connsiteX84" fmla="*/ 4063938 w 4093700"/>
                <a:gd name="connsiteY84" fmla="*/ 982157 h 1267907"/>
                <a:gd name="connsiteX85" fmla="*/ 4059176 w 4093700"/>
                <a:gd name="connsiteY85" fmla="*/ 963107 h 1267907"/>
                <a:gd name="connsiteX86" fmla="*/ 4054413 w 4093700"/>
                <a:gd name="connsiteY86" fmla="*/ 925007 h 1267907"/>
                <a:gd name="connsiteX87" fmla="*/ 4068701 w 4093700"/>
                <a:gd name="connsiteY87" fmla="*/ 863094 h 1267907"/>
                <a:gd name="connsiteX88" fmla="*/ 4073463 w 4093700"/>
                <a:gd name="connsiteY88" fmla="*/ 848807 h 1267907"/>
                <a:gd name="connsiteX89" fmla="*/ 4059176 w 4093700"/>
                <a:gd name="connsiteY89" fmla="*/ 815469 h 1267907"/>
                <a:gd name="connsiteX90" fmla="*/ 4044888 w 4093700"/>
                <a:gd name="connsiteY90" fmla="*/ 786894 h 1267907"/>
                <a:gd name="connsiteX91" fmla="*/ 4054413 w 4093700"/>
                <a:gd name="connsiteY91" fmla="*/ 639257 h 1267907"/>
                <a:gd name="connsiteX92" fmla="*/ 4063938 w 4093700"/>
                <a:gd name="connsiteY92" fmla="*/ 544007 h 1267907"/>
                <a:gd name="connsiteX93" fmla="*/ 4059176 w 4093700"/>
                <a:gd name="connsiteY93" fmla="*/ 486857 h 1267907"/>
                <a:gd name="connsiteX94" fmla="*/ 4059176 w 4093700"/>
                <a:gd name="connsiteY94" fmla="*/ 410657 h 1267907"/>
                <a:gd name="connsiteX95" fmla="*/ 4068701 w 4093700"/>
                <a:gd name="connsiteY95" fmla="*/ 396369 h 1267907"/>
                <a:gd name="connsiteX96" fmla="*/ 4073463 w 4093700"/>
                <a:gd name="connsiteY96" fmla="*/ 382082 h 1267907"/>
                <a:gd name="connsiteX97" fmla="*/ 4063938 w 4093700"/>
                <a:gd name="connsiteY97" fmla="*/ 329694 h 1267907"/>
                <a:gd name="connsiteX98" fmla="*/ 4044888 w 4093700"/>
                <a:gd name="connsiteY98" fmla="*/ 301119 h 1267907"/>
                <a:gd name="connsiteX99" fmla="*/ 4054413 w 4093700"/>
                <a:gd name="connsiteY99" fmla="*/ 258257 h 1267907"/>
                <a:gd name="connsiteX100" fmla="*/ 4073463 w 4093700"/>
                <a:gd name="connsiteY100" fmla="*/ 229682 h 1267907"/>
                <a:gd name="connsiteX101" fmla="*/ 4078226 w 4093700"/>
                <a:gd name="connsiteY101" fmla="*/ 215394 h 1267907"/>
                <a:gd name="connsiteX102" fmla="*/ 4087751 w 4093700"/>
                <a:gd name="connsiteY102" fmla="*/ 201107 h 1267907"/>
                <a:gd name="connsiteX103" fmla="*/ 4087751 w 4093700"/>
                <a:gd name="connsiteY103" fmla="*/ 110619 h 1267907"/>
                <a:gd name="connsiteX104" fmla="*/ 4073463 w 4093700"/>
                <a:gd name="connsiteY104" fmla="*/ 82044 h 1267907"/>
                <a:gd name="connsiteX105" fmla="*/ 4054413 w 4093700"/>
                <a:gd name="connsiteY105" fmla="*/ 67757 h 1267907"/>
                <a:gd name="connsiteX106" fmla="*/ 4025838 w 4093700"/>
                <a:gd name="connsiteY106" fmla="*/ 48707 h 1267907"/>
                <a:gd name="connsiteX107" fmla="*/ 4011551 w 4093700"/>
                <a:gd name="connsiteY107" fmla="*/ 39182 h 1267907"/>
                <a:gd name="connsiteX108" fmla="*/ 3944876 w 4093700"/>
                <a:gd name="connsiteY108" fmla="*/ 24894 h 1267907"/>
                <a:gd name="connsiteX109" fmla="*/ 3768663 w 4093700"/>
                <a:gd name="connsiteY109" fmla="*/ 29657 h 1267907"/>
                <a:gd name="connsiteX110" fmla="*/ 3754376 w 4093700"/>
                <a:gd name="connsiteY110" fmla="*/ 34419 h 1267907"/>
                <a:gd name="connsiteX111" fmla="*/ 3716276 w 4093700"/>
                <a:gd name="connsiteY111" fmla="*/ 43944 h 1267907"/>
                <a:gd name="connsiteX112" fmla="*/ 3640076 w 4093700"/>
                <a:gd name="connsiteY112" fmla="*/ 39182 h 1267907"/>
                <a:gd name="connsiteX113" fmla="*/ 3597213 w 4093700"/>
                <a:gd name="connsiteY113" fmla="*/ 24894 h 1267907"/>
                <a:gd name="connsiteX114" fmla="*/ 3554351 w 4093700"/>
                <a:gd name="connsiteY114" fmla="*/ 10607 h 1267907"/>
                <a:gd name="connsiteX115" fmla="*/ 3521013 w 4093700"/>
                <a:gd name="connsiteY115" fmla="*/ 5844 h 1267907"/>
                <a:gd name="connsiteX116" fmla="*/ 3473388 w 4093700"/>
                <a:gd name="connsiteY116" fmla="*/ 5844 h 1267907"/>
                <a:gd name="connsiteX117" fmla="*/ 3459101 w 4093700"/>
                <a:gd name="connsiteY117" fmla="*/ 15369 h 1267907"/>
                <a:gd name="connsiteX118" fmla="*/ 3382901 w 4093700"/>
                <a:gd name="connsiteY118" fmla="*/ 34419 h 1267907"/>
                <a:gd name="connsiteX119" fmla="*/ 3125726 w 4093700"/>
                <a:gd name="connsiteY119" fmla="*/ 39182 h 1267907"/>
                <a:gd name="connsiteX120" fmla="*/ 3001901 w 4093700"/>
                <a:gd name="connsiteY120" fmla="*/ 29657 h 1267907"/>
                <a:gd name="connsiteX121" fmla="*/ 2973326 w 4093700"/>
                <a:gd name="connsiteY121" fmla="*/ 20132 h 1267907"/>
                <a:gd name="connsiteX122" fmla="*/ 2959038 w 4093700"/>
                <a:gd name="connsiteY122" fmla="*/ 15369 h 1267907"/>
                <a:gd name="connsiteX123" fmla="*/ 2911413 w 4093700"/>
                <a:gd name="connsiteY123" fmla="*/ 24894 h 1267907"/>
                <a:gd name="connsiteX124" fmla="*/ 2887601 w 4093700"/>
                <a:gd name="connsiteY124" fmla="*/ 29657 h 1267907"/>
                <a:gd name="connsiteX125" fmla="*/ 2692338 w 4093700"/>
                <a:gd name="connsiteY125" fmla="*/ 34419 h 1267907"/>
                <a:gd name="connsiteX126" fmla="*/ 2578038 w 4093700"/>
                <a:gd name="connsiteY126" fmla="*/ 29657 h 1267907"/>
                <a:gd name="connsiteX127" fmla="*/ 2563751 w 4093700"/>
                <a:gd name="connsiteY127" fmla="*/ 24894 h 1267907"/>
                <a:gd name="connsiteX128" fmla="*/ 2435163 w 4093700"/>
                <a:gd name="connsiteY128" fmla="*/ 34419 h 1267907"/>
                <a:gd name="connsiteX129" fmla="*/ 2344676 w 4093700"/>
                <a:gd name="connsiteY129" fmla="*/ 39182 h 1267907"/>
                <a:gd name="connsiteX130" fmla="*/ 2220851 w 4093700"/>
                <a:gd name="connsiteY130" fmla="*/ 48707 h 1267907"/>
                <a:gd name="connsiteX131" fmla="*/ 2106551 w 4093700"/>
                <a:gd name="connsiteY131" fmla="*/ 43944 h 1267907"/>
                <a:gd name="connsiteX132" fmla="*/ 1897001 w 4093700"/>
                <a:gd name="connsiteY132" fmla="*/ 39182 h 1267907"/>
                <a:gd name="connsiteX133" fmla="*/ 1835088 w 4093700"/>
                <a:gd name="connsiteY133" fmla="*/ 34419 h 1267907"/>
                <a:gd name="connsiteX134" fmla="*/ 1806513 w 4093700"/>
                <a:gd name="connsiteY134" fmla="*/ 24894 h 1267907"/>
                <a:gd name="connsiteX135" fmla="*/ 1792226 w 4093700"/>
                <a:gd name="connsiteY135" fmla="*/ 20132 h 1267907"/>
                <a:gd name="connsiteX136" fmla="*/ 1711263 w 4093700"/>
                <a:gd name="connsiteY136" fmla="*/ 15369 h 1267907"/>
                <a:gd name="connsiteX137" fmla="*/ 1658876 w 4093700"/>
                <a:gd name="connsiteY137" fmla="*/ 10607 h 1267907"/>
                <a:gd name="connsiteX138" fmla="*/ 1596963 w 4093700"/>
                <a:gd name="connsiteY138" fmla="*/ 15369 h 1267907"/>
                <a:gd name="connsiteX139" fmla="*/ 1573151 w 4093700"/>
                <a:gd name="connsiteY139" fmla="*/ 20132 h 1267907"/>
                <a:gd name="connsiteX140" fmla="*/ 1525526 w 4093700"/>
                <a:gd name="connsiteY140" fmla="*/ 24894 h 1267907"/>
                <a:gd name="connsiteX141" fmla="*/ 1496951 w 4093700"/>
                <a:gd name="connsiteY141" fmla="*/ 29657 h 1267907"/>
                <a:gd name="connsiteX142" fmla="*/ 1468376 w 4093700"/>
                <a:gd name="connsiteY142" fmla="*/ 39182 h 1267907"/>
                <a:gd name="connsiteX143" fmla="*/ 1273113 w 4093700"/>
                <a:gd name="connsiteY143" fmla="*/ 34419 h 1267907"/>
                <a:gd name="connsiteX144" fmla="*/ 1244538 w 4093700"/>
                <a:gd name="connsiteY144" fmla="*/ 29657 h 1267907"/>
                <a:gd name="connsiteX145" fmla="*/ 1049276 w 4093700"/>
                <a:gd name="connsiteY145" fmla="*/ 34419 h 1267907"/>
                <a:gd name="connsiteX146" fmla="*/ 1025463 w 4093700"/>
                <a:gd name="connsiteY146" fmla="*/ 39182 h 1267907"/>
                <a:gd name="connsiteX147" fmla="*/ 1011176 w 4093700"/>
                <a:gd name="connsiteY147" fmla="*/ 43944 h 1267907"/>
                <a:gd name="connsiteX148" fmla="*/ 792101 w 4093700"/>
                <a:gd name="connsiteY148" fmla="*/ 39182 h 1267907"/>
                <a:gd name="connsiteX149" fmla="*/ 734951 w 4093700"/>
                <a:gd name="connsiteY149" fmla="*/ 34419 h 1267907"/>
                <a:gd name="connsiteX150" fmla="*/ 711138 w 4093700"/>
                <a:gd name="connsiteY150" fmla="*/ 29657 h 1267907"/>
                <a:gd name="connsiteX151" fmla="*/ 653988 w 4093700"/>
                <a:gd name="connsiteY151" fmla="*/ 24894 h 1267907"/>
                <a:gd name="connsiteX152" fmla="*/ 606363 w 4093700"/>
                <a:gd name="connsiteY152" fmla="*/ 15369 h 1267907"/>
                <a:gd name="connsiteX153" fmla="*/ 520638 w 4093700"/>
                <a:gd name="connsiteY153" fmla="*/ 20132 h 1267907"/>
                <a:gd name="connsiteX154" fmla="*/ 449201 w 4093700"/>
                <a:gd name="connsiteY154" fmla="*/ 29657 h 1267907"/>
                <a:gd name="connsiteX155" fmla="*/ 434913 w 4093700"/>
                <a:gd name="connsiteY155" fmla="*/ 34419 h 1267907"/>
                <a:gd name="connsiteX156" fmla="*/ 301563 w 4093700"/>
                <a:gd name="connsiteY156" fmla="*/ 29657 h 1267907"/>
                <a:gd name="connsiteX157" fmla="*/ 253938 w 4093700"/>
                <a:gd name="connsiteY157" fmla="*/ 24894 h 1267907"/>
                <a:gd name="connsiteX158" fmla="*/ 206313 w 4093700"/>
                <a:gd name="connsiteY158" fmla="*/ 15369 h 1267907"/>
                <a:gd name="connsiteX159" fmla="*/ 106301 w 4093700"/>
                <a:gd name="connsiteY159" fmla="*/ 10607 h 1267907"/>
                <a:gd name="connsiteX160" fmla="*/ 68201 w 4093700"/>
                <a:gd name="connsiteY160" fmla="*/ 15369 h 1267907"/>
                <a:gd name="connsiteX161" fmla="*/ 53913 w 4093700"/>
                <a:gd name="connsiteY161" fmla="*/ 24894 h 1267907"/>
                <a:gd name="connsiteX162" fmla="*/ 25338 w 4093700"/>
                <a:gd name="connsiteY162" fmla="*/ 34419 h 1267907"/>
                <a:gd name="connsiteX163" fmla="*/ 11051 w 4093700"/>
                <a:gd name="connsiteY163" fmla="*/ 39182 h 1267907"/>
                <a:gd name="connsiteX164" fmla="*/ 1526 w 4093700"/>
                <a:gd name="connsiteY164" fmla="*/ 1205994 h 1267907"/>
                <a:gd name="connsiteX0" fmla="*/ 7093 w 4099267"/>
                <a:gd name="connsiteY0" fmla="*/ 1205994 h 1295790"/>
                <a:gd name="connsiteX1" fmla="*/ 49955 w 4099267"/>
                <a:gd name="connsiteY1" fmla="*/ 1215519 h 1295790"/>
                <a:gd name="connsiteX2" fmla="*/ 64243 w 4099267"/>
                <a:gd name="connsiteY2" fmla="*/ 1225044 h 1295790"/>
                <a:gd name="connsiteX3" fmla="*/ 78530 w 4099267"/>
                <a:gd name="connsiteY3" fmla="*/ 1229807 h 1295790"/>
                <a:gd name="connsiteX4" fmla="*/ 192830 w 4099267"/>
                <a:gd name="connsiteY4" fmla="*/ 1225044 h 1295790"/>
                <a:gd name="connsiteX5" fmla="*/ 221405 w 4099267"/>
                <a:gd name="connsiteY5" fmla="*/ 1215519 h 1295790"/>
                <a:gd name="connsiteX6" fmla="*/ 235693 w 4099267"/>
                <a:gd name="connsiteY6" fmla="*/ 1210757 h 1295790"/>
                <a:gd name="connsiteX7" fmla="*/ 249980 w 4099267"/>
                <a:gd name="connsiteY7" fmla="*/ 1205994 h 1295790"/>
                <a:gd name="connsiteX8" fmla="*/ 283318 w 4099267"/>
                <a:gd name="connsiteY8" fmla="*/ 1215519 h 1295790"/>
                <a:gd name="connsiteX9" fmla="*/ 297605 w 4099267"/>
                <a:gd name="connsiteY9" fmla="*/ 1225044 h 1295790"/>
                <a:gd name="connsiteX10" fmla="*/ 507155 w 4099267"/>
                <a:gd name="connsiteY10" fmla="*/ 1225044 h 1295790"/>
                <a:gd name="connsiteX11" fmla="*/ 540493 w 4099267"/>
                <a:gd name="connsiteY11" fmla="*/ 1239332 h 1295790"/>
                <a:gd name="connsiteX12" fmla="*/ 554780 w 4099267"/>
                <a:gd name="connsiteY12" fmla="*/ 1244094 h 1295790"/>
                <a:gd name="connsiteX13" fmla="*/ 564305 w 4099267"/>
                <a:gd name="connsiteY13" fmla="*/ 1229807 h 1295790"/>
                <a:gd name="connsiteX14" fmla="*/ 602405 w 4099267"/>
                <a:gd name="connsiteY14" fmla="*/ 1239332 h 1295790"/>
                <a:gd name="connsiteX15" fmla="*/ 616693 w 4099267"/>
                <a:gd name="connsiteY15" fmla="*/ 1253619 h 1295790"/>
                <a:gd name="connsiteX16" fmla="*/ 630980 w 4099267"/>
                <a:gd name="connsiteY16" fmla="*/ 1258382 h 1295790"/>
                <a:gd name="connsiteX17" fmla="*/ 645268 w 4099267"/>
                <a:gd name="connsiteY17" fmla="*/ 1267907 h 1295790"/>
                <a:gd name="connsiteX18" fmla="*/ 707180 w 4099267"/>
                <a:gd name="connsiteY18" fmla="*/ 1263144 h 1295790"/>
                <a:gd name="connsiteX19" fmla="*/ 721468 w 4099267"/>
                <a:gd name="connsiteY19" fmla="*/ 1258382 h 1295790"/>
                <a:gd name="connsiteX20" fmla="*/ 740518 w 4099267"/>
                <a:gd name="connsiteY20" fmla="*/ 1253619 h 1295790"/>
                <a:gd name="connsiteX21" fmla="*/ 754805 w 4099267"/>
                <a:gd name="connsiteY21" fmla="*/ 1248857 h 1295790"/>
                <a:gd name="connsiteX22" fmla="*/ 826243 w 4099267"/>
                <a:gd name="connsiteY22" fmla="*/ 1244094 h 1295790"/>
                <a:gd name="connsiteX23" fmla="*/ 864343 w 4099267"/>
                <a:gd name="connsiteY23" fmla="*/ 1239332 h 1295790"/>
                <a:gd name="connsiteX24" fmla="*/ 892918 w 4099267"/>
                <a:gd name="connsiteY24" fmla="*/ 1229807 h 1295790"/>
                <a:gd name="connsiteX25" fmla="*/ 907205 w 4099267"/>
                <a:gd name="connsiteY25" fmla="*/ 1225044 h 1295790"/>
                <a:gd name="connsiteX26" fmla="*/ 1069130 w 4099267"/>
                <a:gd name="connsiteY26" fmla="*/ 1234569 h 1295790"/>
                <a:gd name="connsiteX27" fmla="*/ 1083418 w 4099267"/>
                <a:gd name="connsiteY27" fmla="*/ 1239332 h 1295790"/>
                <a:gd name="connsiteX28" fmla="*/ 1097705 w 4099267"/>
                <a:gd name="connsiteY28" fmla="*/ 1248857 h 1295790"/>
                <a:gd name="connsiteX29" fmla="*/ 1202480 w 4099267"/>
                <a:gd name="connsiteY29" fmla="*/ 1244094 h 1295790"/>
                <a:gd name="connsiteX30" fmla="*/ 1245343 w 4099267"/>
                <a:gd name="connsiteY30" fmla="*/ 1225044 h 1295790"/>
                <a:gd name="connsiteX31" fmla="*/ 1273918 w 4099267"/>
                <a:gd name="connsiteY31" fmla="*/ 1220282 h 1295790"/>
                <a:gd name="connsiteX32" fmla="*/ 1488230 w 4099267"/>
                <a:gd name="connsiteY32" fmla="*/ 1225044 h 1295790"/>
                <a:gd name="connsiteX33" fmla="*/ 1531093 w 4099267"/>
                <a:gd name="connsiteY33" fmla="*/ 1239332 h 1295790"/>
                <a:gd name="connsiteX34" fmla="*/ 1545380 w 4099267"/>
                <a:gd name="connsiteY34" fmla="*/ 1244094 h 1295790"/>
                <a:gd name="connsiteX35" fmla="*/ 1578718 w 4099267"/>
                <a:gd name="connsiteY35" fmla="*/ 1239332 h 1295790"/>
                <a:gd name="connsiteX36" fmla="*/ 1593005 w 4099267"/>
                <a:gd name="connsiteY36" fmla="*/ 1234569 h 1295790"/>
                <a:gd name="connsiteX37" fmla="*/ 1616818 w 4099267"/>
                <a:gd name="connsiteY37" fmla="*/ 1229807 h 1295790"/>
                <a:gd name="connsiteX38" fmla="*/ 1788268 w 4099267"/>
                <a:gd name="connsiteY38" fmla="*/ 1234569 h 1295790"/>
                <a:gd name="connsiteX39" fmla="*/ 1845418 w 4099267"/>
                <a:gd name="connsiteY39" fmla="*/ 1239332 h 1295790"/>
                <a:gd name="connsiteX40" fmla="*/ 1893043 w 4099267"/>
                <a:gd name="connsiteY40" fmla="*/ 1253619 h 1295790"/>
                <a:gd name="connsiteX41" fmla="*/ 1907330 w 4099267"/>
                <a:gd name="connsiteY41" fmla="*/ 1258382 h 1295790"/>
                <a:gd name="connsiteX42" fmla="*/ 1921618 w 4099267"/>
                <a:gd name="connsiteY42" fmla="*/ 1267907 h 1295790"/>
                <a:gd name="connsiteX43" fmla="*/ 1974005 w 4099267"/>
                <a:gd name="connsiteY43" fmla="*/ 1258382 h 1295790"/>
                <a:gd name="connsiteX44" fmla="*/ 1988293 w 4099267"/>
                <a:gd name="connsiteY44" fmla="*/ 1248857 h 1295790"/>
                <a:gd name="connsiteX45" fmla="*/ 2002580 w 4099267"/>
                <a:gd name="connsiteY45" fmla="*/ 1244094 h 1295790"/>
                <a:gd name="connsiteX46" fmla="*/ 2031155 w 4099267"/>
                <a:gd name="connsiteY46" fmla="*/ 1225044 h 1295790"/>
                <a:gd name="connsiteX47" fmla="*/ 2078780 w 4099267"/>
                <a:gd name="connsiteY47" fmla="*/ 1215519 h 1295790"/>
                <a:gd name="connsiteX48" fmla="*/ 2135930 w 4099267"/>
                <a:gd name="connsiteY48" fmla="*/ 1220282 h 1295790"/>
                <a:gd name="connsiteX49" fmla="*/ 2221655 w 4099267"/>
                <a:gd name="connsiteY49" fmla="*/ 1225044 h 1295790"/>
                <a:gd name="connsiteX50" fmla="*/ 2245468 w 4099267"/>
                <a:gd name="connsiteY50" fmla="*/ 1229807 h 1295790"/>
                <a:gd name="connsiteX51" fmla="*/ 2278805 w 4099267"/>
                <a:gd name="connsiteY51" fmla="*/ 1234569 h 1295790"/>
                <a:gd name="connsiteX52" fmla="*/ 2359768 w 4099267"/>
                <a:gd name="connsiteY52" fmla="*/ 1234569 h 1295790"/>
                <a:gd name="connsiteX53" fmla="*/ 2421680 w 4099267"/>
                <a:gd name="connsiteY53" fmla="*/ 1239332 h 1295790"/>
                <a:gd name="connsiteX54" fmla="*/ 2559793 w 4099267"/>
                <a:gd name="connsiteY54" fmla="*/ 1239332 h 1295790"/>
                <a:gd name="connsiteX55" fmla="*/ 2602655 w 4099267"/>
                <a:gd name="connsiteY55" fmla="*/ 1225044 h 1295790"/>
                <a:gd name="connsiteX56" fmla="*/ 2616943 w 4099267"/>
                <a:gd name="connsiteY56" fmla="*/ 1220282 h 1295790"/>
                <a:gd name="connsiteX57" fmla="*/ 2631230 w 4099267"/>
                <a:gd name="connsiteY57" fmla="*/ 1215519 h 1295790"/>
                <a:gd name="connsiteX58" fmla="*/ 2974130 w 4099267"/>
                <a:gd name="connsiteY58" fmla="*/ 1225044 h 1295790"/>
                <a:gd name="connsiteX59" fmla="*/ 3069380 w 4099267"/>
                <a:gd name="connsiteY59" fmla="*/ 1220282 h 1295790"/>
                <a:gd name="connsiteX60" fmla="*/ 3226543 w 4099267"/>
                <a:gd name="connsiteY60" fmla="*/ 1225044 h 1295790"/>
                <a:gd name="connsiteX61" fmla="*/ 3240830 w 4099267"/>
                <a:gd name="connsiteY61" fmla="*/ 1229807 h 1295790"/>
                <a:gd name="connsiteX62" fmla="*/ 3283693 w 4099267"/>
                <a:gd name="connsiteY62" fmla="*/ 1239332 h 1295790"/>
                <a:gd name="connsiteX63" fmla="*/ 3297980 w 4099267"/>
                <a:gd name="connsiteY63" fmla="*/ 1244094 h 1295790"/>
                <a:gd name="connsiteX64" fmla="*/ 3388468 w 4099267"/>
                <a:gd name="connsiteY64" fmla="*/ 1248857 h 1295790"/>
                <a:gd name="connsiteX65" fmla="*/ 3421805 w 4099267"/>
                <a:gd name="connsiteY65" fmla="*/ 1244094 h 1295790"/>
                <a:gd name="connsiteX66" fmla="*/ 3450380 w 4099267"/>
                <a:gd name="connsiteY66" fmla="*/ 1234569 h 1295790"/>
                <a:gd name="connsiteX67" fmla="*/ 3493243 w 4099267"/>
                <a:gd name="connsiteY67" fmla="*/ 1220282 h 1295790"/>
                <a:gd name="connsiteX68" fmla="*/ 3531343 w 4099267"/>
                <a:gd name="connsiteY68" fmla="*/ 1215519 h 1295790"/>
                <a:gd name="connsiteX69" fmla="*/ 3688505 w 4099267"/>
                <a:gd name="connsiteY69" fmla="*/ 1220282 h 1295790"/>
                <a:gd name="connsiteX70" fmla="*/ 3717080 w 4099267"/>
                <a:gd name="connsiteY70" fmla="*/ 1229807 h 1295790"/>
                <a:gd name="connsiteX71" fmla="*/ 3740893 w 4099267"/>
                <a:gd name="connsiteY71" fmla="*/ 1234569 h 1295790"/>
                <a:gd name="connsiteX72" fmla="*/ 3807568 w 4099267"/>
                <a:gd name="connsiteY72" fmla="*/ 1220282 h 1295790"/>
                <a:gd name="connsiteX73" fmla="*/ 3926630 w 4099267"/>
                <a:gd name="connsiteY73" fmla="*/ 1215519 h 1295790"/>
                <a:gd name="connsiteX74" fmla="*/ 3955205 w 4099267"/>
                <a:gd name="connsiteY74" fmla="*/ 1201232 h 1295790"/>
                <a:gd name="connsiteX75" fmla="*/ 3979018 w 4099267"/>
                <a:gd name="connsiteY75" fmla="*/ 1182182 h 1295790"/>
                <a:gd name="connsiteX76" fmla="*/ 3993305 w 4099267"/>
                <a:gd name="connsiteY76" fmla="*/ 1172657 h 1295790"/>
                <a:gd name="connsiteX77" fmla="*/ 4007593 w 4099267"/>
                <a:gd name="connsiteY77" fmla="*/ 1167894 h 1295790"/>
                <a:gd name="connsiteX78" fmla="*/ 4012355 w 4099267"/>
                <a:gd name="connsiteY78" fmla="*/ 1115507 h 1295790"/>
                <a:gd name="connsiteX79" fmla="*/ 4017118 w 4099267"/>
                <a:gd name="connsiteY79" fmla="*/ 1101219 h 1295790"/>
                <a:gd name="connsiteX80" fmla="*/ 4031405 w 4099267"/>
                <a:gd name="connsiteY80" fmla="*/ 1091694 h 1295790"/>
                <a:gd name="connsiteX81" fmla="*/ 4045693 w 4099267"/>
                <a:gd name="connsiteY81" fmla="*/ 1086932 h 1295790"/>
                <a:gd name="connsiteX82" fmla="*/ 4079030 w 4099267"/>
                <a:gd name="connsiteY82" fmla="*/ 1039307 h 1295790"/>
                <a:gd name="connsiteX83" fmla="*/ 4074268 w 4099267"/>
                <a:gd name="connsiteY83" fmla="*/ 996444 h 1295790"/>
                <a:gd name="connsiteX84" fmla="*/ 4069505 w 4099267"/>
                <a:gd name="connsiteY84" fmla="*/ 982157 h 1295790"/>
                <a:gd name="connsiteX85" fmla="*/ 4064743 w 4099267"/>
                <a:gd name="connsiteY85" fmla="*/ 963107 h 1295790"/>
                <a:gd name="connsiteX86" fmla="*/ 4059980 w 4099267"/>
                <a:gd name="connsiteY86" fmla="*/ 925007 h 1295790"/>
                <a:gd name="connsiteX87" fmla="*/ 4074268 w 4099267"/>
                <a:gd name="connsiteY87" fmla="*/ 863094 h 1295790"/>
                <a:gd name="connsiteX88" fmla="*/ 4079030 w 4099267"/>
                <a:gd name="connsiteY88" fmla="*/ 848807 h 1295790"/>
                <a:gd name="connsiteX89" fmla="*/ 4064743 w 4099267"/>
                <a:gd name="connsiteY89" fmla="*/ 815469 h 1295790"/>
                <a:gd name="connsiteX90" fmla="*/ 4050455 w 4099267"/>
                <a:gd name="connsiteY90" fmla="*/ 786894 h 1295790"/>
                <a:gd name="connsiteX91" fmla="*/ 4059980 w 4099267"/>
                <a:gd name="connsiteY91" fmla="*/ 639257 h 1295790"/>
                <a:gd name="connsiteX92" fmla="*/ 4069505 w 4099267"/>
                <a:gd name="connsiteY92" fmla="*/ 544007 h 1295790"/>
                <a:gd name="connsiteX93" fmla="*/ 4064743 w 4099267"/>
                <a:gd name="connsiteY93" fmla="*/ 486857 h 1295790"/>
                <a:gd name="connsiteX94" fmla="*/ 4064743 w 4099267"/>
                <a:gd name="connsiteY94" fmla="*/ 410657 h 1295790"/>
                <a:gd name="connsiteX95" fmla="*/ 4074268 w 4099267"/>
                <a:gd name="connsiteY95" fmla="*/ 396369 h 1295790"/>
                <a:gd name="connsiteX96" fmla="*/ 4079030 w 4099267"/>
                <a:gd name="connsiteY96" fmla="*/ 382082 h 1295790"/>
                <a:gd name="connsiteX97" fmla="*/ 4069505 w 4099267"/>
                <a:gd name="connsiteY97" fmla="*/ 329694 h 1295790"/>
                <a:gd name="connsiteX98" fmla="*/ 4050455 w 4099267"/>
                <a:gd name="connsiteY98" fmla="*/ 301119 h 1295790"/>
                <a:gd name="connsiteX99" fmla="*/ 4059980 w 4099267"/>
                <a:gd name="connsiteY99" fmla="*/ 258257 h 1295790"/>
                <a:gd name="connsiteX100" fmla="*/ 4079030 w 4099267"/>
                <a:gd name="connsiteY100" fmla="*/ 229682 h 1295790"/>
                <a:gd name="connsiteX101" fmla="*/ 4083793 w 4099267"/>
                <a:gd name="connsiteY101" fmla="*/ 215394 h 1295790"/>
                <a:gd name="connsiteX102" fmla="*/ 4093318 w 4099267"/>
                <a:gd name="connsiteY102" fmla="*/ 201107 h 1295790"/>
                <a:gd name="connsiteX103" fmla="*/ 4093318 w 4099267"/>
                <a:gd name="connsiteY103" fmla="*/ 110619 h 1295790"/>
                <a:gd name="connsiteX104" fmla="*/ 4079030 w 4099267"/>
                <a:gd name="connsiteY104" fmla="*/ 82044 h 1295790"/>
                <a:gd name="connsiteX105" fmla="*/ 4059980 w 4099267"/>
                <a:gd name="connsiteY105" fmla="*/ 67757 h 1295790"/>
                <a:gd name="connsiteX106" fmla="*/ 4031405 w 4099267"/>
                <a:gd name="connsiteY106" fmla="*/ 48707 h 1295790"/>
                <a:gd name="connsiteX107" fmla="*/ 4017118 w 4099267"/>
                <a:gd name="connsiteY107" fmla="*/ 39182 h 1295790"/>
                <a:gd name="connsiteX108" fmla="*/ 3950443 w 4099267"/>
                <a:gd name="connsiteY108" fmla="*/ 24894 h 1295790"/>
                <a:gd name="connsiteX109" fmla="*/ 3774230 w 4099267"/>
                <a:gd name="connsiteY109" fmla="*/ 29657 h 1295790"/>
                <a:gd name="connsiteX110" fmla="*/ 3759943 w 4099267"/>
                <a:gd name="connsiteY110" fmla="*/ 34419 h 1295790"/>
                <a:gd name="connsiteX111" fmla="*/ 3721843 w 4099267"/>
                <a:gd name="connsiteY111" fmla="*/ 43944 h 1295790"/>
                <a:gd name="connsiteX112" fmla="*/ 3645643 w 4099267"/>
                <a:gd name="connsiteY112" fmla="*/ 39182 h 1295790"/>
                <a:gd name="connsiteX113" fmla="*/ 3602780 w 4099267"/>
                <a:gd name="connsiteY113" fmla="*/ 24894 h 1295790"/>
                <a:gd name="connsiteX114" fmla="*/ 3559918 w 4099267"/>
                <a:gd name="connsiteY114" fmla="*/ 10607 h 1295790"/>
                <a:gd name="connsiteX115" fmla="*/ 3526580 w 4099267"/>
                <a:gd name="connsiteY115" fmla="*/ 5844 h 1295790"/>
                <a:gd name="connsiteX116" fmla="*/ 3478955 w 4099267"/>
                <a:gd name="connsiteY116" fmla="*/ 5844 h 1295790"/>
                <a:gd name="connsiteX117" fmla="*/ 3464668 w 4099267"/>
                <a:gd name="connsiteY117" fmla="*/ 15369 h 1295790"/>
                <a:gd name="connsiteX118" fmla="*/ 3388468 w 4099267"/>
                <a:gd name="connsiteY118" fmla="*/ 34419 h 1295790"/>
                <a:gd name="connsiteX119" fmla="*/ 3131293 w 4099267"/>
                <a:gd name="connsiteY119" fmla="*/ 39182 h 1295790"/>
                <a:gd name="connsiteX120" fmla="*/ 3007468 w 4099267"/>
                <a:gd name="connsiteY120" fmla="*/ 29657 h 1295790"/>
                <a:gd name="connsiteX121" fmla="*/ 2978893 w 4099267"/>
                <a:gd name="connsiteY121" fmla="*/ 20132 h 1295790"/>
                <a:gd name="connsiteX122" fmla="*/ 2964605 w 4099267"/>
                <a:gd name="connsiteY122" fmla="*/ 15369 h 1295790"/>
                <a:gd name="connsiteX123" fmla="*/ 2916980 w 4099267"/>
                <a:gd name="connsiteY123" fmla="*/ 24894 h 1295790"/>
                <a:gd name="connsiteX124" fmla="*/ 2893168 w 4099267"/>
                <a:gd name="connsiteY124" fmla="*/ 29657 h 1295790"/>
                <a:gd name="connsiteX125" fmla="*/ 2697905 w 4099267"/>
                <a:gd name="connsiteY125" fmla="*/ 34419 h 1295790"/>
                <a:gd name="connsiteX126" fmla="*/ 2583605 w 4099267"/>
                <a:gd name="connsiteY126" fmla="*/ 29657 h 1295790"/>
                <a:gd name="connsiteX127" fmla="*/ 2569318 w 4099267"/>
                <a:gd name="connsiteY127" fmla="*/ 24894 h 1295790"/>
                <a:gd name="connsiteX128" fmla="*/ 2440730 w 4099267"/>
                <a:gd name="connsiteY128" fmla="*/ 34419 h 1295790"/>
                <a:gd name="connsiteX129" fmla="*/ 2350243 w 4099267"/>
                <a:gd name="connsiteY129" fmla="*/ 39182 h 1295790"/>
                <a:gd name="connsiteX130" fmla="*/ 2226418 w 4099267"/>
                <a:gd name="connsiteY130" fmla="*/ 48707 h 1295790"/>
                <a:gd name="connsiteX131" fmla="*/ 2112118 w 4099267"/>
                <a:gd name="connsiteY131" fmla="*/ 43944 h 1295790"/>
                <a:gd name="connsiteX132" fmla="*/ 1902568 w 4099267"/>
                <a:gd name="connsiteY132" fmla="*/ 39182 h 1295790"/>
                <a:gd name="connsiteX133" fmla="*/ 1840655 w 4099267"/>
                <a:gd name="connsiteY133" fmla="*/ 34419 h 1295790"/>
                <a:gd name="connsiteX134" fmla="*/ 1812080 w 4099267"/>
                <a:gd name="connsiteY134" fmla="*/ 24894 h 1295790"/>
                <a:gd name="connsiteX135" fmla="*/ 1797793 w 4099267"/>
                <a:gd name="connsiteY135" fmla="*/ 20132 h 1295790"/>
                <a:gd name="connsiteX136" fmla="*/ 1716830 w 4099267"/>
                <a:gd name="connsiteY136" fmla="*/ 15369 h 1295790"/>
                <a:gd name="connsiteX137" fmla="*/ 1664443 w 4099267"/>
                <a:gd name="connsiteY137" fmla="*/ 10607 h 1295790"/>
                <a:gd name="connsiteX138" fmla="*/ 1602530 w 4099267"/>
                <a:gd name="connsiteY138" fmla="*/ 15369 h 1295790"/>
                <a:gd name="connsiteX139" fmla="*/ 1578718 w 4099267"/>
                <a:gd name="connsiteY139" fmla="*/ 20132 h 1295790"/>
                <a:gd name="connsiteX140" fmla="*/ 1531093 w 4099267"/>
                <a:gd name="connsiteY140" fmla="*/ 24894 h 1295790"/>
                <a:gd name="connsiteX141" fmla="*/ 1502518 w 4099267"/>
                <a:gd name="connsiteY141" fmla="*/ 29657 h 1295790"/>
                <a:gd name="connsiteX142" fmla="*/ 1473943 w 4099267"/>
                <a:gd name="connsiteY142" fmla="*/ 39182 h 1295790"/>
                <a:gd name="connsiteX143" fmla="*/ 1278680 w 4099267"/>
                <a:gd name="connsiteY143" fmla="*/ 34419 h 1295790"/>
                <a:gd name="connsiteX144" fmla="*/ 1250105 w 4099267"/>
                <a:gd name="connsiteY144" fmla="*/ 29657 h 1295790"/>
                <a:gd name="connsiteX145" fmla="*/ 1054843 w 4099267"/>
                <a:gd name="connsiteY145" fmla="*/ 34419 h 1295790"/>
                <a:gd name="connsiteX146" fmla="*/ 1031030 w 4099267"/>
                <a:gd name="connsiteY146" fmla="*/ 39182 h 1295790"/>
                <a:gd name="connsiteX147" fmla="*/ 1016743 w 4099267"/>
                <a:gd name="connsiteY147" fmla="*/ 43944 h 1295790"/>
                <a:gd name="connsiteX148" fmla="*/ 797668 w 4099267"/>
                <a:gd name="connsiteY148" fmla="*/ 39182 h 1295790"/>
                <a:gd name="connsiteX149" fmla="*/ 740518 w 4099267"/>
                <a:gd name="connsiteY149" fmla="*/ 34419 h 1295790"/>
                <a:gd name="connsiteX150" fmla="*/ 716705 w 4099267"/>
                <a:gd name="connsiteY150" fmla="*/ 29657 h 1295790"/>
                <a:gd name="connsiteX151" fmla="*/ 659555 w 4099267"/>
                <a:gd name="connsiteY151" fmla="*/ 24894 h 1295790"/>
                <a:gd name="connsiteX152" fmla="*/ 611930 w 4099267"/>
                <a:gd name="connsiteY152" fmla="*/ 15369 h 1295790"/>
                <a:gd name="connsiteX153" fmla="*/ 526205 w 4099267"/>
                <a:gd name="connsiteY153" fmla="*/ 20132 h 1295790"/>
                <a:gd name="connsiteX154" fmla="*/ 454768 w 4099267"/>
                <a:gd name="connsiteY154" fmla="*/ 29657 h 1295790"/>
                <a:gd name="connsiteX155" fmla="*/ 440480 w 4099267"/>
                <a:gd name="connsiteY155" fmla="*/ 34419 h 1295790"/>
                <a:gd name="connsiteX156" fmla="*/ 307130 w 4099267"/>
                <a:gd name="connsiteY156" fmla="*/ 29657 h 1295790"/>
                <a:gd name="connsiteX157" fmla="*/ 259505 w 4099267"/>
                <a:gd name="connsiteY157" fmla="*/ 24894 h 1295790"/>
                <a:gd name="connsiteX158" fmla="*/ 211880 w 4099267"/>
                <a:gd name="connsiteY158" fmla="*/ 15369 h 1295790"/>
                <a:gd name="connsiteX159" fmla="*/ 111868 w 4099267"/>
                <a:gd name="connsiteY159" fmla="*/ 10607 h 1295790"/>
                <a:gd name="connsiteX160" fmla="*/ 73768 w 4099267"/>
                <a:gd name="connsiteY160" fmla="*/ 15369 h 1295790"/>
                <a:gd name="connsiteX161" fmla="*/ 59480 w 4099267"/>
                <a:gd name="connsiteY161" fmla="*/ 24894 h 1295790"/>
                <a:gd name="connsiteX162" fmla="*/ 30905 w 4099267"/>
                <a:gd name="connsiteY162" fmla="*/ 34419 h 1295790"/>
                <a:gd name="connsiteX163" fmla="*/ 2330 w 4099267"/>
                <a:gd name="connsiteY163" fmla="*/ 29657 h 1295790"/>
                <a:gd name="connsiteX164" fmla="*/ 7093 w 4099267"/>
                <a:gd name="connsiteY164" fmla="*/ 1205994 h 1295790"/>
                <a:gd name="connsiteX0" fmla="*/ 7093 w 4099267"/>
                <a:gd name="connsiteY0" fmla="*/ 1205994 h 1267907"/>
                <a:gd name="connsiteX1" fmla="*/ 49955 w 4099267"/>
                <a:gd name="connsiteY1" fmla="*/ 1215519 h 1267907"/>
                <a:gd name="connsiteX2" fmla="*/ 64243 w 4099267"/>
                <a:gd name="connsiteY2" fmla="*/ 1225044 h 1267907"/>
                <a:gd name="connsiteX3" fmla="*/ 78530 w 4099267"/>
                <a:gd name="connsiteY3" fmla="*/ 1229807 h 1267907"/>
                <a:gd name="connsiteX4" fmla="*/ 192830 w 4099267"/>
                <a:gd name="connsiteY4" fmla="*/ 1225044 h 1267907"/>
                <a:gd name="connsiteX5" fmla="*/ 221405 w 4099267"/>
                <a:gd name="connsiteY5" fmla="*/ 1215519 h 1267907"/>
                <a:gd name="connsiteX6" fmla="*/ 235693 w 4099267"/>
                <a:gd name="connsiteY6" fmla="*/ 1210757 h 1267907"/>
                <a:gd name="connsiteX7" fmla="*/ 249980 w 4099267"/>
                <a:gd name="connsiteY7" fmla="*/ 1205994 h 1267907"/>
                <a:gd name="connsiteX8" fmla="*/ 283318 w 4099267"/>
                <a:gd name="connsiteY8" fmla="*/ 1215519 h 1267907"/>
                <a:gd name="connsiteX9" fmla="*/ 297605 w 4099267"/>
                <a:gd name="connsiteY9" fmla="*/ 1225044 h 1267907"/>
                <a:gd name="connsiteX10" fmla="*/ 507155 w 4099267"/>
                <a:gd name="connsiteY10" fmla="*/ 1225044 h 1267907"/>
                <a:gd name="connsiteX11" fmla="*/ 540493 w 4099267"/>
                <a:gd name="connsiteY11" fmla="*/ 1239332 h 1267907"/>
                <a:gd name="connsiteX12" fmla="*/ 554780 w 4099267"/>
                <a:gd name="connsiteY12" fmla="*/ 1244094 h 1267907"/>
                <a:gd name="connsiteX13" fmla="*/ 564305 w 4099267"/>
                <a:gd name="connsiteY13" fmla="*/ 1229807 h 1267907"/>
                <a:gd name="connsiteX14" fmla="*/ 602405 w 4099267"/>
                <a:gd name="connsiteY14" fmla="*/ 1239332 h 1267907"/>
                <a:gd name="connsiteX15" fmla="*/ 616693 w 4099267"/>
                <a:gd name="connsiteY15" fmla="*/ 1253619 h 1267907"/>
                <a:gd name="connsiteX16" fmla="*/ 630980 w 4099267"/>
                <a:gd name="connsiteY16" fmla="*/ 1258382 h 1267907"/>
                <a:gd name="connsiteX17" fmla="*/ 645268 w 4099267"/>
                <a:gd name="connsiteY17" fmla="*/ 1267907 h 1267907"/>
                <a:gd name="connsiteX18" fmla="*/ 707180 w 4099267"/>
                <a:gd name="connsiteY18" fmla="*/ 1263144 h 1267907"/>
                <a:gd name="connsiteX19" fmla="*/ 721468 w 4099267"/>
                <a:gd name="connsiteY19" fmla="*/ 1258382 h 1267907"/>
                <a:gd name="connsiteX20" fmla="*/ 740518 w 4099267"/>
                <a:gd name="connsiteY20" fmla="*/ 1253619 h 1267907"/>
                <a:gd name="connsiteX21" fmla="*/ 754805 w 4099267"/>
                <a:gd name="connsiteY21" fmla="*/ 1248857 h 1267907"/>
                <a:gd name="connsiteX22" fmla="*/ 826243 w 4099267"/>
                <a:gd name="connsiteY22" fmla="*/ 1244094 h 1267907"/>
                <a:gd name="connsiteX23" fmla="*/ 864343 w 4099267"/>
                <a:gd name="connsiteY23" fmla="*/ 1239332 h 1267907"/>
                <a:gd name="connsiteX24" fmla="*/ 892918 w 4099267"/>
                <a:gd name="connsiteY24" fmla="*/ 1229807 h 1267907"/>
                <a:gd name="connsiteX25" fmla="*/ 907205 w 4099267"/>
                <a:gd name="connsiteY25" fmla="*/ 1225044 h 1267907"/>
                <a:gd name="connsiteX26" fmla="*/ 1069130 w 4099267"/>
                <a:gd name="connsiteY26" fmla="*/ 1234569 h 1267907"/>
                <a:gd name="connsiteX27" fmla="*/ 1083418 w 4099267"/>
                <a:gd name="connsiteY27" fmla="*/ 1239332 h 1267907"/>
                <a:gd name="connsiteX28" fmla="*/ 1097705 w 4099267"/>
                <a:gd name="connsiteY28" fmla="*/ 1248857 h 1267907"/>
                <a:gd name="connsiteX29" fmla="*/ 1202480 w 4099267"/>
                <a:gd name="connsiteY29" fmla="*/ 1244094 h 1267907"/>
                <a:gd name="connsiteX30" fmla="*/ 1245343 w 4099267"/>
                <a:gd name="connsiteY30" fmla="*/ 1225044 h 1267907"/>
                <a:gd name="connsiteX31" fmla="*/ 1273918 w 4099267"/>
                <a:gd name="connsiteY31" fmla="*/ 1220282 h 1267907"/>
                <a:gd name="connsiteX32" fmla="*/ 1488230 w 4099267"/>
                <a:gd name="connsiteY32" fmla="*/ 1225044 h 1267907"/>
                <a:gd name="connsiteX33" fmla="*/ 1531093 w 4099267"/>
                <a:gd name="connsiteY33" fmla="*/ 1239332 h 1267907"/>
                <a:gd name="connsiteX34" fmla="*/ 1545380 w 4099267"/>
                <a:gd name="connsiteY34" fmla="*/ 1244094 h 1267907"/>
                <a:gd name="connsiteX35" fmla="*/ 1578718 w 4099267"/>
                <a:gd name="connsiteY35" fmla="*/ 1239332 h 1267907"/>
                <a:gd name="connsiteX36" fmla="*/ 1593005 w 4099267"/>
                <a:gd name="connsiteY36" fmla="*/ 1234569 h 1267907"/>
                <a:gd name="connsiteX37" fmla="*/ 1616818 w 4099267"/>
                <a:gd name="connsiteY37" fmla="*/ 1229807 h 1267907"/>
                <a:gd name="connsiteX38" fmla="*/ 1788268 w 4099267"/>
                <a:gd name="connsiteY38" fmla="*/ 1234569 h 1267907"/>
                <a:gd name="connsiteX39" fmla="*/ 1845418 w 4099267"/>
                <a:gd name="connsiteY39" fmla="*/ 1239332 h 1267907"/>
                <a:gd name="connsiteX40" fmla="*/ 1893043 w 4099267"/>
                <a:gd name="connsiteY40" fmla="*/ 1253619 h 1267907"/>
                <a:gd name="connsiteX41" fmla="*/ 1907330 w 4099267"/>
                <a:gd name="connsiteY41" fmla="*/ 1258382 h 1267907"/>
                <a:gd name="connsiteX42" fmla="*/ 1921618 w 4099267"/>
                <a:gd name="connsiteY42" fmla="*/ 1267907 h 1267907"/>
                <a:gd name="connsiteX43" fmla="*/ 1974005 w 4099267"/>
                <a:gd name="connsiteY43" fmla="*/ 1258382 h 1267907"/>
                <a:gd name="connsiteX44" fmla="*/ 1988293 w 4099267"/>
                <a:gd name="connsiteY44" fmla="*/ 1248857 h 1267907"/>
                <a:gd name="connsiteX45" fmla="*/ 2002580 w 4099267"/>
                <a:gd name="connsiteY45" fmla="*/ 1244094 h 1267907"/>
                <a:gd name="connsiteX46" fmla="*/ 2031155 w 4099267"/>
                <a:gd name="connsiteY46" fmla="*/ 1225044 h 1267907"/>
                <a:gd name="connsiteX47" fmla="*/ 2078780 w 4099267"/>
                <a:gd name="connsiteY47" fmla="*/ 1215519 h 1267907"/>
                <a:gd name="connsiteX48" fmla="*/ 2135930 w 4099267"/>
                <a:gd name="connsiteY48" fmla="*/ 1220282 h 1267907"/>
                <a:gd name="connsiteX49" fmla="*/ 2221655 w 4099267"/>
                <a:gd name="connsiteY49" fmla="*/ 1225044 h 1267907"/>
                <a:gd name="connsiteX50" fmla="*/ 2245468 w 4099267"/>
                <a:gd name="connsiteY50" fmla="*/ 1229807 h 1267907"/>
                <a:gd name="connsiteX51" fmla="*/ 2278805 w 4099267"/>
                <a:gd name="connsiteY51" fmla="*/ 1234569 h 1267907"/>
                <a:gd name="connsiteX52" fmla="*/ 2359768 w 4099267"/>
                <a:gd name="connsiteY52" fmla="*/ 1234569 h 1267907"/>
                <a:gd name="connsiteX53" fmla="*/ 2421680 w 4099267"/>
                <a:gd name="connsiteY53" fmla="*/ 1239332 h 1267907"/>
                <a:gd name="connsiteX54" fmla="*/ 2559793 w 4099267"/>
                <a:gd name="connsiteY54" fmla="*/ 1239332 h 1267907"/>
                <a:gd name="connsiteX55" fmla="*/ 2602655 w 4099267"/>
                <a:gd name="connsiteY55" fmla="*/ 1225044 h 1267907"/>
                <a:gd name="connsiteX56" fmla="*/ 2616943 w 4099267"/>
                <a:gd name="connsiteY56" fmla="*/ 1220282 h 1267907"/>
                <a:gd name="connsiteX57" fmla="*/ 2631230 w 4099267"/>
                <a:gd name="connsiteY57" fmla="*/ 1215519 h 1267907"/>
                <a:gd name="connsiteX58" fmla="*/ 2974130 w 4099267"/>
                <a:gd name="connsiteY58" fmla="*/ 1225044 h 1267907"/>
                <a:gd name="connsiteX59" fmla="*/ 3069380 w 4099267"/>
                <a:gd name="connsiteY59" fmla="*/ 1220282 h 1267907"/>
                <a:gd name="connsiteX60" fmla="*/ 3226543 w 4099267"/>
                <a:gd name="connsiteY60" fmla="*/ 1225044 h 1267907"/>
                <a:gd name="connsiteX61" fmla="*/ 3240830 w 4099267"/>
                <a:gd name="connsiteY61" fmla="*/ 1229807 h 1267907"/>
                <a:gd name="connsiteX62" fmla="*/ 3283693 w 4099267"/>
                <a:gd name="connsiteY62" fmla="*/ 1239332 h 1267907"/>
                <a:gd name="connsiteX63" fmla="*/ 3297980 w 4099267"/>
                <a:gd name="connsiteY63" fmla="*/ 1244094 h 1267907"/>
                <a:gd name="connsiteX64" fmla="*/ 3388468 w 4099267"/>
                <a:gd name="connsiteY64" fmla="*/ 1248857 h 1267907"/>
                <a:gd name="connsiteX65" fmla="*/ 3421805 w 4099267"/>
                <a:gd name="connsiteY65" fmla="*/ 1244094 h 1267907"/>
                <a:gd name="connsiteX66" fmla="*/ 3450380 w 4099267"/>
                <a:gd name="connsiteY66" fmla="*/ 1234569 h 1267907"/>
                <a:gd name="connsiteX67" fmla="*/ 3493243 w 4099267"/>
                <a:gd name="connsiteY67" fmla="*/ 1220282 h 1267907"/>
                <a:gd name="connsiteX68" fmla="*/ 3531343 w 4099267"/>
                <a:gd name="connsiteY68" fmla="*/ 1215519 h 1267907"/>
                <a:gd name="connsiteX69" fmla="*/ 3688505 w 4099267"/>
                <a:gd name="connsiteY69" fmla="*/ 1220282 h 1267907"/>
                <a:gd name="connsiteX70" fmla="*/ 3717080 w 4099267"/>
                <a:gd name="connsiteY70" fmla="*/ 1229807 h 1267907"/>
                <a:gd name="connsiteX71" fmla="*/ 3740893 w 4099267"/>
                <a:gd name="connsiteY71" fmla="*/ 1234569 h 1267907"/>
                <a:gd name="connsiteX72" fmla="*/ 3807568 w 4099267"/>
                <a:gd name="connsiteY72" fmla="*/ 1220282 h 1267907"/>
                <a:gd name="connsiteX73" fmla="*/ 3926630 w 4099267"/>
                <a:gd name="connsiteY73" fmla="*/ 1215519 h 1267907"/>
                <a:gd name="connsiteX74" fmla="*/ 3955205 w 4099267"/>
                <a:gd name="connsiteY74" fmla="*/ 1201232 h 1267907"/>
                <a:gd name="connsiteX75" fmla="*/ 3979018 w 4099267"/>
                <a:gd name="connsiteY75" fmla="*/ 1182182 h 1267907"/>
                <a:gd name="connsiteX76" fmla="*/ 3993305 w 4099267"/>
                <a:gd name="connsiteY76" fmla="*/ 1172657 h 1267907"/>
                <a:gd name="connsiteX77" fmla="*/ 4007593 w 4099267"/>
                <a:gd name="connsiteY77" fmla="*/ 1167894 h 1267907"/>
                <a:gd name="connsiteX78" fmla="*/ 4012355 w 4099267"/>
                <a:gd name="connsiteY78" fmla="*/ 1115507 h 1267907"/>
                <a:gd name="connsiteX79" fmla="*/ 4017118 w 4099267"/>
                <a:gd name="connsiteY79" fmla="*/ 1101219 h 1267907"/>
                <a:gd name="connsiteX80" fmla="*/ 4031405 w 4099267"/>
                <a:gd name="connsiteY80" fmla="*/ 1091694 h 1267907"/>
                <a:gd name="connsiteX81" fmla="*/ 4045693 w 4099267"/>
                <a:gd name="connsiteY81" fmla="*/ 1086932 h 1267907"/>
                <a:gd name="connsiteX82" fmla="*/ 4079030 w 4099267"/>
                <a:gd name="connsiteY82" fmla="*/ 1039307 h 1267907"/>
                <a:gd name="connsiteX83" fmla="*/ 4074268 w 4099267"/>
                <a:gd name="connsiteY83" fmla="*/ 996444 h 1267907"/>
                <a:gd name="connsiteX84" fmla="*/ 4069505 w 4099267"/>
                <a:gd name="connsiteY84" fmla="*/ 982157 h 1267907"/>
                <a:gd name="connsiteX85" fmla="*/ 4064743 w 4099267"/>
                <a:gd name="connsiteY85" fmla="*/ 963107 h 1267907"/>
                <a:gd name="connsiteX86" fmla="*/ 4059980 w 4099267"/>
                <a:gd name="connsiteY86" fmla="*/ 925007 h 1267907"/>
                <a:gd name="connsiteX87" fmla="*/ 4074268 w 4099267"/>
                <a:gd name="connsiteY87" fmla="*/ 863094 h 1267907"/>
                <a:gd name="connsiteX88" fmla="*/ 4079030 w 4099267"/>
                <a:gd name="connsiteY88" fmla="*/ 848807 h 1267907"/>
                <a:gd name="connsiteX89" fmla="*/ 4064743 w 4099267"/>
                <a:gd name="connsiteY89" fmla="*/ 815469 h 1267907"/>
                <a:gd name="connsiteX90" fmla="*/ 4050455 w 4099267"/>
                <a:gd name="connsiteY90" fmla="*/ 786894 h 1267907"/>
                <a:gd name="connsiteX91" fmla="*/ 4059980 w 4099267"/>
                <a:gd name="connsiteY91" fmla="*/ 639257 h 1267907"/>
                <a:gd name="connsiteX92" fmla="*/ 4069505 w 4099267"/>
                <a:gd name="connsiteY92" fmla="*/ 544007 h 1267907"/>
                <a:gd name="connsiteX93" fmla="*/ 4064743 w 4099267"/>
                <a:gd name="connsiteY93" fmla="*/ 486857 h 1267907"/>
                <a:gd name="connsiteX94" fmla="*/ 4064743 w 4099267"/>
                <a:gd name="connsiteY94" fmla="*/ 410657 h 1267907"/>
                <a:gd name="connsiteX95" fmla="*/ 4074268 w 4099267"/>
                <a:gd name="connsiteY95" fmla="*/ 396369 h 1267907"/>
                <a:gd name="connsiteX96" fmla="*/ 4079030 w 4099267"/>
                <a:gd name="connsiteY96" fmla="*/ 382082 h 1267907"/>
                <a:gd name="connsiteX97" fmla="*/ 4069505 w 4099267"/>
                <a:gd name="connsiteY97" fmla="*/ 329694 h 1267907"/>
                <a:gd name="connsiteX98" fmla="*/ 4050455 w 4099267"/>
                <a:gd name="connsiteY98" fmla="*/ 301119 h 1267907"/>
                <a:gd name="connsiteX99" fmla="*/ 4059980 w 4099267"/>
                <a:gd name="connsiteY99" fmla="*/ 258257 h 1267907"/>
                <a:gd name="connsiteX100" fmla="*/ 4079030 w 4099267"/>
                <a:gd name="connsiteY100" fmla="*/ 229682 h 1267907"/>
                <a:gd name="connsiteX101" fmla="*/ 4083793 w 4099267"/>
                <a:gd name="connsiteY101" fmla="*/ 215394 h 1267907"/>
                <a:gd name="connsiteX102" fmla="*/ 4093318 w 4099267"/>
                <a:gd name="connsiteY102" fmla="*/ 201107 h 1267907"/>
                <a:gd name="connsiteX103" fmla="*/ 4093318 w 4099267"/>
                <a:gd name="connsiteY103" fmla="*/ 110619 h 1267907"/>
                <a:gd name="connsiteX104" fmla="*/ 4079030 w 4099267"/>
                <a:gd name="connsiteY104" fmla="*/ 82044 h 1267907"/>
                <a:gd name="connsiteX105" fmla="*/ 4059980 w 4099267"/>
                <a:gd name="connsiteY105" fmla="*/ 67757 h 1267907"/>
                <a:gd name="connsiteX106" fmla="*/ 4031405 w 4099267"/>
                <a:gd name="connsiteY106" fmla="*/ 48707 h 1267907"/>
                <a:gd name="connsiteX107" fmla="*/ 4017118 w 4099267"/>
                <a:gd name="connsiteY107" fmla="*/ 39182 h 1267907"/>
                <a:gd name="connsiteX108" fmla="*/ 3950443 w 4099267"/>
                <a:gd name="connsiteY108" fmla="*/ 24894 h 1267907"/>
                <a:gd name="connsiteX109" fmla="*/ 3774230 w 4099267"/>
                <a:gd name="connsiteY109" fmla="*/ 29657 h 1267907"/>
                <a:gd name="connsiteX110" fmla="*/ 3759943 w 4099267"/>
                <a:gd name="connsiteY110" fmla="*/ 34419 h 1267907"/>
                <a:gd name="connsiteX111" fmla="*/ 3721843 w 4099267"/>
                <a:gd name="connsiteY111" fmla="*/ 43944 h 1267907"/>
                <a:gd name="connsiteX112" fmla="*/ 3645643 w 4099267"/>
                <a:gd name="connsiteY112" fmla="*/ 39182 h 1267907"/>
                <a:gd name="connsiteX113" fmla="*/ 3602780 w 4099267"/>
                <a:gd name="connsiteY113" fmla="*/ 24894 h 1267907"/>
                <a:gd name="connsiteX114" fmla="*/ 3559918 w 4099267"/>
                <a:gd name="connsiteY114" fmla="*/ 10607 h 1267907"/>
                <a:gd name="connsiteX115" fmla="*/ 3526580 w 4099267"/>
                <a:gd name="connsiteY115" fmla="*/ 5844 h 1267907"/>
                <a:gd name="connsiteX116" fmla="*/ 3478955 w 4099267"/>
                <a:gd name="connsiteY116" fmla="*/ 5844 h 1267907"/>
                <a:gd name="connsiteX117" fmla="*/ 3464668 w 4099267"/>
                <a:gd name="connsiteY117" fmla="*/ 15369 h 1267907"/>
                <a:gd name="connsiteX118" fmla="*/ 3388468 w 4099267"/>
                <a:gd name="connsiteY118" fmla="*/ 34419 h 1267907"/>
                <a:gd name="connsiteX119" fmla="*/ 3131293 w 4099267"/>
                <a:gd name="connsiteY119" fmla="*/ 39182 h 1267907"/>
                <a:gd name="connsiteX120" fmla="*/ 3007468 w 4099267"/>
                <a:gd name="connsiteY120" fmla="*/ 29657 h 1267907"/>
                <a:gd name="connsiteX121" fmla="*/ 2978893 w 4099267"/>
                <a:gd name="connsiteY121" fmla="*/ 20132 h 1267907"/>
                <a:gd name="connsiteX122" fmla="*/ 2964605 w 4099267"/>
                <a:gd name="connsiteY122" fmla="*/ 15369 h 1267907"/>
                <a:gd name="connsiteX123" fmla="*/ 2916980 w 4099267"/>
                <a:gd name="connsiteY123" fmla="*/ 24894 h 1267907"/>
                <a:gd name="connsiteX124" fmla="*/ 2893168 w 4099267"/>
                <a:gd name="connsiteY124" fmla="*/ 29657 h 1267907"/>
                <a:gd name="connsiteX125" fmla="*/ 2697905 w 4099267"/>
                <a:gd name="connsiteY125" fmla="*/ 34419 h 1267907"/>
                <a:gd name="connsiteX126" fmla="*/ 2583605 w 4099267"/>
                <a:gd name="connsiteY126" fmla="*/ 29657 h 1267907"/>
                <a:gd name="connsiteX127" fmla="*/ 2569318 w 4099267"/>
                <a:gd name="connsiteY127" fmla="*/ 24894 h 1267907"/>
                <a:gd name="connsiteX128" fmla="*/ 2440730 w 4099267"/>
                <a:gd name="connsiteY128" fmla="*/ 34419 h 1267907"/>
                <a:gd name="connsiteX129" fmla="*/ 2350243 w 4099267"/>
                <a:gd name="connsiteY129" fmla="*/ 39182 h 1267907"/>
                <a:gd name="connsiteX130" fmla="*/ 2226418 w 4099267"/>
                <a:gd name="connsiteY130" fmla="*/ 48707 h 1267907"/>
                <a:gd name="connsiteX131" fmla="*/ 2112118 w 4099267"/>
                <a:gd name="connsiteY131" fmla="*/ 43944 h 1267907"/>
                <a:gd name="connsiteX132" fmla="*/ 1902568 w 4099267"/>
                <a:gd name="connsiteY132" fmla="*/ 39182 h 1267907"/>
                <a:gd name="connsiteX133" fmla="*/ 1840655 w 4099267"/>
                <a:gd name="connsiteY133" fmla="*/ 34419 h 1267907"/>
                <a:gd name="connsiteX134" fmla="*/ 1812080 w 4099267"/>
                <a:gd name="connsiteY134" fmla="*/ 24894 h 1267907"/>
                <a:gd name="connsiteX135" fmla="*/ 1797793 w 4099267"/>
                <a:gd name="connsiteY135" fmla="*/ 20132 h 1267907"/>
                <a:gd name="connsiteX136" fmla="*/ 1716830 w 4099267"/>
                <a:gd name="connsiteY136" fmla="*/ 15369 h 1267907"/>
                <a:gd name="connsiteX137" fmla="*/ 1664443 w 4099267"/>
                <a:gd name="connsiteY137" fmla="*/ 10607 h 1267907"/>
                <a:gd name="connsiteX138" fmla="*/ 1602530 w 4099267"/>
                <a:gd name="connsiteY138" fmla="*/ 15369 h 1267907"/>
                <a:gd name="connsiteX139" fmla="*/ 1578718 w 4099267"/>
                <a:gd name="connsiteY139" fmla="*/ 20132 h 1267907"/>
                <a:gd name="connsiteX140" fmla="*/ 1531093 w 4099267"/>
                <a:gd name="connsiteY140" fmla="*/ 24894 h 1267907"/>
                <a:gd name="connsiteX141" fmla="*/ 1502518 w 4099267"/>
                <a:gd name="connsiteY141" fmla="*/ 29657 h 1267907"/>
                <a:gd name="connsiteX142" fmla="*/ 1473943 w 4099267"/>
                <a:gd name="connsiteY142" fmla="*/ 39182 h 1267907"/>
                <a:gd name="connsiteX143" fmla="*/ 1278680 w 4099267"/>
                <a:gd name="connsiteY143" fmla="*/ 34419 h 1267907"/>
                <a:gd name="connsiteX144" fmla="*/ 1250105 w 4099267"/>
                <a:gd name="connsiteY144" fmla="*/ 29657 h 1267907"/>
                <a:gd name="connsiteX145" fmla="*/ 1054843 w 4099267"/>
                <a:gd name="connsiteY145" fmla="*/ 34419 h 1267907"/>
                <a:gd name="connsiteX146" fmla="*/ 1031030 w 4099267"/>
                <a:gd name="connsiteY146" fmla="*/ 39182 h 1267907"/>
                <a:gd name="connsiteX147" fmla="*/ 1016743 w 4099267"/>
                <a:gd name="connsiteY147" fmla="*/ 43944 h 1267907"/>
                <a:gd name="connsiteX148" fmla="*/ 797668 w 4099267"/>
                <a:gd name="connsiteY148" fmla="*/ 39182 h 1267907"/>
                <a:gd name="connsiteX149" fmla="*/ 740518 w 4099267"/>
                <a:gd name="connsiteY149" fmla="*/ 34419 h 1267907"/>
                <a:gd name="connsiteX150" fmla="*/ 716705 w 4099267"/>
                <a:gd name="connsiteY150" fmla="*/ 29657 h 1267907"/>
                <a:gd name="connsiteX151" fmla="*/ 659555 w 4099267"/>
                <a:gd name="connsiteY151" fmla="*/ 24894 h 1267907"/>
                <a:gd name="connsiteX152" fmla="*/ 611930 w 4099267"/>
                <a:gd name="connsiteY152" fmla="*/ 15369 h 1267907"/>
                <a:gd name="connsiteX153" fmla="*/ 526205 w 4099267"/>
                <a:gd name="connsiteY153" fmla="*/ 20132 h 1267907"/>
                <a:gd name="connsiteX154" fmla="*/ 454768 w 4099267"/>
                <a:gd name="connsiteY154" fmla="*/ 29657 h 1267907"/>
                <a:gd name="connsiteX155" fmla="*/ 440480 w 4099267"/>
                <a:gd name="connsiteY155" fmla="*/ 34419 h 1267907"/>
                <a:gd name="connsiteX156" fmla="*/ 307130 w 4099267"/>
                <a:gd name="connsiteY156" fmla="*/ 29657 h 1267907"/>
                <a:gd name="connsiteX157" fmla="*/ 259505 w 4099267"/>
                <a:gd name="connsiteY157" fmla="*/ 24894 h 1267907"/>
                <a:gd name="connsiteX158" fmla="*/ 211880 w 4099267"/>
                <a:gd name="connsiteY158" fmla="*/ 15369 h 1267907"/>
                <a:gd name="connsiteX159" fmla="*/ 111868 w 4099267"/>
                <a:gd name="connsiteY159" fmla="*/ 10607 h 1267907"/>
                <a:gd name="connsiteX160" fmla="*/ 73768 w 4099267"/>
                <a:gd name="connsiteY160" fmla="*/ 15369 h 1267907"/>
                <a:gd name="connsiteX161" fmla="*/ 59480 w 4099267"/>
                <a:gd name="connsiteY161" fmla="*/ 24894 h 1267907"/>
                <a:gd name="connsiteX162" fmla="*/ 30905 w 4099267"/>
                <a:gd name="connsiteY162" fmla="*/ 34419 h 1267907"/>
                <a:gd name="connsiteX163" fmla="*/ 2330 w 4099267"/>
                <a:gd name="connsiteY163" fmla="*/ 29657 h 1267907"/>
                <a:gd name="connsiteX164" fmla="*/ 7093 w 4099267"/>
                <a:gd name="connsiteY164" fmla="*/ 1205994 h 1267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</a:cxnLst>
              <a:rect l="l" t="t" r="r" b="b"/>
              <a:pathLst>
                <a:path w="4099267" h="1267907">
                  <a:moveTo>
                    <a:pt x="7093" y="1205994"/>
                  </a:moveTo>
                  <a:lnTo>
                    <a:pt x="49955" y="1215519"/>
                  </a:lnTo>
                  <a:cubicBezTo>
                    <a:pt x="55216" y="1217774"/>
                    <a:pt x="59123" y="1222484"/>
                    <a:pt x="64243" y="1225044"/>
                  </a:cubicBezTo>
                  <a:cubicBezTo>
                    <a:pt x="68733" y="1227289"/>
                    <a:pt x="73768" y="1228219"/>
                    <a:pt x="78530" y="1229807"/>
                  </a:cubicBezTo>
                  <a:cubicBezTo>
                    <a:pt x="116630" y="1228219"/>
                    <a:pt x="154886" y="1228839"/>
                    <a:pt x="192830" y="1225044"/>
                  </a:cubicBezTo>
                  <a:cubicBezTo>
                    <a:pt x="202820" y="1224045"/>
                    <a:pt x="211880" y="1218694"/>
                    <a:pt x="221405" y="1215519"/>
                  </a:cubicBezTo>
                  <a:lnTo>
                    <a:pt x="235693" y="1210757"/>
                  </a:lnTo>
                  <a:lnTo>
                    <a:pt x="249980" y="1205994"/>
                  </a:lnTo>
                  <a:cubicBezTo>
                    <a:pt x="256077" y="1207518"/>
                    <a:pt x="276490" y="1212105"/>
                    <a:pt x="283318" y="1215519"/>
                  </a:cubicBezTo>
                  <a:cubicBezTo>
                    <a:pt x="288437" y="1218079"/>
                    <a:pt x="292843" y="1221869"/>
                    <a:pt x="297605" y="1225044"/>
                  </a:cubicBezTo>
                  <a:cubicBezTo>
                    <a:pt x="392447" y="1221657"/>
                    <a:pt x="423149" y="1216201"/>
                    <a:pt x="507155" y="1225044"/>
                  </a:cubicBezTo>
                  <a:cubicBezTo>
                    <a:pt x="517024" y="1226083"/>
                    <a:pt x="532726" y="1236003"/>
                    <a:pt x="540493" y="1239332"/>
                  </a:cubicBezTo>
                  <a:cubicBezTo>
                    <a:pt x="545107" y="1241309"/>
                    <a:pt x="550018" y="1242507"/>
                    <a:pt x="554780" y="1244094"/>
                  </a:cubicBezTo>
                  <a:cubicBezTo>
                    <a:pt x="557955" y="1239332"/>
                    <a:pt x="558802" y="1231379"/>
                    <a:pt x="564305" y="1229807"/>
                  </a:cubicBezTo>
                  <a:cubicBezTo>
                    <a:pt x="570497" y="1228038"/>
                    <a:pt x="594419" y="1236670"/>
                    <a:pt x="602405" y="1239332"/>
                  </a:cubicBezTo>
                  <a:cubicBezTo>
                    <a:pt x="607168" y="1244094"/>
                    <a:pt x="611089" y="1249883"/>
                    <a:pt x="616693" y="1253619"/>
                  </a:cubicBezTo>
                  <a:cubicBezTo>
                    <a:pt x="620870" y="1256404"/>
                    <a:pt x="626490" y="1256137"/>
                    <a:pt x="630980" y="1258382"/>
                  </a:cubicBezTo>
                  <a:cubicBezTo>
                    <a:pt x="636100" y="1260942"/>
                    <a:pt x="640505" y="1264732"/>
                    <a:pt x="645268" y="1267907"/>
                  </a:cubicBezTo>
                  <a:cubicBezTo>
                    <a:pt x="665905" y="1266319"/>
                    <a:pt x="686642" y="1265711"/>
                    <a:pt x="707180" y="1263144"/>
                  </a:cubicBezTo>
                  <a:cubicBezTo>
                    <a:pt x="712161" y="1262521"/>
                    <a:pt x="716641" y="1259761"/>
                    <a:pt x="721468" y="1258382"/>
                  </a:cubicBezTo>
                  <a:cubicBezTo>
                    <a:pt x="727762" y="1256584"/>
                    <a:pt x="734224" y="1255417"/>
                    <a:pt x="740518" y="1253619"/>
                  </a:cubicBezTo>
                  <a:cubicBezTo>
                    <a:pt x="745345" y="1252240"/>
                    <a:pt x="749816" y="1249411"/>
                    <a:pt x="754805" y="1248857"/>
                  </a:cubicBezTo>
                  <a:cubicBezTo>
                    <a:pt x="778525" y="1246221"/>
                    <a:pt x="802467" y="1246161"/>
                    <a:pt x="826243" y="1244094"/>
                  </a:cubicBezTo>
                  <a:cubicBezTo>
                    <a:pt x="838994" y="1242985"/>
                    <a:pt x="851643" y="1240919"/>
                    <a:pt x="864343" y="1239332"/>
                  </a:cubicBezTo>
                  <a:lnTo>
                    <a:pt x="892918" y="1229807"/>
                  </a:lnTo>
                  <a:lnTo>
                    <a:pt x="907205" y="1225044"/>
                  </a:lnTo>
                  <a:cubicBezTo>
                    <a:pt x="962299" y="1226944"/>
                    <a:pt x="1016157" y="1221326"/>
                    <a:pt x="1069130" y="1234569"/>
                  </a:cubicBezTo>
                  <a:cubicBezTo>
                    <a:pt x="1074000" y="1235787"/>
                    <a:pt x="1078928" y="1237087"/>
                    <a:pt x="1083418" y="1239332"/>
                  </a:cubicBezTo>
                  <a:cubicBezTo>
                    <a:pt x="1088537" y="1241892"/>
                    <a:pt x="1092943" y="1245682"/>
                    <a:pt x="1097705" y="1248857"/>
                  </a:cubicBezTo>
                  <a:cubicBezTo>
                    <a:pt x="1132630" y="1247269"/>
                    <a:pt x="1167718" y="1247819"/>
                    <a:pt x="1202480" y="1244094"/>
                  </a:cubicBezTo>
                  <a:cubicBezTo>
                    <a:pt x="1261010" y="1237823"/>
                    <a:pt x="1208719" y="1237251"/>
                    <a:pt x="1245343" y="1225044"/>
                  </a:cubicBezTo>
                  <a:cubicBezTo>
                    <a:pt x="1254504" y="1221991"/>
                    <a:pt x="1264393" y="1221869"/>
                    <a:pt x="1273918" y="1220282"/>
                  </a:cubicBezTo>
                  <a:cubicBezTo>
                    <a:pt x="1345355" y="1221869"/>
                    <a:pt x="1416898" y="1220848"/>
                    <a:pt x="1488230" y="1225044"/>
                  </a:cubicBezTo>
                  <a:cubicBezTo>
                    <a:pt x="1488234" y="1225044"/>
                    <a:pt x="1523948" y="1236950"/>
                    <a:pt x="1531093" y="1239332"/>
                  </a:cubicBezTo>
                  <a:lnTo>
                    <a:pt x="1545380" y="1244094"/>
                  </a:lnTo>
                  <a:cubicBezTo>
                    <a:pt x="1556493" y="1242507"/>
                    <a:pt x="1567711" y="1241533"/>
                    <a:pt x="1578718" y="1239332"/>
                  </a:cubicBezTo>
                  <a:cubicBezTo>
                    <a:pt x="1583641" y="1238347"/>
                    <a:pt x="1588135" y="1235787"/>
                    <a:pt x="1593005" y="1234569"/>
                  </a:cubicBezTo>
                  <a:cubicBezTo>
                    <a:pt x="1600858" y="1232606"/>
                    <a:pt x="1608880" y="1231394"/>
                    <a:pt x="1616818" y="1229807"/>
                  </a:cubicBezTo>
                  <a:lnTo>
                    <a:pt x="1788268" y="1234569"/>
                  </a:lnTo>
                  <a:cubicBezTo>
                    <a:pt x="1807367" y="1235365"/>
                    <a:pt x="1826450" y="1236961"/>
                    <a:pt x="1845418" y="1239332"/>
                  </a:cubicBezTo>
                  <a:cubicBezTo>
                    <a:pt x="1856937" y="1240772"/>
                    <a:pt x="1884751" y="1250855"/>
                    <a:pt x="1893043" y="1253619"/>
                  </a:cubicBezTo>
                  <a:cubicBezTo>
                    <a:pt x="1897805" y="1255207"/>
                    <a:pt x="1903153" y="1255597"/>
                    <a:pt x="1907330" y="1258382"/>
                  </a:cubicBezTo>
                  <a:lnTo>
                    <a:pt x="1921618" y="1267907"/>
                  </a:lnTo>
                  <a:cubicBezTo>
                    <a:pt x="1924821" y="1267373"/>
                    <a:pt x="1968685" y="1260377"/>
                    <a:pt x="1974005" y="1258382"/>
                  </a:cubicBezTo>
                  <a:cubicBezTo>
                    <a:pt x="1979365" y="1256372"/>
                    <a:pt x="1983173" y="1251417"/>
                    <a:pt x="1988293" y="1248857"/>
                  </a:cubicBezTo>
                  <a:cubicBezTo>
                    <a:pt x="1992783" y="1246612"/>
                    <a:pt x="1998192" y="1246532"/>
                    <a:pt x="2002580" y="1244094"/>
                  </a:cubicBezTo>
                  <a:cubicBezTo>
                    <a:pt x="2012587" y="1238534"/>
                    <a:pt x="2020295" y="1228664"/>
                    <a:pt x="2031155" y="1225044"/>
                  </a:cubicBezTo>
                  <a:cubicBezTo>
                    <a:pt x="2056092" y="1216733"/>
                    <a:pt x="2040473" y="1220992"/>
                    <a:pt x="2078780" y="1215519"/>
                  </a:cubicBezTo>
                  <a:lnTo>
                    <a:pt x="2135930" y="1220282"/>
                  </a:lnTo>
                  <a:cubicBezTo>
                    <a:pt x="2164486" y="1222186"/>
                    <a:pt x="2193144" y="1222565"/>
                    <a:pt x="2221655" y="1225044"/>
                  </a:cubicBezTo>
                  <a:cubicBezTo>
                    <a:pt x="2229719" y="1225745"/>
                    <a:pt x="2237483" y="1228476"/>
                    <a:pt x="2245468" y="1229807"/>
                  </a:cubicBezTo>
                  <a:cubicBezTo>
                    <a:pt x="2256540" y="1231652"/>
                    <a:pt x="2267693" y="1232982"/>
                    <a:pt x="2278805" y="1234569"/>
                  </a:cubicBezTo>
                  <a:cubicBezTo>
                    <a:pt x="2317692" y="1247532"/>
                    <a:pt x="2272724" y="1234569"/>
                    <a:pt x="2359768" y="1234569"/>
                  </a:cubicBezTo>
                  <a:cubicBezTo>
                    <a:pt x="2380466" y="1234569"/>
                    <a:pt x="2401043" y="1237744"/>
                    <a:pt x="2421680" y="1239332"/>
                  </a:cubicBezTo>
                  <a:cubicBezTo>
                    <a:pt x="2475875" y="1252879"/>
                    <a:pt x="2454756" y="1249497"/>
                    <a:pt x="2559793" y="1239332"/>
                  </a:cubicBezTo>
                  <a:cubicBezTo>
                    <a:pt x="2559802" y="1239331"/>
                    <a:pt x="2595507" y="1227427"/>
                    <a:pt x="2602655" y="1225044"/>
                  </a:cubicBezTo>
                  <a:lnTo>
                    <a:pt x="2616943" y="1220282"/>
                  </a:lnTo>
                  <a:lnTo>
                    <a:pt x="2631230" y="1215519"/>
                  </a:lnTo>
                  <a:lnTo>
                    <a:pt x="2974130" y="1225044"/>
                  </a:lnTo>
                  <a:cubicBezTo>
                    <a:pt x="3005920" y="1225044"/>
                    <a:pt x="3037630" y="1221869"/>
                    <a:pt x="3069380" y="1220282"/>
                  </a:cubicBezTo>
                  <a:cubicBezTo>
                    <a:pt x="3121768" y="1221869"/>
                    <a:pt x="3174212" y="1222137"/>
                    <a:pt x="3226543" y="1225044"/>
                  </a:cubicBezTo>
                  <a:cubicBezTo>
                    <a:pt x="3231555" y="1225322"/>
                    <a:pt x="3236003" y="1228428"/>
                    <a:pt x="3240830" y="1229807"/>
                  </a:cubicBezTo>
                  <a:cubicBezTo>
                    <a:pt x="3275017" y="1239575"/>
                    <a:pt x="3244454" y="1229522"/>
                    <a:pt x="3283693" y="1239332"/>
                  </a:cubicBezTo>
                  <a:cubicBezTo>
                    <a:pt x="3288563" y="1240550"/>
                    <a:pt x="3292981" y="1243640"/>
                    <a:pt x="3297980" y="1244094"/>
                  </a:cubicBezTo>
                  <a:cubicBezTo>
                    <a:pt x="3328060" y="1246829"/>
                    <a:pt x="3358305" y="1247269"/>
                    <a:pt x="3388468" y="1248857"/>
                  </a:cubicBezTo>
                  <a:cubicBezTo>
                    <a:pt x="3399580" y="1247269"/>
                    <a:pt x="3410867" y="1246618"/>
                    <a:pt x="3421805" y="1244094"/>
                  </a:cubicBezTo>
                  <a:cubicBezTo>
                    <a:pt x="3431588" y="1241836"/>
                    <a:pt x="3440855" y="1237744"/>
                    <a:pt x="3450380" y="1234569"/>
                  </a:cubicBezTo>
                  <a:lnTo>
                    <a:pt x="3493243" y="1220282"/>
                  </a:lnTo>
                  <a:cubicBezTo>
                    <a:pt x="3505385" y="1216235"/>
                    <a:pt x="3518643" y="1217107"/>
                    <a:pt x="3531343" y="1215519"/>
                  </a:cubicBezTo>
                  <a:cubicBezTo>
                    <a:pt x="3583730" y="1217107"/>
                    <a:pt x="3636248" y="1216262"/>
                    <a:pt x="3688505" y="1220282"/>
                  </a:cubicBezTo>
                  <a:cubicBezTo>
                    <a:pt x="3698516" y="1221052"/>
                    <a:pt x="3707555" y="1226632"/>
                    <a:pt x="3717080" y="1229807"/>
                  </a:cubicBezTo>
                  <a:cubicBezTo>
                    <a:pt x="3724759" y="1232367"/>
                    <a:pt x="3732955" y="1232982"/>
                    <a:pt x="3740893" y="1234569"/>
                  </a:cubicBezTo>
                  <a:cubicBezTo>
                    <a:pt x="3788956" y="1228562"/>
                    <a:pt x="3766851" y="1233854"/>
                    <a:pt x="3807568" y="1220282"/>
                  </a:cubicBezTo>
                  <a:cubicBezTo>
                    <a:pt x="3845249" y="1207722"/>
                    <a:pt x="3886943" y="1217107"/>
                    <a:pt x="3926630" y="1215519"/>
                  </a:cubicBezTo>
                  <a:cubicBezTo>
                    <a:pt x="3938251" y="1211646"/>
                    <a:pt x="3945972" y="1210465"/>
                    <a:pt x="3955205" y="1201232"/>
                  </a:cubicBezTo>
                  <a:cubicBezTo>
                    <a:pt x="3976746" y="1179690"/>
                    <a:pt x="3951203" y="1191452"/>
                    <a:pt x="3979018" y="1182182"/>
                  </a:cubicBezTo>
                  <a:cubicBezTo>
                    <a:pt x="3983780" y="1179007"/>
                    <a:pt x="3988186" y="1175217"/>
                    <a:pt x="3993305" y="1172657"/>
                  </a:cubicBezTo>
                  <a:cubicBezTo>
                    <a:pt x="3997795" y="1170412"/>
                    <a:pt x="4006005" y="1172657"/>
                    <a:pt x="4007593" y="1167894"/>
                  </a:cubicBezTo>
                  <a:cubicBezTo>
                    <a:pt x="4013138" y="1151259"/>
                    <a:pt x="4009875" y="1132865"/>
                    <a:pt x="4012355" y="1115507"/>
                  </a:cubicBezTo>
                  <a:cubicBezTo>
                    <a:pt x="4013065" y="1110537"/>
                    <a:pt x="4013982" y="1105139"/>
                    <a:pt x="4017118" y="1101219"/>
                  </a:cubicBezTo>
                  <a:cubicBezTo>
                    <a:pt x="4020694" y="1096750"/>
                    <a:pt x="4026286" y="1094254"/>
                    <a:pt x="4031405" y="1091694"/>
                  </a:cubicBezTo>
                  <a:cubicBezTo>
                    <a:pt x="4035895" y="1089449"/>
                    <a:pt x="4040930" y="1088519"/>
                    <a:pt x="4045693" y="1086932"/>
                  </a:cubicBezTo>
                  <a:cubicBezTo>
                    <a:pt x="4082303" y="1062526"/>
                    <a:pt x="4072386" y="1079174"/>
                    <a:pt x="4079030" y="1039307"/>
                  </a:cubicBezTo>
                  <a:cubicBezTo>
                    <a:pt x="4077443" y="1025019"/>
                    <a:pt x="4076631" y="1010624"/>
                    <a:pt x="4074268" y="996444"/>
                  </a:cubicBezTo>
                  <a:cubicBezTo>
                    <a:pt x="4073443" y="991492"/>
                    <a:pt x="4070884" y="986984"/>
                    <a:pt x="4069505" y="982157"/>
                  </a:cubicBezTo>
                  <a:cubicBezTo>
                    <a:pt x="4067707" y="975863"/>
                    <a:pt x="4065819" y="969563"/>
                    <a:pt x="4064743" y="963107"/>
                  </a:cubicBezTo>
                  <a:cubicBezTo>
                    <a:pt x="4062639" y="950482"/>
                    <a:pt x="4061568" y="937707"/>
                    <a:pt x="4059980" y="925007"/>
                  </a:cubicBezTo>
                  <a:cubicBezTo>
                    <a:pt x="4066163" y="881728"/>
                    <a:pt x="4061193" y="902320"/>
                    <a:pt x="4074268" y="863094"/>
                  </a:cubicBezTo>
                  <a:lnTo>
                    <a:pt x="4079030" y="848807"/>
                  </a:lnTo>
                  <a:cubicBezTo>
                    <a:pt x="4069121" y="809166"/>
                    <a:pt x="4081186" y="848354"/>
                    <a:pt x="4064743" y="815469"/>
                  </a:cubicBezTo>
                  <a:cubicBezTo>
                    <a:pt x="4045024" y="776033"/>
                    <a:pt x="4077753" y="827843"/>
                    <a:pt x="4050455" y="786894"/>
                  </a:cubicBezTo>
                  <a:cubicBezTo>
                    <a:pt x="4053630" y="737682"/>
                    <a:pt x="4053005" y="688076"/>
                    <a:pt x="4059980" y="639257"/>
                  </a:cubicBezTo>
                  <a:cubicBezTo>
                    <a:pt x="4067670" y="585429"/>
                    <a:pt x="4063882" y="617111"/>
                    <a:pt x="4069505" y="544007"/>
                  </a:cubicBezTo>
                  <a:cubicBezTo>
                    <a:pt x="4067918" y="524957"/>
                    <a:pt x="4066977" y="505842"/>
                    <a:pt x="4064743" y="486857"/>
                  </a:cubicBezTo>
                  <a:cubicBezTo>
                    <a:pt x="4059942" y="446047"/>
                    <a:pt x="4051880" y="470680"/>
                    <a:pt x="4064743" y="410657"/>
                  </a:cubicBezTo>
                  <a:cubicBezTo>
                    <a:pt x="4065942" y="405060"/>
                    <a:pt x="4071093" y="401132"/>
                    <a:pt x="4074268" y="396369"/>
                  </a:cubicBezTo>
                  <a:cubicBezTo>
                    <a:pt x="4075855" y="391607"/>
                    <a:pt x="4079030" y="387102"/>
                    <a:pt x="4079030" y="382082"/>
                  </a:cubicBezTo>
                  <a:cubicBezTo>
                    <a:pt x="4079030" y="375642"/>
                    <a:pt x="4076203" y="341751"/>
                    <a:pt x="4069505" y="329694"/>
                  </a:cubicBezTo>
                  <a:cubicBezTo>
                    <a:pt x="4063946" y="319687"/>
                    <a:pt x="4050455" y="301119"/>
                    <a:pt x="4050455" y="301119"/>
                  </a:cubicBezTo>
                  <a:cubicBezTo>
                    <a:pt x="4051747" y="293370"/>
                    <a:pt x="4054398" y="268304"/>
                    <a:pt x="4059980" y="258257"/>
                  </a:cubicBezTo>
                  <a:cubicBezTo>
                    <a:pt x="4065539" y="248250"/>
                    <a:pt x="4072680" y="239207"/>
                    <a:pt x="4079030" y="229682"/>
                  </a:cubicBezTo>
                  <a:cubicBezTo>
                    <a:pt x="4081815" y="225505"/>
                    <a:pt x="4081548" y="219884"/>
                    <a:pt x="4083793" y="215394"/>
                  </a:cubicBezTo>
                  <a:cubicBezTo>
                    <a:pt x="4086353" y="210275"/>
                    <a:pt x="4090143" y="205869"/>
                    <a:pt x="4093318" y="201107"/>
                  </a:cubicBezTo>
                  <a:cubicBezTo>
                    <a:pt x="4101659" y="159397"/>
                    <a:pt x="4100832" y="174489"/>
                    <a:pt x="4093318" y="110619"/>
                  </a:cubicBezTo>
                  <a:cubicBezTo>
                    <a:pt x="4092285" y="101841"/>
                    <a:pt x="4085022" y="88036"/>
                    <a:pt x="4079030" y="82044"/>
                  </a:cubicBezTo>
                  <a:cubicBezTo>
                    <a:pt x="4073417" y="76431"/>
                    <a:pt x="4066330" y="72519"/>
                    <a:pt x="4059980" y="67757"/>
                  </a:cubicBezTo>
                  <a:cubicBezTo>
                    <a:pt x="4043238" y="42644"/>
                    <a:pt x="4060109" y="61008"/>
                    <a:pt x="4031405" y="48707"/>
                  </a:cubicBezTo>
                  <a:cubicBezTo>
                    <a:pt x="4026144" y="46452"/>
                    <a:pt x="4022348" y="41507"/>
                    <a:pt x="4017118" y="39182"/>
                  </a:cubicBezTo>
                  <a:cubicBezTo>
                    <a:pt x="3990564" y="27380"/>
                    <a:pt x="3980451" y="28645"/>
                    <a:pt x="3950443" y="24894"/>
                  </a:cubicBezTo>
                  <a:cubicBezTo>
                    <a:pt x="3891705" y="26482"/>
                    <a:pt x="3832916" y="26723"/>
                    <a:pt x="3774230" y="29657"/>
                  </a:cubicBezTo>
                  <a:cubicBezTo>
                    <a:pt x="3769216" y="29908"/>
                    <a:pt x="3764813" y="33201"/>
                    <a:pt x="3759943" y="34419"/>
                  </a:cubicBezTo>
                  <a:lnTo>
                    <a:pt x="3721843" y="43944"/>
                  </a:lnTo>
                  <a:cubicBezTo>
                    <a:pt x="3696443" y="42357"/>
                    <a:pt x="3670859" y="42620"/>
                    <a:pt x="3645643" y="39182"/>
                  </a:cubicBezTo>
                  <a:cubicBezTo>
                    <a:pt x="3645637" y="39181"/>
                    <a:pt x="3609926" y="27276"/>
                    <a:pt x="3602780" y="24894"/>
                  </a:cubicBezTo>
                  <a:lnTo>
                    <a:pt x="3559918" y="10607"/>
                  </a:lnTo>
                  <a:cubicBezTo>
                    <a:pt x="3549268" y="7057"/>
                    <a:pt x="3537693" y="7432"/>
                    <a:pt x="3526580" y="5844"/>
                  </a:cubicBezTo>
                  <a:cubicBezTo>
                    <a:pt x="3505894" y="-1051"/>
                    <a:pt x="3507757" y="-2796"/>
                    <a:pt x="3478955" y="5844"/>
                  </a:cubicBezTo>
                  <a:cubicBezTo>
                    <a:pt x="3473473" y="7489"/>
                    <a:pt x="3469898" y="13044"/>
                    <a:pt x="3464668" y="15369"/>
                  </a:cubicBezTo>
                  <a:cubicBezTo>
                    <a:pt x="3447382" y="23052"/>
                    <a:pt x="3402970" y="34150"/>
                    <a:pt x="3388468" y="34419"/>
                  </a:cubicBezTo>
                  <a:lnTo>
                    <a:pt x="3131293" y="39182"/>
                  </a:lnTo>
                  <a:cubicBezTo>
                    <a:pt x="3090018" y="36007"/>
                    <a:pt x="3048545" y="34792"/>
                    <a:pt x="3007468" y="29657"/>
                  </a:cubicBezTo>
                  <a:cubicBezTo>
                    <a:pt x="2997505" y="28412"/>
                    <a:pt x="2988418" y="23307"/>
                    <a:pt x="2978893" y="20132"/>
                  </a:cubicBezTo>
                  <a:lnTo>
                    <a:pt x="2964605" y="15369"/>
                  </a:lnTo>
                  <a:cubicBezTo>
                    <a:pt x="2930905" y="23795"/>
                    <a:pt x="2959803" y="17108"/>
                    <a:pt x="2916980" y="24894"/>
                  </a:cubicBezTo>
                  <a:cubicBezTo>
                    <a:pt x="2909016" y="26342"/>
                    <a:pt x="2901255" y="29305"/>
                    <a:pt x="2893168" y="29657"/>
                  </a:cubicBezTo>
                  <a:cubicBezTo>
                    <a:pt x="2828122" y="32485"/>
                    <a:pt x="2762993" y="32832"/>
                    <a:pt x="2697905" y="34419"/>
                  </a:cubicBezTo>
                  <a:cubicBezTo>
                    <a:pt x="2659805" y="32832"/>
                    <a:pt x="2621634" y="32474"/>
                    <a:pt x="2583605" y="29657"/>
                  </a:cubicBezTo>
                  <a:cubicBezTo>
                    <a:pt x="2578599" y="29286"/>
                    <a:pt x="2574338" y="24894"/>
                    <a:pt x="2569318" y="24894"/>
                  </a:cubicBezTo>
                  <a:cubicBezTo>
                    <a:pt x="2498270" y="24894"/>
                    <a:pt x="2500005" y="30331"/>
                    <a:pt x="2440730" y="34419"/>
                  </a:cubicBezTo>
                  <a:cubicBezTo>
                    <a:pt x="2410597" y="36497"/>
                    <a:pt x="2380405" y="37594"/>
                    <a:pt x="2350243" y="39182"/>
                  </a:cubicBezTo>
                  <a:cubicBezTo>
                    <a:pt x="2303328" y="45046"/>
                    <a:pt x="2281133" y="48707"/>
                    <a:pt x="2226418" y="48707"/>
                  </a:cubicBezTo>
                  <a:cubicBezTo>
                    <a:pt x="2188285" y="48707"/>
                    <a:pt x="2150218" y="45532"/>
                    <a:pt x="2112118" y="43944"/>
                  </a:cubicBezTo>
                  <a:cubicBezTo>
                    <a:pt x="2026294" y="15336"/>
                    <a:pt x="2093580" y="34155"/>
                    <a:pt x="1902568" y="39182"/>
                  </a:cubicBezTo>
                  <a:cubicBezTo>
                    <a:pt x="1881930" y="37594"/>
                    <a:pt x="1861100" y="37647"/>
                    <a:pt x="1840655" y="34419"/>
                  </a:cubicBezTo>
                  <a:cubicBezTo>
                    <a:pt x="1830738" y="32853"/>
                    <a:pt x="1821605" y="28069"/>
                    <a:pt x="1812080" y="24894"/>
                  </a:cubicBezTo>
                  <a:lnTo>
                    <a:pt x="1797793" y="20132"/>
                  </a:lnTo>
                  <a:cubicBezTo>
                    <a:pt x="1772146" y="11584"/>
                    <a:pt x="1743796" y="17295"/>
                    <a:pt x="1716830" y="15369"/>
                  </a:cubicBezTo>
                  <a:cubicBezTo>
                    <a:pt x="1699340" y="14120"/>
                    <a:pt x="1681905" y="12194"/>
                    <a:pt x="1664443" y="10607"/>
                  </a:cubicBezTo>
                  <a:cubicBezTo>
                    <a:pt x="1643805" y="12194"/>
                    <a:pt x="1623102" y="13083"/>
                    <a:pt x="1602530" y="15369"/>
                  </a:cubicBezTo>
                  <a:cubicBezTo>
                    <a:pt x="1594485" y="16263"/>
                    <a:pt x="1586742" y="19062"/>
                    <a:pt x="1578718" y="20132"/>
                  </a:cubicBezTo>
                  <a:cubicBezTo>
                    <a:pt x="1562904" y="22241"/>
                    <a:pt x="1546924" y="22915"/>
                    <a:pt x="1531093" y="24894"/>
                  </a:cubicBezTo>
                  <a:cubicBezTo>
                    <a:pt x="1521511" y="26092"/>
                    <a:pt x="1511886" y="27315"/>
                    <a:pt x="1502518" y="29657"/>
                  </a:cubicBezTo>
                  <a:cubicBezTo>
                    <a:pt x="1492778" y="32092"/>
                    <a:pt x="1473943" y="39182"/>
                    <a:pt x="1473943" y="39182"/>
                  </a:cubicBezTo>
                  <a:lnTo>
                    <a:pt x="1278680" y="34419"/>
                  </a:lnTo>
                  <a:cubicBezTo>
                    <a:pt x="1269032" y="34008"/>
                    <a:pt x="1259761" y="29657"/>
                    <a:pt x="1250105" y="29657"/>
                  </a:cubicBezTo>
                  <a:cubicBezTo>
                    <a:pt x="1184998" y="29657"/>
                    <a:pt x="1119930" y="32832"/>
                    <a:pt x="1054843" y="34419"/>
                  </a:cubicBezTo>
                  <a:cubicBezTo>
                    <a:pt x="1046905" y="36007"/>
                    <a:pt x="1038883" y="37219"/>
                    <a:pt x="1031030" y="39182"/>
                  </a:cubicBezTo>
                  <a:cubicBezTo>
                    <a:pt x="1026160" y="40400"/>
                    <a:pt x="1021763" y="43944"/>
                    <a:pt x="1016743" y="43944"/>
                  </a:cubicBezTo>
                  <a:cubicBezTo>
                    <a:pt x="943701" y="43944"/>
                    <a:pt x="870693" y="40769"/>
                    <a:pt x="797668" y="39182"/>
                  </a:cubicBezTo>
                  <a:cubicBezTo>
                    <a:pt x="778618" y="37594"/>
                    <a:pt x="759503" y="36653"/>
                    <a:pt x="740518" y="34419"/>
                  </a:cubicBezTo>
                  <a:cubicBezTo>
                    <a:pt x="732479" y="33473"/>
                    <a:pt x="724744" y="30603"/>
                    <a:pt x="716705" y="29657"/>
                  </a:cubicBezTo>
                  <a:cubicBezTo>
                    <a:pt x="697720" y="27423"/>
                    <a:pt x="678554" y="27005"/>
                    <a:pt x="659555" y="24894"/>
                  </a:cubicBezTo>
                  <a:cubicBezTo>
                    <a:pt x="638529" y="22558"/>
                    <a:pt x="630854" y="20101"/>
                    <a:pt x="611930" y="15369"/>
                  </a:cubicBezTo>
                  <a:lnTo>
                    <a:pt x="526205" y="20132"/>
                  </a:lnTo>
                  <a:cubicBezTo>
                    <a:pt x="501195" y="21918"/>
                    <a:pt x="478664" y="23683"/>
                    <a:pt x="454768" y="29657"/>
                  </a:cubicBezTo>
                  <a:cubicBezTo>
                    <a:pt x="449898" y="30875"/>
                    <a:pt x="445243" y="32832"/>
                    <a:pt x="440480" y="34419"/>
                  </a:cubicBezTo>
                  <a:lnTo>
                    <a:pt x="307130" y="29657"/>
                  </a:lnTo>
                  <a:cubicBezTo>
                    <a:pt x="291198" y="28818"/>
                    <a:pt x="275283" y="27261"/>
                    <a:pt x="259505" y="24894"/>
                  </a:cubicBezTo>
                  <a:cubicBezTo>
                    <a:pt x="243495" y="22492"/>
                    <a:pt x="228051" y="16139"/>
                    <a:pt x="211880" y="15369"/>
                  </a:cubicBezTo>
                  <a:lnTo>
                    <a:pt x="111868" y="10607"/>
                  </a:lnTo>
                  <a:cubicBezTo>
                    <a:pt x="99168" y="12194"/>
                    <a:pt x="86116" y="12002"/>
                    <a:pt x="73768" y="15369"/>
                  </a:cubicBezTo>
                  <a:cubicBezTo>
                    <a:pt x="68246" y="16875"/>
                    <a:pt x="64711" y="22569"/>
                    <a:pt x="59480" y="24894"/>
                  </a:cubicBezTo>
                  <a:cubicBezTo>
                    <a:pt x="50305" y="28972"/>
                    <a:pt x="40430" y="33625"/>
                    <a:pt x="30905" y="34419"/>
                  </a:cubicBezTo>
                  <a:cubicBezTo>
                    <a:pt x="21380" y="35213"/>
                    <a:pt x="11855" y="31244"/>
                    <a:pt x="2330" y="29657"/>
                  </a:cubicBezTo>
                  <a:cubicBezTo>
                    <a:pt x="-1639" y="224919"/>
                    <a:pt x="-844" y="1008350"/>
                    <a:pt x="7093" y="120599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IN" sz="10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" name="Rechteck 65"/>
            <p:cNvSpPr/>
            <p:nvPr/>
          </p:nvSpPr>
          <p:spPr bwMode="gray">
            <a:xfrm>
              <a:off x="2464564" y="4317591"/>
              <a:ext cx="2762807" cy="129495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95000"/>
                </a:lnSpc>
                <a:spcAft>
                  <a:spcPts val="664"/>
                </a:spcAft>
                <a:buSzPct val="120000"/>
                <a:defRPr/>
              </a:pPr>
              <a:r>
                <a:rPr lang="en-US" b="1" dirty="0">
                  <a:solidFill>
                    <a:srgbClr val="FFFFFF"/>
                  </a:solidFill>
                  <a:latin typeface="Arial"/>
                </a:rPr>
                <a:t>Development of ERP application,  website, Portal &amp; Mobile Apps</a:t>
              </a:r>
            </a:p>
            <a:p>
              <a:pPr>
                <a:lnSpc>
                  <a:spcPct val="95000"/>
                </a:lnSpc>
                <a:spcAft>
                  <a:spcPts val="664"/>
                </a:spcAft>
                <a:buSzPct val="120000"/>
                <a:defRPr/>
              </a:pPr>
              <a:r>
                <a:rPr lang="en-US" b="1" dirty="0">
                  <a:solidFill>
                    <a:srgbClr val="FFFFFF"/>
                  </a:solidFill>
                  <a:latin typeface="Arial"/>
                </a:rPr>
                <a:t>Integrate legacy apps &amp; Data Migration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08965" y="4365434"/>
              <a:ext cx="376865" cy="649878"/>
            </a:xfrm>
            <a:prstGeom prst="rect">
              <a:avLst/>
            </a:prstGeom>
            <a:noFill/>
          </p:spPr>
          <p:txBody>
            <a:bodyPr wrap="none" lIns="0" tIns="30359" rIns="0" bIns="0" rtlCol="0">
              <a:spAutoFit/>
            </a:bodyPr>
            <a:lstStyle/>
            <a:p>
              <a:pPr algn="ctr">
                <a:lnSpc>
                  <a:spcPct val="85000"/>
                </a:lnSpc>
                <a:spcAft>
                  <a:spcPts val="498"/>
                </a:spcAft>
                <a:buClr>
                  <a:srgbClr val="FFE600"/>
                </a:buClr>
                <a:buSzPct val="70000"/>
              </a:pPr>
              <a:r>
                <a:rPr lang="en-US" sz="6000" dirty="0">
                  <a:solidFill>
                    <a:srgbClr val="FFE600"/>
                  </a:solidFill>
                  <a:latin typeface="Arial"/>
                </a:rPr>
                <a:t>3</a:t>
              </a:r>
              <a:endParaRPr lang="en-IN" sz="6000" dirty="0">
                <a:solidFill>
                  <a:srgbClr val="FFE600"/>
                </a:solidFill>
                <a:latin typeface="Arial"/>
              </a:endParaRPr>
            </a:p>
          </p:txBody>
        </p:sp>
        <p:cxnSp>
          <p:nvCxnSpPr>
            <p:cNvPr id="24" name="Straight Connector 23"/>
            <p:cNvCxnSpPr>
              <a:cxnSpLocks/>
            </p:cNvCxnSpPr>
            <p:nvPr/>
          </p:nvCxnSpPr>
          <p:spPr>
            <a:xfrm>
              <a:off x="2468530" y="4398091"/>
              <a:ext cx="0" cy="1273285"/>
            </a:xfrm>
            <a:prstGeom prst="line">
              <a:avLst/>
            </a:prstGeom>
            <a:ln w="1905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6178027" y="2859606"/>
            <a:ext cx="3483969" cy="1546880"/>
            <a:chOff x="447423" y="1535059"/>
            <a:chExt cx="3067708" cy="1232741"/>
          </a:xfrm>
        </p:grpSpPr>
        <p:sp>
          <p:nvSpPr>
            <p:cNvPr id="29" name="Freeform 28"/>
            <p:cNvSpPr/>
            <p:nvPr/>
          </p:nvSpPr>
          <p:spPr>
            <a:xfrm>
              <a:off x="447423" y="1535059"/>
              <a:ext cx="3067708" cy="1232741"/>
            </a:xfrm>
            <a:custGeom>
              <a:avLst/>
              <a:gdLst>
                <a:gd name="connsiteX0" fmla="*/ 28575 w 4120749"/>
                <a:gd name="connsiteY0" fmla="*/ 1205993 h 1267906"/>
                <a:gd name="connsiteX1" fmla="*/ 71437 w 4120749"/>
                <a:gd name="connsiteY1" fmla="*/ 1215518 h 1267906"/>
                <a:gd name="connsiteX2" fmla="*/ 85725 w 4120749"/>
                <a:gd name="connsiteY2" fmla="*/ 1225043 h 1267906"/>
                <a:gd name="connsiteX3" fmla="*/ 100012 w 4120749"/>
                <a:gd name="connsiteY3" fmla="*/ 1229806 h 1267906"/>
                <a:gd name="connsiteX4" fmla="*/ 214312 w 4120749"/>
                <a:gd name="connsiteY4" fmla="*/ 1225043 h 1267906"/>
                <a:gd name="connsiteX5" fmla="*/ 242887 w 4120749"/>
                <a:gd name="connsiteY5" fmla="*/ 1215518 h 1267906"/>
                <a:gd name="connsiteX6" fmla="*/ 257175 w 4120749"/>
                <a:gd name="connsiteY6" fmla="*/ 1210756 h 1267906"/>
                <a:gd name="connsiteX7" fmla="*/ 271462 w 4120749"/>
                <a:gd name="connsiteY7" fmla="*/ 1205993 h 1267906"/>
                <a:gd name="connsiteX8" fmla="*/ 304800 w 4120749"/>
                <a:gd name="connsiteY8" fmla="*/ 1215518 h 1267906"/>
                <a:gd name="connsiteX9" fmla="*/ 319087 w 4120749"/>
                <a:gd name="connsiteY9" fmla="*/ 1225043 h 1267906"/>
                <a:gd name="connsiteX10" fmla="*/ 528637 w 4120749"/>
                <a:gd name="connsiteY10" fmla="*/ 1225043 h 1267906"/>
                <a:gd name="connsiteX11" fmla="*/ 561975 w 4120749"/>
                <a:gd name="connsiteY11" fmla="*/ 1239331 h 1267906"/>
                <a:gd name="connsiteX12" fmla="*/ 576262 w 4120749"/>
                <a:gd name="connsiteY12" fmla="*/ 1244093 h 1267906"/>
                <a:gd name="connsiteX13" fmla="*/ 585787 w 4120749"/>
                <a:gd name="connsiteY13" fmla="*/ 1229806 h 1267906"/>
                <a:gd name="connsiteX14" fmla="*/ 623887 w 4120749"/>
                <a:gd name="connsiteY14" fmla="*/ 1239331 h 1267906"/>
                <a:gd name="connsiteX15" fmla="*/ 638175 w 4120749"/>
                <a:gd name="connsiteY15" fmla="*/ 1253618 h 1267906"/>
                <a:gd name="connsiteX16" fmla="*/ 652462 w 4120749"/>
                <a:gd name="connsiteY16" fmla="*/ 1258381 h 1267906"/>
                <a:gd name="connsiteX17" fmla="*/ 666750 w 4120749"/>
                <a:gd name="connsiteY17" fmla="*/ 1267906 h 1267906"/>
                <a:gd name="connsiteX18" fmla="*/ 728662 w 4120749"/>
                <a:gd name="connsiteY18" fmla="*/ 1263143 h 1267906"/>
                <a:gd name="connsiteX19" fmla="*/ 742950 w 4120749"/>
                <a:gd name="connsiteY19" fmla="*/ 1258381 h 1267906"/>
                <a:gd name="connsiteX20" fmla="*/ 762000 w 4120749"/>
                <a:gd name="connsiteY20" fmla="*/ 1253618 h 1267906"/>
                <a:gd name="connsiteX21" fmla="*/ 776287 w 4120749"/>
                <a:gd name="connsiteY21" fmla="*/ 1248856 h 1267906"/>
                <a:gd name="connsiteX22" fmla="*/ 847725 w 4120749"/>
                <a:gd name="connsiteY22" fmla="*/ 1244093 h 1267906"/>
                <a:gd name="connsiteX23" fmla="*/ 885825 w 4120749"/>
                <a:gd name="connsiteY23" fmla="*/ 1239331 h 1267906"/>
                <a:gd name="connsiteX24" fmla="*/ 914400 w 4120749"/>
                <a:gd name="connsiteY24" fmla="*/ 1229806 h 1267906"/>
                <a:gd name="connsiteX25" fmla="*/ 928687 w 4120749"/>
                <a:gd name="connsiteY25" fmla="*/ 1225043 h 1267906"/>
                <a:gd name="connsiteX26" fmla="*/ 1090612 w 4120749"/>
                <a:gd name="connsiteY26" fmla="*/ 1234568 h 1267906"/>
                <a:gd name="connsiteX27" fmla="*/ 1104900 w 4120749"/>
                <a:gd name="connsiteY27" fmla="*/ 1239331 h 1267906"/>
                <a:gd name="connsiteX28" fmla="*/ 1119187 w 4120749"/>
                <a:gd name="connsiteY28" fmla="*/ 1248856 h 1267906"/>
                <a:gd name="connsiteX29" fmla="*/ 1223962 w 4120749"/>
                <a:gd name="connsiteY29" fmla="*/ 1244093 h 1267906"/>
                <a:gd name="connsiteX30" fmla="*/ 1266825 w 4120749"/>
                <a:gd name="connsiteY30" fmla="*/ 1225043 h 1267906"/>
                <a:gd name="connsiteX31" fmla="*/ 1295400 w 4120749"/>
                <a:gd name="connsiteY31" fmla="*/ 1220281 h 1267906"/>
                <a:gd name="connsiteX32" fmla="*/ 1509712 w 4120749"/>
                <a:gd name="connsiteY32" fmla="*/ 1225043 h 1267906"/>
                <a:gd name="connsiteX33" fmla="*/ 1552575 w 4120749"/>
                <a:gd name="connsiteY33" fmla="*/ 1239331 h 1267906"/>
                <a:gd name="connsiteX34" fmla="*/ 1566862 w 4120749"/>
                <a:gd name="connsiteY34" fmla="*/ 1244093 h 1267906"/>
                <a:gd name="connsiteX35" fmla="*/ 1600200 w 4120749"/>
                <a:gd name="connsiteY35" fmla="*/ 1239331 h 1267906"/>
                <a:gd name="connsiteX36" fmla="*/ 1614487 w 4120749"/>
                <a:gd name="connsiteY36" fmla="*/ 1234568 h 1267906"/>
                <a:gd name="connsiteX37" fmla="*/ 1638300 w 4120749"/>
                <a:gd name="connsiteY37" fmla="*/ 1229806 h 1267906"/>
                <a:gd name="connsiteX38" fmla="*/ 1809750 w 4120749"/>
                <a:gd name="connsiteY38" fmla="*/ 1234568 h 1267906"/>
                <a:gd name="connsiteX39" fmla="*/ 1866900 w 4120749"/>
                <a:gd name="connsiteY39" fmla="*/ 1239331 h 1267906"/>
                <a:gd name="connsiteX40" fmla="*/ 1914525 w 4120749"/>
                <a:gd name="connsiteY40" fmla="*/ 1253618 h 1267906"/>
                <a:gd name="connsiteX41" fmla="*/ 1928812 w 4120749"/>
                <a:gd name="connsiteY41" fmla="*/ 1258381 h 1267906"/>
                <a:gd name="connsiteX42" fmla="*/ 1943100 w 4120749"/>
                <a:gd name="connsiteY42" fmla="*/ 1267906 h 1267906"/>
                <a:gd name="connsiteX43" fmla="*/ 1995487 w 4120749"/>
                <a:gd name="connsiteY43" fmla="*/ 1258381 h 1267906"/>
                <a:gd name="connsiteX44" fmla="*/ 2009775 w 4120749"/>
                <a:gd name="connsiteY44" fmla="*/ 1248856 h 1267906"/>
                <a:gd name="connsiteX45" fmla="*/ 2024062 w 4120749"/>
                <a:gd name="connsiteY45" fmla="*/ 1244093 h 1267906"/>
                <a:gd name="connsiteX46" fmla="*/ 2052637 w 4120749"/>
                <a:gd name="connsiteY46" fmla="*/ 1225043 h 1267906"/>
                <a:gd name="connsiteX47" fmla="*/ 2100262 w 4120749"/>
                <a:gd name="connsiteY47" fmla="*/ 1215518 h 1267906"/>
                <a:gd name="connsiteX48" fmla="*/ 2157412 w 4120749"/>
                <a:gd name="connsiteY48" fmla="*/ 1220281 h 1267906"/>
                <a:gd name="connsiteX49" fmla="*/ 2243137 w 4120749"/>
                <a:gd name="connsiteY49" fmla="*/ 1225043 h 1267906"/>
                <a:gd name="connsiteX50" fmla="*/ 2266950 w 4120749"/>
                <a:gd name="connsiteY50" fmla="*/ 1229806 h 1267906"/>
                <a:gd name="connsiteX51" fmla="*/ 2300287 w 4120749"/>
                <a:gd name="connsiteY51" fmla="*/ 1234568 h 1267906"/>
                <a:gd name="connsiteX52" fmla="*/ 2381250 w 4120749"/>
                <a:gd name="connsiteY52" fmla="*/ 1234568 h 1267906"/>
                <a:gd name="connsiteX53" fmla="*/ 2443162 w 4120749"/>
                <a:gd name="connsiteY53" fmla="*/ 1239331 h 1267906"/>
                <a:gd name="connsiteX54" fmla="*/ 2581275 w 4120749"/>
                <a:gd name="connsiteY54" fmla="*/ 1239331 h 1267906"/>
                <a:gd name="connsiteX55" fmla="*/ 2624137 w 4120749"/>
                <a:gd name="connsiteY55" fmla="*/ 1225043 h 1267906"/>
                <a:gd name="connsiteX56" fmla="*/ 2638425 w 4120749"/>
                <a:gd name="connsiteY56" fmla="*/ 1220281 h 1267906"/>
                <a:gd name="connsiteX57" fmla="*/ 2652712 w 4120749"/>
                <a:gd name="connsiteY57" fmla="*/ 1215518 h 1267906"/>
                <a:gd name="connsiteX58" fmla="*/ 2995612 w 4120749"/>
                <a:gd name="connsiteY58" fmla="*/ 1225043 h 1267906"/>
                <a:gd name="connsiteX59" fmla="*/ 3090862 w 4120749"/>
                <a:gd name="connsiteY59" fmla="*/ 1220281 h 1267906"/>
                <a:gd name="connsiteX60" fmla="*/ 3248025 w 4120749"/>
                <a:gd name="connsiteY60" fmla="*/ 1225043 h 1267906"/>
                <a:gd name="connsiteX61" fmla="*/ 3262312 w 4120749"/>
                <a:gd name="connsiteY61" fmla="*/ 1229806 h 1267906"/>
                <a:gd name="connsiteX62" fmla="*/ 3305175 w 4120749"/>
                <a:gd name="connsiteY62" fmla="*/ 1239331 h 1267906"/>
                <a:gd name="connsiteX63" fmla="*/ 3319462 w 4120749"/>
                <a:gd name="connsiteY63" fmla="*/ 1244093 h 1267906"/>
                <a:gd name="connsiteX64" fmla="*/ 3409950 w 4120749"/>
                <a:gd name="connsiteY64" fmla="*/ 1248856 h 1267906"/>
                <a:gd name="connsiteX65" fmla="*/ 3443287 w 4120749"/>
                <a:gd name="connsiteY65" fmla="*/ 1244093 h 1267906"/>
                <a:gd name="connsiteX66" fmla="*/ 3471862 w 4120749"/>
                <a:gd name="connsiteY66" fmla="*/ 1234568 h 1267906"/>
                <a:gd name="connsiteX67" fmla="*/ 3514725 w 4120749"/>
                <a:gd name="connsiteY67" fmla="*/ 1220281 h 1267906"/>
                <a:gd name="connsiteX68" fmla="*/ 3552825 w 4120749"/>
                <a:gd name="connsiteY68" fmla="*/ 1215518 h 1267906"/>
                <a:gd name="connsiteX69" fmla="*/ 3709987 w 4120749"/>
                <a:gd name="connsiteY69" fmla="*/ 1220281 h 1267906"/>
                <a:gd name="connsiteX70" fmla="*/ 3738562 w 4120749"/>
                <a:gd name="connsiteY70" fmla="*/ 1229806 h 1267906"/>
                <a:gd name="connsiteX71" fmla="*/ 3762375 w 4120749"/>
                <a:gd name="connsiteY71" fmla="*/ 1234568 h 1267906"/>
                <a:gd name="connsiteX72" fmla="*/ 3829050 w 4120749"/>
                <a:gd name="connsiteY72" fmla="*/ 1220281 h 1267906"/>
                <a:gd name="connsiteX73" fmla="*/ 3948112 w 4120749"/>
                <a:gd name="connsiteY73" fmla="*/ 1215518 h 1267906"/>
                <a:gd name="connsiteX74" fmla="*/ 3976687 w 4120749"/>
                <a:gd name="connsiteY74" fmla="*/ 1201231 h 1267906"/>
                <a:gd name="connsiteX75" fmla="*/ 4000500 w 4120749"/>
                <a:gd name="connsiteY75" fmla="*/ 1182181 h 1267906"/>
                <a:gd name="connsiteX76" fmla="*/ 4014787 w 4120749"/>
                <a:gd name="connsiteY76" fmla="*/ 1172656 h 1267906"/>
                <a:gd name="connsiteX77" fmla="*/ 4029075 w 4120749"/>
                <a:gd name="connsiteY77" fmla="*/ 1167893 h 1267906"/>
                <a:gd name="connsiteX78" fmla="*/ 4033837 w 4120749"/>
                <a:gd name="connsiteY78" fmla="*/ 1115506 h 1267906"/>
                <a:gd name="connsiteX79" fmla="*/ 4038600 w 4120749"/>
                <a:gd name="connsiteY79" fmla="*/ 1101218 h 1267906"/>
                <a:gd name="connsiteX80" fmla="*/ 4052887 w 4120749"/>
                <a:gd name="connsiteY80" fmla="*/ 1091693 h 1267906"/>
                <a:gd name="connsiteX81" fmla="*/ 4067175 w 4120749"/>
                <a:gd name="connsiteY81" fmla="*/ 1086931 h 1267906"/>
                <a:gd name="connsiteX82" fmla="*/ 4100512 w 4120749"/>
                <a:gd name="connsiteY82" fmla="*/ 1039306 h 1267906"/>
                <a:gd name="connsiteX83" fmla="*/ 4095750 w 4120749"/>
                <a:gd name="connsiteY83" fmla="*/ 996443 h 1267906"/>
                <a:gd name="connsiteX84" fmla="*/ 4090987 w 4120749"/>
                <a:gd name="connsiteY84" fmla="*/ 982156 h 1267906"/>
                <a:gd name="connsiteX85" fmla="*/ 4086225 w 4120749"/>
                <a:gd name="connsiteY85" fmla="*/ 963106 h 1267906"/>
                <a:gd name="connsiteX86" fmla="*/ 4081462 w 4120749"/>
                <a:gd name="connsiteY86" fmla="*/ 925006 h 1267906"/>
                <a:gd name="connsiteX87" fmla="*/ 4095750 w 4120749"/>
                <a:gd name="connsiteY87" fmla="*/ 863093 h 1267906"/>
                <a:gd name="connsiteX88" fmla="*/ 4100512 w 4120749"/>
                <a:gd name="connsiteY88" fmla="*/ 848806 h 1267906"/>
                <a:gd name="connsiteX89" fmla="*/ 4086225 w 4120749"/>
                <a:gd name="connsiteY89" fmla="*/ 815468 h 1267906"/>
                <a:gd name="connsiteX90" fmla="*/ 4071937 w 4120749"/>
                <a:gd name="connsiteY90" fmla="*/ 786893 h 1267906"/>
                <a:gd name="connsiteX91" fmla="*/ 4081462 w 4120749"/>
                <a:gd name="connsiteY91" fmla="*/ 639256 h 1267906"/>
                <a:gd name="connsiteX92" fmla="*/ 4090987 w 4120749"/>
                <a:gd name="connsiteY92" fmla="*/ 544006 h 1267906"/>
                <a:gd name="connsiteX93" fmla="*/ 4086225 w 4120749"/>
                <a:gd name="connsiteY93" fmla="*/ 486856 h 1267906"/>
                <a:gd name="connsiteX94" fmla="*/ 4086225 w 4120749"/>
                <a:gd name="connsiteY94" fmla="*/ 410656 h 1267906"/>
                <a:gd name="connsiteX95" fmla="*/ 4095750 w 4120749"/>
                <a:gd name="connsiteY95" fmla="*/ 396368 h 1267906"/>
                <a:gd name="connsiteX96" fmla="*/ 4100512 w 4120749"/>
                <a:gd name="connsiteY96" fmla="*/ 382081 h 1267906"/>
                <a:gd name="connsiteX97" fmla="*/ 4090987 w 4120749"/>
                <a:gd name="connsiteY97" fmla="*/ 329693 h 1267906"/>
                <a:gd name="connsiteX98" fmla="*/ 4071937 w 4120749"/>
                <a:gd name="connsiteY98" fmla="*/ 301118 h 1267906"/>
                <a:gd name="connsiteX99" fmla="*/ 4081462 w 4120749"/>
                <a:gd name="connsiteY99" fmla="*/ 258256 h 1267906"/>
                <a:gd name="connsiteX100" fmla="*/ 4100512 w 4120749"/>
                <a:gd name="connsiteY100" fmla="*/ 229681 h 1267906"/>
                <a:gd name="connsiteX101" fmla="*/ 4105275 w 4120749"/>
                <a:gd name="connsiteY101" fmla="*/ 215393 h 1267906"/>
                <a:gd name="connsiteX102" fmla="*/ 4114800 w 4120749"/>
                <a:gd name="connsiteY102" fmla="*/ 201106 h 1267906"/>
                <a:gd name="connsiteX103" fmla="*/ 4114800 w 4120749"/>
                <a:gd name="connsiteY103" fmla="*/ 110618 h 1267906"/>
                <a:gd name="connsiteX104" fmla="*/ 4100512 w 4120749"/>
                <a:gd name="connsiteY104" fmla="*/ 82043 h 1267906"/>
                <a:gd name="connsiteX105" fmla="*/ 4081462 w 4120749"/>
                <a:gd name="connsiteY105" fmla="*/ 67756 h 1267906"/>
                <a:gd name="connsiteX106" fmla="*/ 4052887 w 4120749"/>
                <a:gd name="connsiteY106" fmla="*/ 48706 h 1267906"/>
                <a:gd name="connsiteX107" fmla="*/ 4038600 w 4120749"/>
                <a:gd name="connsiteY107" fmla="*/ 39181 h 1267906"/>
                <a:gd name="connsiteX108" fmla="*/ 3971925 w 4120749"/>
                <a:gd name="connsiteY108" fmla="*/ 24893 h 1267906"/>
                <a:gd name="connsiteX109" fmla="*/ 3795712 w 4120749"/>
                <a:gd name="connsiteY109" fmla="*/ 29656 h 1267906"/>
                <a:gd name="connsiteX110" fmla="*/ 3781425 w 4120749"/>
                <a:gd name="connsiteY110" fmla="*/ 34418 h 1267906"/>
                <a:gd name="connsiteX111" fmla="*/ 3743325 w 4120749"/>
                <a:gd name="connsiteY111" fmla="*/ 43943 h 1267906"/>
                <a:gd name="connsiteX112" fmla="*/ 3667125 w 4120749"/>
                <a:gd name="connsiteY112" fmla="*/ 39181 h 1267906"/>
                <a:gd name="connsiteX113" fmla="*/ 3624262 w 4120749"/>
                <a:gd name="connsiteY113" fmla="*/ 24893 h 1267906"/>
                <a:gd name="connsiteX114" fmla="*/ 3581400 w 4120749"/>
                <a:gd name="connsiteY114" fmla="*/ 10606 h 1267906"/>
                <a:gd name="connsiteX115" fmla="*/ 3548062 w 4120749"/>
                <a:gd name="connsiteY115" fmla="*/ 5843 h 1267906"/>
                <a:gd name="connsiteX116" fmla="*/ 3500437 w 4120749"/>
                <a:gd name="connsiteY116" fmla="*/ 5843 h 1267906"/>
                <a:gd name="connsiteX117" fmla="*/ 3486150 w 4120749"/>
                <a:gd name="connsiteY117" fmla="*/ 15368 h 1267906"/>
                <a:gd name="connsiteX118" fmla="*/ 3409950 w 4120749"/>
                <a:gd name="connsiteY118" fmla="*/ 34418 h 1267906"/>
                <a:gd name="connsiteX119" fmla="*/ 3152775 w 4120749"/>
                <a:gd name="connsiteY119" fmla="*/ 39181 h 1267906"/>
                <a:gd name="connsiteX120" fmla="*/ 3028950 w 4120749"/>
                <a:gd name="connsiteY120" fmla="*/ 29656 h 1267906"/>
                <a:gd name="connsiteX121" fmla="*/ 3000375 w 4120749"/>
                <a:gd name="connsiteY121" fmla="*/ 20131 h 1267906"/>
                <a:gd name="connsiteX122" fmla="*/ 2986087 w 4120749"/>
                <a:gd name="connsiteY122" fmla="*/ 15368 h 1267906"/>
                <a:gd name="connsiteX123" fmla="*/ 2938462 w 4120749"/>
                <a:gd name="connsiteY123" fmla="*/ 24893 h 1267906"/>
                <a:gd name="connsiteX124" fmla="*/ 2914650 w 4120749"/>
                <a:gd name="connsiteY124" fmla="*/ 29656 h 1267906"/>
                <a:gd name="connsiteX125" fmla="*/ 2719387 w 4120749"/>
                <a:gd name="connsiteY125" fmla="*/ 34418 h 1267906"/>
                <a:gd name="connsiteX126" fmla="*/ 2605087 w 4120749"/>
                <a:gd name="connsiteY126" fmla="*/ 29656 h 1267906"/>
                <a:gd name="connsiteX127" fmla="*/ 2590800 w 4120749"/>
                <a:gd name="connsiteY127" fmla="*/ 24893 h 1267906"/>
                <a:gd name="connsiteX128" fmla="*/ 2462212 w 4120749"/>
                <a:gd name="connsiteY128" fmla="*/ 34418 h 1267906"/>
                <a:gd name="connsiteX129" fmla="*/ 2371725 w 4120749"/>
                <a:gd name="connsiteY129" fmla="*/ 39181 h 1267906"/>
                <a:gd name="connsiteX130" fmla="*/ 2247900 w 4120749"/>
                <a:gd name="connsiteY130" fmla="*/ 48706 h 1267906"/>
                <a:gd name="connsiteX131" fmla="*/ 2133600 w 4120749"/>
                <a:gd name="connsiteY131" fmla="*/ 43943 h 1267906"/>
                <a:gd name="connsiteX132" fmla="*/ 1924050 w 4120749"/>
                <a:gd name="connsiteY132" fmla="*/ 39181 h 1267906"/>
                <a:gd name="connsiteX133" fmla="*/ 1862137 w 4120749"/>
                <a:gd name="connsiteY133" fmla="*/ 34418 h 1267906"/>
                <a:gd name="connsiteX134" fmla="*/ 1833562 w 4120749"/>
                <a:gd name="connsiteY134" fmla="*/ 24893 h 1267906"/>
                <a:gd name="connsiteX135" fmla="*/ 1819275 w 4120749"/>
                <a:gd name="connsiteY135" fmla="*/ 20131 h 1267906"/>
                <a:gd name="connsiteX136" fmla="*/ 1738312 w 4120749"/>
                <a:gd name="connsiteY136" fmla="*/ 15368 h 1267906"/>
                <a:gd name="connsiteX137" fmla="*/ 1685925 w 4120749"/>
                <a:gd name="connsiteY137" fmla="*/ 10606 h 1267906"/>
                <a:gd name="connsiteX138" fmla="*/ 1624012 w 4120749"/>
                <a:gd name="connsiteY138" fmla="*/ 15368 h 1267906"/>
                <a:gd name="connsiteX139" fmla="*/ 1600200 w 4120749"/>
                <a:gd name="connsiteY139" fmla="*/ 20131 h 1267906"/>
                <a:gd name="connsiteX140" fmla="*/ 1552575 w 4120749"/>
                <a:gd name="connsiteY140" fmla="*/ 24893 h 1267906"/>
                <a:gd name="connsiteX141" fmla="*/ 1524000 w 4120749"/>
                <a:gd name="connsiteY141" fmla="*/ 29656 h 1267906"/>
                <a:gd name="connsiteX142" fmla="*/ 1495425 w 4120749"/>
                <a:gd name="connsiteY142" fmla="*/ 39181 h 1267906"/>
                <a:gd name="connsiteX143" fmla="*/ 1300162 w 4120749"/>
                <a:gd name="connsiteY143" fmla="*/ 34418 h 1267906"/>
                <a:gd name="connsiteX144" fmla="*/ 1271587 w 4120749"/>
                <a:gd name="connsiteY144" fmla="*/ 29656 h 1267906"/>
                <a:gd name="connsiteX145" fmla="*/ 1076325 w 4120749"/>
                <a:gd name="connsiteY145" fmla="*/ 34418 h 1267906"/>
                <a:gd name="connsiteX146" fmla="*/ 1052512 w 4120749"/>
                <a:gd name="connsiteY146" fmla="*/ 39181 h 1267906"/>
                <a:gd name="connsiteX147" fmla="*/ 1038225 w 4120749"/>
                <a:gd name="connsiteY147" fmla="*/ 43943 h 1267906"/>
                <a:gd name="connsiteX148" fmla="*/ 819150 w 4120749"/>
                <a:gd name="connsiteY148" fmla="*/ 39181 h 1267906"/>
                <a:gd name="connsiteX149" fmla="*/ 762000 w 4120749"/>
                <a:gd name="connsiteY149" fmla="*/ 34418 h 1267906"/>
                <a:gd name="connsiteX150" fmla="*/ 738187 w 4120749"/>
                <a:gd name="connsiteY150" fmla="*/ 29656 h 1267906"/>
                <a:gd name="connsiteX151" fmla="*/ 681037 w 4120749"/>
                <a:gd name="connsiteY151" fmla="*/ 24893 h 1267906"/>
                <a:gd name="connsiteX152" fmla="*/ 633412 w 4120749"/>
                <a:gd name="connsiteY152" fmla="*/ 15368 h 1267906"/>
                <a:gd name="connsiteX153" fmla="*/ 547687 w 4120749"/>
                <a:gd name="connsiteY153" fmla="*/ 20131 h 1267906"/>
                <a:gd name="connsiteX154" fmla="*/ 476250 w 4120749"/>
                <a:gd name="connsiteY154" fmla="*/ 29656 h 1267906"/>
                <a:gd name="connsiteX155" fmla="*/ 461962 w 4120749"/>
                <a:gd name="connsiteY155" fmla="*/ 34418 h 1267906"/>
                <a:gd name="connsiteX156" fmla="*/ 328612 w 4120749"/>
                <a:gd name="connsiteY156" fmla="*/ 29656 h 1267906"/>
                <a:gd name="connsiteX157" fmla="*/ 280987 w 4120749"/>
                <a:gd name="connsiteY157" fmla="*/ 24893 h 1267906"/>
                <a:gd name="connsiteX158" fmla="*/ 233362 w 4120749"/>
                <a:gd name="connsiteY158" fmla="*/ 15368 h 1267906"/>
                <a:gd name="connsiteX159" fmla="*/ 133350 w 4120749"/>
                <a:gd name="connsiteY159" fmla="*/ 10606 h 1267906"/>
                <a:gd name="connsiteX160" fmla="*/ 95250 w 4120749"/>
                <a:gd name="connsiteY160" fmla="*/ 15368 h 1267906"/>
                <a:gd name="connsiteX161" fmla="*/ 80962 w 4120749"/>
                <a:gd name="connsiteY161" fmla="*/ 24893 h 1267906"/>
                <a:gd name="connsiteX162" fmla="*/ 52387 w 4120749"/>
                <a:gd name="connsiteY162" fmla="*/ 34418 h 1267906"/>
                <a:gd name="connsiteX163" fmla="*/ 38100 w 4120749"/>
                <a:gd name="connsiteY163" fmla="*/ 39181 h 1267906"/>
                <a:gd name="connsiteX164" fmla="*/ 23812 w 4120749"/>
                <a:gd name="connsiteY164" fmla="*/ 43943 h 1267906"/>
                <a:gd name="connsiteX165" fmla="*/ 9525 w 4120749"/>
                <a:gd name="connsiteY165" fmla="*/ 53468 h 1267906"/>
                <a:gd name="connsiteX166" fmla="*/ 19050 w 4120749"/>
                <a:gd name="connsiteY166" fmla="*/ 120143 h 1267906"/>
                <a:gd name="connsiteX167" fmla="*/ 14287 w 4120749"/>
                <a:gd name="connsiteY167" fmla="*/ 377318 h 1267906"/>
                <a:gd name="connsiteX168" fmla="*/ 4762 w 4120749"/>
                <a:gd name="connsiteY168" fmla="*/ 424943 h 1267906"/>
                <a:gd name="connsiteX169" fmla="*/ 0 w 4120749"/>
                <a:gd name="connsiteY169" fmla="*/ 482093 h 1267906"/>
                <a:gd name="connsiteX170" fmla="*/ 9525 w 4120749"/>
                <a:gd name="connsiteY170" fmla="*/ 624968 h 1267906"/>
                <a:gd name="connsiteX171" fmla="*/ 14287 w 4120749"/>
                <a:gd name="connsiteY171" fmla="*/ 763081 h 1267906"/>
                <a:gd name="connsiteX172" fmla="*/ 19050 w 4120749"/>
                <a:gd name="connsiteY172" fmla="*/ 805943 h 1267906"/>
                <a:gd name="connsiteX173" fmla="*/ 23812 w 4120749"/>
                <a:gd name="connsiteY173" fmla="*/ 1139318 h 1267906"/>
                <a:gd name="connsiteX174" fmla="*/ 33337 w 4120749"/>
                <a:gd name="connsiteY174" fmla="*/ 1172656 h 1267906"/>
                <a:gd name="connsiteX175" fmla="*/ 28575 w 4120749"/>
                <a:gd name="connsiteY175" fmla="*/ 1205993 h 1267906"/>
                <a:gd name="connsiteX0" fmla="*/ 28575 w 4120749"/>
                <a:gd name="connsiteY0" fmla="*/ 1205993 h 1267906"/>
                <a:gd name="connsiteX1" fmla="*/ 71437 w 4120749"/>
                <a:gd name="connsiteY1" fmla="*/ 1215518 h 1267906"/>
                <a:gd name="connsiteX2" fmla="*/ 85725 w 4120749"/>
                <a:gd name="connsiteY2" fmla="*/ 1225043 h 1267906"/>
                <a:gd name="connsiteX3" fmla="*/ 100012 w 4120749"/>
                <a:gd name="connsiteY3" fmla="*/ 1229806 h 1267906"/>
                <a:gd name="connsiteX4" fmla="*/ 214312 w 4120749"/>
                <a:gd name="connsiteY4" fmla="*/ 1225043 h 1267906"/>
                <a:gd name="connsiteX5" fmla="*/ 242887 w 4120749"/>
                <a:gd name="connsiteY5" fmla="*/ 1215518 h 1267906"/>
                <a:gd name="connsiteX6" fmla="*/ 257175 w 4120749"/>
                <a:gd name="connsiteY6" fmla="*/ 1210756 h 1267906"/>
                <a:gd name="connsiteX7" fmla="*/ 271462 w 4120749"/>
                <a:gd name="connsiteY7" fmla="*/ 1205993 h 1267906"/>
                <a:gd name="connsiteX8" fmla="*/ 304800 w 4120749"/>
                <a:gd name="connsiteY8" fmla="*/ 1215518 h 1267906"/>
                <a:gd name="connsiteX9" fmla="*/ 319087 w 4120749"/>
                <a:gd name="connsiteY9" fmla="*/ 1225043 h 1267906"/>
                <a:gd name="connsiteX10" fmla="*/ 528637 w 4120749"/>
                <a:gd name="connsiteY10" fmla="*/ 1225043 h 1267906"/>
                <a:gd name="connsiteX11" fmla="*/ 561975 w 4120749"/>
                <a:gd name="connsiteY11" fmla="*/ 1239331 h 1267906"/>
                <a:gd name="connsiteX12" fmla="*/ 576262 w 4120749"/>
                <a:gd name="connsiteY12" fmla="*/ 1244093 h 1267906"/>
                <a:gd name="connsiteX13" fmla="*/ 585787 w 4120749"/>
                <a:gd name="connsiteY13" fmla="*/ 1229806 h 1267906"/>
                <a:gd name="connsiteX14" fmla="*/ 623887 w 4120749"/>
                <a:gd name="connsiteY14" fmla="*/ 1239331 h 1267906"/>
                <a:gd name="connsiteX15" fmla="*/ 638175 w 4120749"/>
                <a:gd name="connsiteY15" fmla="*/ 1253618 h 1267906"/>
                <a:gd name="connsiteX16" fmla="*/ 652462 w 4120749"/>
                <a:gd name="connsiteY16" fmla="*/ 1258381 h 1267906"/>
                <a:gd name="connsiteX17" fmla="*/ 666750 w 4120749"/>
                <a:gd name="connsiteY17" fmla="*/ 1267906 h 1267906"/>
                <a:gd name="connsiteX18" fmla="*/ 728662 w 4120749"/>
                <a:gd name="connsiteY18" fmla="*/ 1263143 h 1267906"/>
                <a:gd name="connsiteX19" fmla="*/ 742950 w 4120749"/>
                <a:gd name="connsiteY19" fmla="*/ 1258381 h 1267906"/>
                <a:gd name="connsiteX20" fmla="*/ 762000 w 4120749"/>
                <a:gd name="connsiteY20" fmla="*/ 1253618 h 1267906"/>
                <a:gd name="connsiteX21" fmla="*/ 776287 w 4120749"/>
                <a:gd name="connsiteY21" fmla="*/ 1248856 h 1267906"/>
                <a:gd name="connsiteX22" fmla="*/ 847725 w 4120749"/>
                <a:gd name="connsiteY22" fmla="*/ 1244093 h 1267906"/>
                <a:gd name="connsiteX23" fmla="*/ 885825 w 4120749"/>
                <a:gd name="connsiteY23" fmla="*/ 1239331 h 1267906"/>
                <a:gd name="connsiteX24" fmla="*/ 914400 w 4120749"/>
                <a:gd name="connsiteY24" fmla="*/ 1229806 h 1267906"/>
                <a:gd name="connsiteX25" fmla="*/ 928687 w 4120749"/>
                <a:gd name="connsiteY25" fmla="*/ 1225043 h 1267906"/>
                <a:gd name="connsiteX26" fmla="*/ 1090612 w 4120749"/>
                <a:gd name="connsiteY26" fmla="*/ 1234568 h 1267906"/>
                <a:gd name="connsiteX27" fmla="*/ 1104900 w 4120749"/>
                <a:gd name="connsiteY27" fmla="*/ 1239331 h 1267906"/>
                <a:gd name="connsiteX28" fmla="*/ 1119187 w 4120749"/>
                <a:gd name="connsiteY28" fmla="*/ 1248856 h 1267906"/>
                <a:gd name="connsiteX29" fmla="*/ 1223962 w 4120749"/>
                <a:gd name="connsiteY29" fmla="*/ 1244093 h 1267906"/>
                <a:gd name="connsiteX30" fmla="*/ 1266825 w 4120749"/>
                <a:gd name="connsiteY30" fmla="*/ 1225043 h 1267906"/>
                <a:gd name="connsiteX31" fmla="*/ 1295400 w 4120749"/>
                <a:gd name="connsiteY31" fmla="*/ 1220281 h 1267906"/>
                <a:gd name="connsiteX32" fmla="*/ 1509712 w 4120749"/>
                <a:gd name="connsiteY32" fmla="*/ 1225043 h 1267906"/>
                <a:gd name="connsiteX33" fmla="*/ 1552575 w 4120749"/>
                <a:gd name="connsiteY33" fmla="*/ 1239331 h 1267906"/>
                <a:gd name="connsiteX34" fmla="*/ 1566862 w 4120749"/>
                <a:gd name="connsiteY34" fmla="*/ 1244093 h 1267906"/>
                <a:gd name="connsiteX35" fmla="*/ 1600200 w 4120749"/>
                <a:gd name="connsiteY35" fmla="*/ 1239331 h 1267906"/>
                <a:gd name="connsiteX36" fmla="*/ 1614487 w 4120749"/>
                <a:gd name="connsiteY36" fmla="*/ 1234568 h 1267906"/>
                <a:gd name="connsiteX37" fmla="*/ 1638300 w 4120749"/>
                <a:gd name="connsiteY37" fmla="*/ 1229806 h 1267906"/>
                <a:gd name="connsiteX38" fmla="*/ 1809750 w 4120749"/>
                <a:gd name="connsiteY38" fmla="*/ 1234568 h 1267906"/>
                <a:gd name="connsiteX39" fmla="*/ 1866900 w 4120749"/>
                <a:gd name="connsiteY39" fmla="*/ 1239331 h 1267906"/>
                <a:gd name="connsiteX40" fmla="*/ 1914525 w 4120749"/>
                <a:gd name="connsiteY40" fmla="*/ 1253618 h 1267906"/>
                <a:gd name="connsiteX41" fmla="*/ 1928812 w 4120749"/>
                <a:gd name="connsiteY41" fmla="*/ 1258381 h 1267906"/>
                <a:gd name="connsiteX42" fmla="*/ 1943100 w 4120749"/>
                <a:gd name="connsiteY42" fmla="*/ 1267906 h 1267906"/>
                <a:gd name="connsiteX43" fmla="*/ 1995487 w 4120749"/>
                <a:gd name="connsiteY43" fmla="*/ 1258381 h 1267906"/>
                <a:gd name="connsiteX44" fmla="*/ 2009775 w 4120749"/>
                <a:gd name="connsiteY44" fmla="*/ 1248856 h 1267906"/>
                <a:gd name="connsiteX45" fmla="*/ 2024062 w 4120749"/>
                <a:gd name="connsiteY45" fmla="*/ 1244093 h 1267906"/>
                <a:gd name="connsiteX46" fmla="*/ 2052637 w 4120749"/>
                <a:gd name="connsiteY46" fmla="*/ 1225043 h 1267906"/>
                <a:gd name="connsiteX47" fmla="*/ 2100262 w 4120749"/>
                <a:gd name="connsiteY47" fmla="*/ 1215518 h 1267906"/>
                <a:gd name="connsiteX48" fmla="*/ 2157412 w 4120749"/>
                <a:gd name="connsiteY48" fmla="*/ 1220281 h 1267906"/>
                <a:gd name="connsiteX49" fmla="*/ 2243137 w 4120749"/>
                <a:gd name="connsiteY49" fmla="*/ 1225043 h 1267906"/>
                <a:gd name="connsiteX50" fmla="*/ 2266950 w 4120749"/>
                <a:gd name="connsiteY50" fmla="*/ 1229806 h 1267906"/>
                <a:gd name="connsiteX51" fmla="*/ 2300287 w 4120749"/>
                <a:gd name="connsiteY51" fmla="*/ 1234568 h 1267906"/>
                <a:gd name="connsiteX52" fmla="*/ 2381250 w 4120749"/>
                <a:gd name="connsiteY52" fmla="*/ 1234568 h 1267906"/>
                <a:gd name="connsiteX53" fmla="*/ 2443162 w 4120749"/>
                <a:gd name="connsiteY53" fmla="*/ 1239331 h 1267906"/>
                <a:gd name="connsiteX54" fmla="*/ 2581275 w 4120749"/>
                <a:gd name="connsiteY54" fmla="*/ 1239331 h 1267906"/>
                <a:gd name="connsiteX55" fmla="*/ 2624137 w 4120749"/>
                <a:gd name="connsiteY55" fmla="*/ 1225043 h 1267906"/>
                <a:gd name="connsiteX56" fmla="*/ 2638425 w 4120749"/>
                <a:gd name="connsiteY56" fmla="*/ 1220281 h 1267906"/>
                <a:gd name="connsiteX57" fmla="*/ 2652712 w 4120749"/>
                <a:gd name="connsiteY57" fmla="*/ 1215518 h 1267906"/>
                <a:gd name="connsiteX58" fmla="*/ 2995612 w 4120749"/>
                <a:gd name="connsiteY58" fmla="*/ 1225043 h 1267906"/>
                <a:gd name="connsiteX59" fmla="*/ 3090862 w 4120749"/>
                <a:gd name="connsiteY59" fmla="*/ 1220281 h 1267906"/>
                <a:gd name="connsiteX60" fmla="*/ 3248025 w 4120749"/>
                <a:gd name="connsiteY60" fmla="*/ 1225043 h 1267906"/>
                <a:gd name="connsiteX61" fmla="*/ 3262312 w 4120749"/>
                <a:gd name="connsiteY61" fmla="*/ 1229806 h 1267906"/>
                <a:gd name="connsiteX62" fmla="*/ 3305175 w 4120749"/>
                <a:gd name="connsiteY62" fmla="*/ 1239331 h 1267906"/>
                <a:gd name="connsiteX63" fmla="*/ 3319462 w 4120749"/>
                <a:gd name="connsiteY63" fmla="*/ 1244093 h 1267906"/>
                <a:gd name="connsiteX64" fmla="*/ 3409950 w 4120749"/>
                <a:gd name="connsiteY64" fmla="*/ 1248856 h 1267906"/>
                <a:gd name="connsiteX65" fmla="*/ 3443287 w 4120749"/>
                <a:gd name="connsiteY65" fmla="*/ 1244093 h 1267906"/>
                <a:gd name="connsiteX66" fmla="*/ 3471862 w 4120749"/>
                <a:gd name="connsiteY66" fmla="*/ 1234568 h 1267906"/>
                <a:gd name="connsiteX67" fmla="*/ 3514725 w 4120749"/>
                <a:gd name="connsiteY67" fmla="*/ 1220281 h 1267906"/>
                <a:gd name="connsiteX68" fmla="*/ 3552825 w 4120749"/>
                <a:gd name="connsiteY68" fmla="*/ 1215518 h 1267906"/>
                <a:gd name="connsiteX69" fmla="*/ 3709987 w 4120749"/>
                <a:gd name="connsiteY69" fmla="*/ 1220281 h 1267906"/>
                <a:gd name="connsiteX70" fmla="*/ 3738562 w 4120749"/>
                <a:gd name="connsiteY70" fmla="*/ 1229806 h 1267906"/>
                <a:gd name="connsiteX71" fmla="*/ 3762375 w 4120749"/>
                <a:gd name="connsiteY71" fmla="*/ 1234568 h 1267906"/>
                <a:gd name="connsiteX72" fmla="*/ 3829050 w 4120749"/>
                <a:gd name="connsiteY72" fmla="*/ 1220281 h 1267906"/>
                <a:gd name="connsiteX73" fmla="*/ 3948112 w 4120749"/>
                <a:gd name="connsiteY73" fmla="*/ 1215518 h 1267906"/>
                <a:gd name="connsiteX74" fmla="*/ 3976687 w 4120749"/>
                <a:gd name="connsiteY74" fmla="*/ 1201231 h 1267906"/>
                <a:gd name="connsiteX75" fmla="*/ 4000500 w 4120749"/>
                <a:gd name="connsiteY75" fmla="*/ 1182181 h 1267906"/>
                <a:gd name="connsiteX76" fmla="*/ 4014787 w 4120749"/>
                <a:gd name="connsiteY76" fmla="*/ 1172656 h 1267906"/>
                <a:gd name="connsiteX77" fmla="*/ 4029075 w 4120749"/>
                <a:gd name="connsiteY77" fmla="*/ 1167893 h 1267906"/>
                <a:gd name="connsiteX78" fmla="*/ 4033837 w 4120749"/>
                <a:gd name="connsiteY78" fmla="*/ 1115506 h 1267906"/>
                <a:gd name="connsiteX79" fmla="*/ 4038600 w 4120749"/>
                <a:gd name="connsiteY79" fmla="*/ 1101218 h 1267906"/>
                <a:gd name="connsiteX80" fmla="*/ 4052887 w 4120749"/>
                <a:gd name="connsiteY80" fmla="*/ 1091693 h 1267906"/>
                <a:gd name="connsiteX81" fmla="*/ 4067175 w 4120749"/>
                <a:gd name="connsiteY81" fmla="*/ 1086931 h 1267906"/>
                <a:gd name="connsiteX82" fmla="*/ 4100512 w 4120749"/>
                <a:gd name="connsiteY82" fmla="*/ 1039306 h 1267906"/>
                <a:gd name="connsiteX83" fmla="*/ 4095750 w 4120749"/>
                <a:gd name="connsiteY83" fmla="*/ 996443 h 1267906"/>
                <a:gd name="connsiteX84" fmla="*/ 4090987 w 4120749"/>
                <a:gd name="connsiteY84" fmla="*/ 982156 h 1267906"/>
                <a:gd name="connsiteX85" fmla="*/ 4086225 w 4120749"/>
                <a:gd name="connsiteY85" fmla="*/ 963106 h 1267906"/>
                <a:gd name="connsiteX86" fmla="*/ 4081462 w 4120749"/>
                <a:gd name="connsiteY86" fmla="*/ 925006 h 1267906"/>
                <a:gd name="connsiteX87" fmla="*/ 4095750 w 4120749"/>
                <a:gd name="connsiteY87" fmla="*/ 863093 h 1267906"/>
                <a:gd name="connsiteX88" fmla="*/ 4100512 w 4120749"/>
                <a:gd name="connsiteY88" fmla="*/ 848806 h 1267906"/>
                <a:gd name="connsiteX89" fmla="*/ 4086225 w 4120749"/>
                <a:gd name="connsiteY89" fmla="*/ 815468 h 1267906"/>
                <a:gd name="connsiteX90" fmla="*/ 4071937 w 4120749"/>
                <a:gd name="connsiteY90" fmla="*/ 786893 h 1267906"/>
                <a:gd name="connsiteX91" fmla="*/ 4081462 w 4120749"/>
                <a:gd name="connsiteY91" fmla="*/ 639256 h 1267906"/>
                <a:gd name="connsiteX92" fmla="*/ 4090987 w 4120749"/>
                <a:gd name="connsiteY92" fmla="*/ 544006 h 1267906"/>
                <a:gd name="connsiteX93" fmla="*/ 4086225 w 4120749"/>
                <a:gd name="connsiteY93" fmla="*/ 486856 h 1267906"/>
                <a:gd name="connsiteX94" fmla="*/ 4086225 w 4120749"/>
                <a:gd name="connsiteY94" fmla="*/ 410656 h 1267906"/>
                <a:gd name="connsiteX95" fmla="*/ 4095750 w 4120749"/>
                <a:gd name="connsiteY95" fmla="*/ 396368 h 1267906"/>
                <a:gd name="connsiteX96" fmla="*/ 4100512 w 4120749"/>
                <a:gd name="connsiteY96" fmla="*/ 382081 h 1267906"/>
                <a:gd name="connsiteX97" fmla="*/ 4090987 w 4120749"/>
                <a:gd name="connsiteY97" fmla="*/ 329693 h 1267906"/>
                <a:gd name="connsiteX98" fmla="*/ 4071937 w 4120749"/>
                <a:gd name="connsiteY98" fmla="*/ 301118 h 1267906"/>
                <a:gd name="connsiteX99" fmla="*/ 4081462 w 4120749"/>
                <a:gd name="connsiteY99" fmla="*/ 258256 h 1267906"/>
                <a:gd name="connsiteX100" fmla="*/ 4100512 w 4120749"/>
                <a:gd name="connsiteY100" fmla="*/ 229681 h 1267906"/>
                <a:gd name="connsiteX101" fmla="*/ 4105275 w 4120749"/>
                <a:gd name="connsiteY101" fmla="*/ 215393 h 1267906"/>
                <a:gd name="connsiteX102" fmla="*/ 4114800 w 4120749"/>
                <a:gd name="connsiteY102" fmla="*/ 201106 h 1267906"/>
                <a:gd name="connsiteX103" fmla="*/ 4114800 w 4120749"/>
                <a:gd name="connsiteY103" fmla="*/ 110618 h 1267906"/>
                <a:gd name="connsiteX104" fmla="*/ 4100512 w 4120749"/>
                <a:gd name="connsiteY104" fmla="*/ 82043 h 1267906"/>
                <a:gd name="connsiteX105" fmla="*/ 4081462 w 4120749"/>
                <a:gd name="connsiteY105" fmla="*/ 67756 h 1267906"/>
                <a:gd name="connsiteX106" fmla="*/ 4052887 w 4120749"/>
                <a:gd name="connsiteY106" fmla="*/ 48706 h 1267906"/>
                <a:gd name="connsiteX107" fmla="*/ 4038600 w 4120749"/>
                <a:gd name="connsiteY107" fmla="*/ 39181 h 1267906"/>
                <a:gd name="connsiteX108" fmla="*/ 3971925 w 4120749"/>
                <a:gd name="connsiteY108" fmla="*/ 24893 h 1267906"/>
                <a:gd name="connsiteX109" fmla="*/ 3795712 w 4120749"/>
                <a:gd name="connsiteY109" fmla="*/ 29656 h 1267906"/>
                <a:gd name="connsiteX110" fmla="*/ 3781425 w 4120749"/>
                <a:gd name="connsiteY110" fmla="*/ 34418 h 1267906"/>
                <a:gd name="connsiteX111" fmla="*/ 3743325 w 4120749"/>
                <a:gd name="connsiteY111" fmla="*/ 43943 h 1267906"/>
                <a:gd name="connsiteX112" fmla="*/ 3667125 w 4120749"/>
                <a:gd name="connsiteY112" fmla="*/ 39181 h 1267906"/>
                <a:gd name="connsiteX113" fmla="*/ 3624262 w 4120749"/>
                <a:gd name="connsiteY113" fmla="*/ 24893 h 1267906"/>
                <a:gd name="connsiteX114" fmla="*/ 3581400 w 4120749"/>
                <a:gd name="connsiteY114" fmla="*/ 10606 h 1267906"/>
                <a:gd name="connsiteX115" fmla="*/ 3548062 w 4120749"/>
                <a:gd name="connsiteY115" fmla="*/ 5843 h 1267906"/>
                <a:gd name="connsiteX116" fmla="*/ 3500437 w 4120749"/>
                <a:gd name="connsiteY116" fmla="*/ 5843 h 1267906"/>
                <a:gd name="connsiteX117" fmla="*/ 3486150 w 4120749"/>
                <a:gd name="connsiteY117" fmla="*/ 15368 h 1267906"/>
                <a:gd name="connsiteX118" fmla="*/ 3409950 w 4120749"/>
                <a:gd name="connsiteY118" fmla="*/ 34418 h 1267906"/>
                <a:gd name="connsiteX119" fmla="*/ 3152775 w 4120749"/>
                <a:gd name="connsiteY119" fmla="*/ 39181 h 1267906"/>
                <a:gd name="connsiteX120" fmla="*/ 3028950 w 4120749"/>
                <a:gd name="connsiteY120" fmla="*/ 29656 h 1267906"/>
                <a:gd name="connsiteX121" fmla="*/ 3000375 w 4120749"/>
                <a:gd name="connsiteY121" fmla="*/ 20131 h 1267906"/>
                <a:gd name="connsiteX122" fmla="*/ 2986087 w 4120749"/>
                <a:gd name="connsiteY122" fmla="*/ 15368 h 1267906"/>
                <a:gd name="connsiteX123" fmla="*/ 2938462 w 4120749"/>
                <a:gd name="connsiteY123" fmla="*/ 24893 h 1267906"/>
                <a:gd name="connsiteX124" fmla="*/ 2914650 w 4120749"/>
                <a:gd name="connsiteY124" fmla="*/ 29656 h 1267906"/>
                <a:gd name="connsiteX125" fmla="*/ 2719387 w 4120749"/>
                <a:gd name="connsiteY125" fmla="*/ 34418 h 1267906"/>
                <a:gd name="connsiteX126" fmla="*/ 2605087 w 4120749"/>
                <a:gd name="connsiteY126" fmla="*/ 29656 h 1267906"/>
                <a:gd name="connsiteX127" fmla="*/ 2590800 w 4120749"/>
                <a:gd name="connsiteY127" fmla="*/ 24893 h 1267906"/>
                <a:gd name="connsiteX128" fmla="*/ 2462212 w 4120749"/>
                <a:gd name="connsiteY128" fmla="*/ 34418 h 1267906"/>
                <a:gd name="connsiteX129" fmla="*/ 2371725 w 4120749"/>
                <a:gd name="connsiteY129" fmla="*/ 39181 h 1267906"/>
                <a:gd name="connsiteX130" fmla="*/ 2247900 w 4120749"/>
                <a:gd name="connsiteY130" fmla="*/ 48706 h 1267906"/>
                <a:gd name="connsiteX131" fmla="*/ 2133600 w 4120749"/>
                <a:gd name="connsiteY131" fmla="*/ 43943 h 1267906"/>
                <a:gd name="connsiteX132" fmla="*/ 1924050 w 4120749"/>
                <a:gd name="connsiteY132" fmla="*/ 39181 h 1267906"/>
                <a:gd name="connsiteX133" fmla="*/ 1862137 w 4120749"/>
                <a:gd name="connsiteY133" fmla="*/ 34418 h 1267906"/>
                <a:gd name="connsiteX134" fmla="*/ 1833562 w 4120749"/>
                <a:gd name="connsiteY134" fmla="*/ 24893 h 1267906"/>
                <a:gd name="connsiteX135" fmla="*/ 1819275 w 4120749"/>
                <a:gd name="connsiteY135" fmla="*/ 20131 h 1267906"/>
                <a:gd name="connsiteX136" fmla="*/ 1738312 w 4120749"/>
                <a:gd name="connsiteY136" fmla="*/ 15368 h 1267906"/>
                <a:gd name="connsiteX137" fmla="*/ 1685925 w 4120749"/>
                <a:gd name="connsiteY137" fmla="*/ 10606 h 1267906"/>
                <a:gd name="connsiteX138" fmla="*/ 1624012 w 4120749"/>
                <a:gd name="connsiteY138" fmla="*/ 15368 h 1267906"/>
                <a:gd name="connsiteX139" fmla="*/ 1600200 w 4120749"/>
                <a:gd name="connsiteY139" fmla="*/ 20131 h 1267906"/>
                <a:gd name="connsiteX140" fmla="*/ 1552575 w 4120749"/>
                <a:gd name="connsiteY140" fmla="*/ 24893 h 1267906"/>
                <a:gd name="connsiteX141" fmla="*/ 1524000 w 4120749"/>
                <a:gd name="connsiteY141" fmla="*/ 29656 h 1267906"/>
                <a:gd name="connsiteX142" fmla="*/ 1495425 w 4120749"/>
                <a:gd name="connsiteY142" fmla="*/ 39181 h 1267906"/>
                <a:gd name="connsiteX143" fmla="*/ 1300162 w 4120749"/>
                <a:gd name="connsiteY143" fmla="*/ 34418 h 1267906"/>
                <a:gd name="connsiteX144" fmla="*/ 1271587 w 4120749"/>
                <a:gd name="connsiteY144" fmla="*/ 29656 h 1267906"/>
                <a:gd name="connsiteX145" fmla="*/ 1076325 w 4120749"/>
                <a:gd name="connsiteY145" fmla="*/ 34418 h 1267906"/>
                <a:gd name="connsiteX146" fmla="*/ 1052512 w 4120749"/>
                <a:gd name="connsiteY146" fmla="*/ 39181 h 1267906"/>
                <a:gd name="connsiteX147" fmla="*/ 1038225 w 4120749"/>
                <a:gd name="connsiteY147" fmla="*/ 43943 h 1267906"/>
                <a:gd name="connsiteX148" fmla="*/ 819150 w 4120749"/>
                <a:gd name="connsiteY148" fmla="*/ 39181 h 1267906"/>
                <a:gd name="connsiteX149" fmla="*/ 762000 w 4120749"/>
                <a:gd name="connsiteY149" fmla="*/ 34418 h 1267906"/>
                <a:gd name="connsiteX150" fmla="*/ 738187 w 4120749"/>
                <a:gd name="connsiteY150" fmla="*/ 29656 h 1267906"/>
                <a:gd name="connsiteX151" fmla="*/ 681037 w 4120749"/>
                <a:gd name="connsiteY151" fmla="*/ 24893 h 1267906"/>
                <a:gd name="connsiteX152" fmla="*/ 633412 w 4120749"/>
                <a:gd name="connsiteY152" fmla="*/ 15368 h 1267906"/>
                <a:gd name="connsiteX153" fmla="*/ 547687 w 4120749"/>
                <a:gd name="connsiteY153" fmla="*/ 20131 h 1267906"/>
                <a:gd name="connsiteX154" fmla="*/ 476250 w 4120749"/>
                <a:gd name="connsiteY154" fmla="*/ 29656 h 1267906"/>
                <a:gd name="connsiteX155" fmla="*/ 461962 w 4120749"/>
                <a:gd name="connsiteY155" fmla="*/ 34418 h 1267906"/>
                <a:gd name="connsiteX156" fmla="*/ 328612 w 4120749"/>
                <a:gd name="connsiteY156" fmla="*/ 29656 h 1267906"/>
                <a:gd name="connsiteX157" fmla="*/ 280987 w 4120749"/>
                <a:gd name="connsiteY157" fmla="*/ 24893 h 1267906"/>
                <a:gd name="connsiteX158" fmla="*/ 233362 w 4120749"/>
                <a:gd name="connsiteY158" fmla="*/ 15368 h 1267906"/>
                <a:gd name="connsiteX159" fmla="*/ 133350 w 4120749"/>
                <a:gd name="connsiteY159" fmla="*/ 10606 h 1267906"/>
                <a:gd name="connsiteX160" fmla="*/ 95250 w 4120749"/>
                <a:gd name="connsiteY160" fmla="*/ 15368 h 1267906"/>
                <a:gd name="connsiteX161" fmla="*/ 80962 w 4120749"/>
                <a:gd name="connsiteY161" fmla="*/ 24893 h 1267906"/>
                <a:gd name="connsiteX162" fmla="*/ 52387 w 4120749"/>
                <a:gd name="connsiteY162" fmla="*/ 34418 h 1267906"/>
                <a:gd name="connsiteX163" fmla="*/ 38100 w 4120749"/>
                <a:gd name="connsiteY163" fmla="*/ 39181 h 1267906"/>
                <a:gd name="connsiteX164" fmla="*/ 23812 w 4120749"/>
                <a:gd name="connsiteY164" fmla="*/ 43943 h 1267906"/>
                <a:gd name="connsiteX165" fmla="*/ 9525 w 4120749"/>
                <a:gd name="connsiteY165" fmla="*/ 53468 h 1267906"/>
                <a:gd name="connsiteX166" fmla="*/ 14287 w 4120749"/>
                <a:gd name="connsiteY166" fmla="*/ 377318 h 1267906"/>
                <a:gd name="connsiteX167" fmla="*/ 4762 w 4120749"/>
                <a:gd name="connsiteY167" fmla="*/ 424943 h 1267906"/>
                <a:gd name="connsiteX168" fmla="*/ 0 w 4120749"/>
                <a:gd name="connsiteY168" fmla="*/ 482093 h 1267906"/>
                <a:gd name="connsiteX169" fmla="*/ 9525 w 4120749"/>
                <a:gd name="connsiteY169" fmla="*/ 624968 h 1267906"/>
                <a:gd name="connsiteX170" fmla="*/ 14287 w 4120749"/>
                <a:gd name="connsiteY170" fmla="*/ 763081 h 1267906"/>
                <a:gd name="connsiteX171" fmla="*/ 19050 w 4120749"/>
                <a:gd name="connsiteY171" fmla="*/ 805943 h 1267906"/>
                <a:gd name="connsiteX172" fmla="*/ 23812 w 4120749"/>
                <a:gd name="connsiteY172" fmla="*/ 1139318 h 1267906"/>
                <a:gd name="connsiteX173" fmla="*/ 33337 w 4120749"/>
                <a:gd name="connsiteY173" fmla="*/ 1172656 h 1267906"/>
                <a:gd name="connsiteX174" fmla="*/ 28575 w 4120749"/>
                <a:gd name="connsiteY174" fmla="*/ 1205993 h 1267906"/>
                <a:gd name="connsiteX0" fmla="*/ 28575 w 4120749"/>
                <a:gd name="connsiteY0" fmla="*/ 1205993 h 1267906"/>
                <a:gd name="connsiteX1" fmla="*/ 71437 w 4120749"/>
                <a:gd name="connsiteY1" fmla="*/ 1215518 h 1267906"/>
                <a:gd name="connsiteX2" fmla="*/ 85725 w 4120749"/>
                <a:gd name="connsiteY2" fmla="*/ 1225043 h 1267906"/>
                <a:gd name="connsiteX3" fmla="*/ 100012 w 4120749"/>
                <a:gd name="connsiteY3" fmla="*/ 1229806 h 1267906"/>
                <a:gd name="connsiteX4" fmla="*/ 214312 w 4120749"/>
                <a:gd name="connsiteY4" fmla="*/ 1225043 h 1267906"/>
                <a:gd name="connsiteX5" fmla="*/ 242887 w 4120749"/>
                <a:gd name="connsiteY5" fmla="*/ 1215518 h 1267906"/>
                <a:gd name="connsiteX6" fmla="*/ 257175 w 4120749"/>
                <a:gd name="connsiteY6" fmla="*/ 1210756 h 1267906"/>
                <a:gd name="connsiteX7" fmla="*/ 271462 w 4120749"/>
                <a:gd name="connsiteY7" fmla="*/ 1205993 h 1267906"/>
                <a:gd name="connsiteX8" fmla="*/ 304800 w 4120749"/>
                <a:gd name="connsiteY8" fmla="*/ 1215518 h 1267906"/>
                <a:gd name="connsiteX9" fmla="*/ 319087 w 4120749"/>
                <a:gd name="connsiteY9" fmla="*/ 1225043 h 1267906"/>
                <a:gd name="connsiteX10" fmla="*/ 528637 w 4120749"/>
                <a:gd name="connsiteY10" fmla="*/ 1225043 h 1267906"/>
                <a:gd name="connsiteX11" fmla="*/ 561975 w 4120749"/>
                <a:gd name="connsiteY11" fmla="*/ 1239331 h 1267906"/>
                <a:gd name="connsiteX12" fmla="*/ 576262 w 4120749"/>
                <a:gd name="connsiteY12" fmla="*/ 1244093 h 1267906"/>
                <a:gd name="connsiteX13" fmla="*/ 585787 w 4120749"/>
                <a:gd name="connsiteY13" fmla="*/ 1229806 h 1267906"/>
                <a:gd name="connsiteX14" fmla="*/ 623887 w 4120749"/>
                <a:gd name="connsiteY14" fmla="*/ 1239331 h 1267906"/>
                <a:gd name="connsiteX15" fmla="*/ 638175 w 4120749"/>
                <a:gd name="connsiteY15" fmla="*/ 1253618 h 1267906"/>
                <a:gd name="connsiteX16" fmla="*/ 652462 w 4120749"/>
                <a:gd name="connsiteY16" fmla="*/ 1258381 h 1267906"/>
                <a:gd name="connsiteX17" fmla="*/ 666750 w 4120749"/>
                <a:gd name="connsiteY17" fmla="*/ 1267906 h 1267906"/>
                <a:gd name="connsiteX18" fmla="*/ 728662 w 4120749"/>
                <a:gd name="connsiteY18" fmla="*/ 1263143 h 1267906"/>
                <a:gd name="connsiteX19" fmla="*/ 742950 w 4120749"/>
                <a:gd name="connsiteY19" fmla="*/ 1258381 h 1267906"/>
                <a:gd name="connsiteX20" fmla="*/ 762000 w 4120749"/>
                <a:gd name="connsiteY20" fmla="*/ 1253618 h 1267906"/>
                <a:gd name="connsiteX21" fmla="*/ 776287 w 4120749"/>
                <a:gd name="connsiteY21" fmla="*/ 1248856 h 1267906"/>
                <a:gd name="connsiteX22" fmla="*/ 847725 w 4120749"/>
                <a:gd name="connsiteY22" fmla="*/ 1244093 h 1267906"/>
                <a:gd name="connsiteX23" fmla="*/ 885825 w 4120749"/>
                <a:gd name="connsiteY23" fmla="*/ 1239331 h 1267906"/>
                <a:gd name="connsiteX24" fmla="*/ 914400 w 4120749"/>
                <a:gd name="connsiteY24" fmla="*/ 1229806 h 1267906"/>
                <a:gd name="connsiteX25" fmla="*/ 928687 w 4120749"/>
                <a:gd name="connsiteY25" fmla="*/ 1225043 h 1267906"/>
                <a:gd name="connsiteX26" fmla="*/ 1090612 w 4120749"/>
                <a:gd name="connsiteY26" fmla="*/ 1234568 h 1267906"/>
                <a:gd name="connsiteX27" fmla="*/ 1104900 w 4120749"/>
                <a:gd name="connsiteY27" fmla="*/ 1239331 h 1267906"/>
                <a:gd name="connsiteX28" fmla="*/ 1119187 w 4120749"/>
                <a:gd name="connsiteY28" fmla="*/ 1248856 h 1267906"/>
                <a:gd name="connsiteX29" fmla="*/ 1223962 w 4120749"/>
                <a:gd name="connsiteY29" fmla="*/ 1244093 h 1267906"/>
                <a:gd name="connsiteX30" fmla="*/ 1266825 w 4120749"/>
                <a:gd name="connsiteY30" fmla="*/ 1225043 h 1267906"/>
                <a:gd name="connsiteX31" fmla="*/ 1295400 w 4120749"/>
                <a:gd name="connsiteY31" fmla="*/ 1220281 h 1267906"/>
                <a:gd name="connsiteX32" fmla="*/ 1509712 w 4120749"/>
                <a:gd name="connsiteY32" fmla="*/ 1225043 h 1267906"/>
                <a:gd name="connsiteX33" fmla="*/ 1552575 w 4120749"/>
                <a:gd name="connsiteY33" fmla="*/ 1239331 h 1267906"/>
                <a:gd name="connsiteX34" fmla="*/ 1566862 w 4120749"/>
                <a:gd name="connsiteY34" fmla="*/ 1244093 h 1267906"/>
                <a:gd name="connsiteX35" fmla="*/ 1600200 w 4120749"/>
                <a:gd name="connsiteY35" fmla="*/ 1239331 h 1267906"/>
                <a:gd name="connsiteX36" fmla="*/ 1614487 w 4120749"/>
                <a:gd name="connsiteY36" fmla="*/ 1234568 h 1267906"/>
                <a:gd name="connsiteX37" fmla="*/ 1638300 w 4120749"/>
                <a:gd name="connsiteY37" fmla="*/ 1229806 h 1267906"/>
                <a:gd name="connsiteX38" fmla="*/ 1809750 w 4120749"/>
                <a:gd name="connsiteY38" fmla="*/ 1234568 h 1267906"/>
                <a:gd name="connsiteX39" fmla="*/ 1866900 w 4120749"/>
                <a:gd name="connsiteY39" fmla="*/ 1239331 h 1267906"/>
                <a:gd name="connsiteX40" fmla="*/ 1914525 w 4120749"/>
                <a:gd name="connsiteY40" fmla="*/ 1253618 h 1267906"/>
                <a:gd name="connsiteX41" fmla="*/ 1928812 w 4120749"/>
                <a:gd name="connsiteY41" fmla="*/ 1258381 h 1267906"/>
                <a:gd name="connsiteX42" fmla="*/ 1943100 w 4120749"/>
                <a:gd name="connsiteY42" fmla="*/ 1267906 h 1267906"/>
                <a:gd name="connsiteX43" fmla="*/ 1995487 w 4120749"/>
                <a:gd name="connsiteY43" fmla="*/ 1258381 h 1267906"/>
                <a:gd name="connsiteX44" fmla="*/ 2009775 w 4120749"/>
                <a:gd name="connsiteY44" fmla="*/ 1248856 h 1267906"/>
                <a:gd name="connsiteX45" fmla="*/ 2024062 w 4120749"/>
                <a:gd name="connsiteY45" fmla="*/ 1244093 h 1267906"/>
                <a:gd name="connsiteX46" fmla="*/ 2052637 w 4120749"/>
                <a:gd name="connsiteY46" fmla="*/ 1225043 h 1267906"/>
                <a:gd name="connsiteX47" fmla="*/ 2100262 w 4120749"/>
                <a:gd name="connsiteY47" fmla="*/ 1215518 h 1267906"/>
                <a:gd name="connsiteX48" fmla="*/ 2157412 w 4120749"/>
                <a:gd name="connsiteY48" fmla="*/ 1220281 h 1267906"/>
                <a:gd name="connsiteX49" fmla="*/ 2243137 w 4120749"/>
                <a:gd name="connsiteY49" fmla="*/ 1225043 h 1267906"/>
                <a:gd name="connsiteX50" fmla="*/ 2266950 w 4120749"/>
                <a:gd name="connsiteY50" fmla="*/ 1229806 h 1267906"/>
                <a:gd name="connsiteX51" fmla="*/ 2300287 w 4120749"/>
                <a:gd name="connsiteY51" fmla="*/ 1234568 h 1267906"/>
                <a:gd name="connsiteX52" fmla="*/ 2381250 w 4120749"/>
                <a:gd name="connsiteY52" fmla="*/ 1234568 h 1267906"/>
                <a:gd name="connsiteX53" fmla="*/ 2443162 w 4120749"/>
                <a:gd name="connsiteY53" fmla="*/ 1239331 h 1267906"/>
                <a:gd name="connsiteX54" fmla="*/ 2581275 w 4120749"/>
                <a:gd name="connsiteY54" fmla="*/ 1239331 h 1267906"/>
                <a:gd name="connsiteX55" fmla="*/ 2624137 w 4120749"/>
                <a:gd name="connsiteY55" fmla="*/ 1225043 h 1267906"/>
                <a:gd name="connsiteX56" fmla="*/ 2638425 w 4120749"/>
                <a:gd name="connsiteY56" fmla="*/ 1220281 h 1267906"/>
                <a:gd name="connsiteX57" fmla="*/ 2652712 w 4120749"/>
                <a:gd name="connsiteY57" fmla="*/ 1215518 h 1267906"/>
                <a:gd name="connsiteX58" fmla="*/ 2995612 w 4120749"/>
                <a:gd name="connsiteY58" fmla="*/ 1225043 h 1267906"/>
                <a:gd name="connsiteX59" fmla="*/ 3090862 w 4120749"/>
                <a:gd name="connsiteY59" fmla="*/ 1220281 h 1267906"/>
                <a:gd name="connsiteX60" fmla="*/ 3248025 w 4120749"/>
                <a:gd name="connsiteY60" fmla="*/ 1225043 h 1267906"/>
                <a:gd name="connsiteX61" fmla="*/ 3262312 w 4120749"/>
                <a:gd name="connsiteY61" fmla="*/ 1229806 h 1267906"/>
                <a:gd name="connsiteX62" fmla="*/ 3305175 w 4120749"/>
                <a:gd name="connsiteY62" fmla="*/ 1239331 h 1267906"/>
                <a:gd name="connsiteX63" fmla="*/ 3319462 w 4120749"/>
                <a:gd name="connsiteY63" fmla="*/ 1244093 h 1267906"/>
                <a:gd name="connsiteX64" fmla="*/ 3409950 w 4120749"/>
                <a:gd name="connsiteY64" fmla="*/ 1248856 h 1267906"/>
                <a:gd name="connsiteX65" fmla="*/ 3443287 w 4120749"/>
                <a:gd name="connsiteY65" fmla="*/ 1244093 h 1267906"/>
                <a:gd name="connsiteX66" fmla="*/ 3471862 w 4120749"/>
                <a:gd name="connsiteY66" fmla="*/ 1234568 h 1267906"/>
                <a:gd name="connsiteX67" fmla="*/ 3514725 w 4120749"/>
                <a:gd name="connsiteY67" fmla="*/ 1220281 h 1267906"/>
                <a:gd name="connsiteX68" fmla="*/ 3552825 w 4120749"/>
                <a:gd name="connsiteY68" fmla="*/ 1215518 h 1267906"/>
                <a:gd name="connsiteX69" fmla="*/ 3709987 w 4120749"/>
                <a:gd name="connsiteY69" fmla="*/ 1220281 h 1267906"/>
                <a:gd name="connsiteX70" fmla="*/ 3738562 w 4120749"/>
                <a:gd name="connsiteY70" fmla="*/ 1229806 h 1267906"/>
                <a:gd name="connsiteX71" fmla="*/ 3762375 w 4120749"/>
                <a:gd name="connsiteY71" fmla="*/ 1234568 h 1267906"/>
                <a:gd name="connsiteX72" fmla="*/ 3829050 w 4120749"/>
                <a:gd name="connsiteY72" fmla="*/ 1220281 h 1267906"/>
                <a:gd name="connsiteX73" fmla="*/ 3948112 w 4120749"/>
                <a:gd name="connsiteY73" fmla="*/ 1215518 h 1267906"/>
                <a:gd name="connsiteX74" fmla="*/ 3976687 w 4120749"/>
                <a:gd name="connsiteY74" fmla="*/ 1201231 h 1267906"/>
                <a:gd name="connsiteX75" fmla="*/ 4000500 w 4120749"/>
                <a:gd name="connsiteY75" fmla="*/ 1182181 h 1267906"/>
                <a:gd name="connsiteX76" fmla="*/ 4014787 w 4120749"/>
                <a:gd name="connsiteY76" fmla="*/ 1172656 h 1267906"/>
                <a:gd name="connsiteX77" fmla="*/ 4029075 w 4120749"/>
                <a:gd name="connsiteY77" fmla="*/ 1167893 h 1267906"/>
                <a:gd name="connsiteX78" fmla="*/ 4033837 w 4120749"/>
                <a:gd name="connsiteY78" fmla="*/ 1115506 h 1267906"/>
                <a:gd name="connsiteX79" fmla="*/ 4038600 w 4120749"/>
                <a:gd name="connsiteY79" fmla="*/ 1101218 h 1267906"/>
                <a:gd name="connsiteX80" fmla="*/ 4052887 w 4120749"/>
                <a:gd name="connsiteY80" fmla="*/ 1091693 h 1267906"/>
                <a:gd name="connsiteX81" fmla="*/ 4067175 w 4120749"/>
                <a:gd name="connsiteY81" fmla="*/ 1086931 h 1267906"/>
                <a:gd name="connsiteX82" fmla="*/ 4100512 w 4120749"/>
                <a:gd name="connsiteY82" fmla="*/ 1039306 h 1267906"/>
                <a:gd name="connsiteX83" fmla="*/ 4095750 w 4120749"/>
                <a:gd name="connsiteY83" fmla="*/ 996443 h 1267906"/>
                <a:gd name="connsiteX84" fmla="*/ 4090987 w 4120749"/>
                <a:gd name="connsiteY84" fmla="*/ 982156 h 1267906"/>
                <a:gd name="connsiteX85" fmla="*/ 4086225 w 4120749"/>
                <a:gd name="connsiteY85" fmla="*/ 963106 h 1267906"/>
                <a:gd name="connsiteX86" fmla="*/ 4081462 w 4120749"/>
                <a:gd name="connsiteY86" fmla="*/ 925006 h 1267906"/>
                <a:gd name="connsiteX87" fmla="*/ 4095750 w 4120749"/>
                <a:gd name="connsiteY87" fmla="*/ 863093 h 1267906"/>
                <a:gd name="connsiteX88" fmla="*/ 4100512 w 4120749"/>
                <a:gd name="connsiteY88" fmla="*/ 848806 h 1267906"/>
                <a:gd name="connsiteX89" fmla="*/ 4086225 w 4120749"/>
                <a:gd name="connsiteY89" fmla="*/ 815468 h 1267906"/>
                <a:gd name="connsiteX90" fmla="*/ 4071937 w 4120749"/>
                <a:gd name="connsiteY90" fmla="*/ 786893 h 1267906"/>
                <a:gd name="connsiteX91" fmla="*/ 4081462 w 4120749"/>
                <a:gd name="connsiteY91" fmla="*/ 639256 h 1267906"/>
                <a:gd name="connsiteX92" fmla="*/ 4090987 w 4120749"/>
                <a:gd name="connsiteY92" fmla="*/ 544006 h 1267906"/>
                <a:gd name="connsiteX93" fmla="*/ 4086225 w 4120749"/>
                <a:gd name="connsiteY93" fmla="*/ 486856 h 1267906"/>
                <a:gd name="connsiteX94" fmla="*/ 4086225 w 4120749"/>
                <a:gd name="connsiteY94" fmla="*/ 410656 h 1267906"/>
                <a:gd name="connsiteX95" fmla="*/ 4095750 w 4120749"/>
                <a:gd name="connsiteY95" fmla="*/ 396368 h 1267906"/>
                <a:gd name="connsiteX96" fmla="*/ 4100512 w 4120749"/>
                <a:gd name="connsiteY96" fmla="*/ 382081 h 1267906"/>
                <a:gd name="connsiteX97" fmla="*/ 4090987 w 4120749"/>
                <a:gd name="connsiteY97" fmla="*/ 329693 h 1267906"/>
                <a:gd name="connsiteX98" fmla="*/ 4071937 w 4120749"/>
                <a:gd name="connsiteY98" fmla="*/ 301118 h 1267906"/>
                <a:gd name="connsiteX99" fmla="*/ 4081462 w 4120749"/>
                <a:gd name="connsiteY99" fmla="*/ 258256 h 1267906"/>
                <a:gd name="connsiteX100" fmla="*/ 4100512 w 4120749"/>
                <a:gd name="connsiteY100" fmla="*/ 229681 h 1267906"/>
                <a:gd name="connsiteX101" fmla="*/ 4105275 w 4120749"/>
                <a:gd name="connsiteY101" fmla="*/ 215393 h 1267906"/>
                <a:gd name="connsiteX102" fmla="*/ 4114800 w 4120749"/>
                <a:gd name="connsiteY102" fmla="*/ 201106 h 1267906"/>
                <a:gd name="connsiteX103" fmla="*/ 4114800 w 4120749"/>
                <a:gd name="connsiteY103" fmla="*/ 110618 h 1267906"/>
                <a:gd name="connsiteX104" fmla="*/ 4100512 w 4120749"/>
                <a:gd name="connsiteY104" fmla="*/ 82043 h 1267906"/>
                <a:gd name="connsiteX105" fmla="*/ 4081462 w 4120749"/>
                <a:gd name="connsiteY105" fmla="*/ 67756 h 1267906"/>
                <a:gd name="connsiteX106" fmla="*/ 4052887 w 4120749"/>
                <a:gd name="connsiteY106" fmla="*/ 48706 h 1267906"/>
                <a:gd name="connsiteX107" fmla="*/ 4038600 w 4120749"/>
                <a:gd name="connsiteY107" fmla="*/ 39181 h 1267906"/>
                <a:gd name="connsiteX108" fmla="*/ 3971925 w 4120749"/>
                <a:gd name="connsiteY108" fmla="*/ 24893 h 1267906"/>
                <a:gd name="connsiteX109" fmla="*/ 3795712 w 4120749"/>
                <a:gd name="connsiteY109" fmla="*/ 29656 h 1267906"/>
                <a:gd name="connsiteX110" fmla="*/ 3781425 w 4120749"/>
                <a:gd name="connsiteY110" fmla="*/ 34418 h 1267906"/>
                <a:gd name="connsiteX111" fmla="*/ 3743325 w 4120749"/>
                <a:gd name="connsiteY111" fmla="*/ 43943 h 1267906"/>
                <a:gd name="connsiteX112" fmla="*/ 3667125 w 4120749"/>
                <a:gd name="connsiteY112" fmla="*/ 39181 h 1267906"/>
                <a:gd name="connsiteX113" fmla="*/ 3624262 w 4120749"/>
                <a:gd name="connsiteY113" fmla="*/ 24893 h 1267906"/>
                <a:gd name="connsiteX114" fmla="*/ 3581400 w 4120749"/>
                <a:gd name="connsiteY114" fmla="*/ 10606 h 1267906"/>
                <a:gd name="connsiteX115" fmla="*/ 3548062 w 4120749"/>
                <a:gd name="connsiteY115" fmla="*/ 5843 h 1267906"/>
                <a:gd name="connsiteX116" fmla="*/ 3500437 w 4120749"/>
                <a:gd name="connsiteY116" fmla="*/ 5843 h 1267906"/>
                <a:gd name="connsiteX117" fmla="*/ 3486150 w 4120749"/>
                <a:gd name="connsiteY117" fmla="*/ 15368 h 1267906"/>
                <a:gd name="connsiteX118" fmla="*/ 3409950 w 4120749"/>
                <a:gd name="connsiteY118" fmla="*/ 34418 h 1267906"/>
                <a:gd name="connsiteX119" fmla="*/ 3152775 w 4120749"/>
                <a:gd name="connsiteY119" fmla="*/ 39181 h 1267906"/>
                <a:gd name="connsiteX120" fmla="*/ 3028950 w 4120749"/>
                <a:gd name="connsiteY120" fmla="*/ 29656 h 1267906"/>
                <a:gd name="connsiteX121" fmla="*/ 3000375 w 4120749"/>
                <a:gd name="connsiteY121" fmla="*/ 20131 h 1267906"/>
                <a:gd name="connsiteX122" fmla="*/ 2986087 w 4120749"/>
                <a:gd name="connsiteY122" fmla="*/ 15368 h 1267906"/>
                <a:gd name="connsiteX123" fmla="*/ 2938462 w 4120749"/>
                <a:gd name="connsiteY123" fmla="*/ 24893 h 1267906"/>
                <a:gd name="connsiteX124" fmla="*/ 2914650 w 4120749"/>
                <a:gd name="connsiteY124" fmla="*/ 29656 h 1267906"/>
                <a:gd name="connsiteX125" fmla="*/ 2719387 w 4120749"/>
                <a:gd name="connsiteY125" fmla="*/ 34418 h 1267906"/>
                <a:gd name="connsiteX126" fmla="*/ 2605087 w 4120749"/>
                <a:gd name="connsiteY126" fmla="*/ 29656 h 1267906"/>
                <a:gd name="connsiteX127" fmla="*/ 2590800 w 4120749"/>
                <a:gd name="connsiteY127" fmla="*/ 24893 h 1267906"/>
                <a:gd name="connsiteX128" fmla="*/ 2462212 w 4120749"/>
                <a:gd name="connsiteY128" fmla="*/ 34418 h 1267906"/>
                <a:gd name="connsiteX129" fmla="*/ 2371725 w 4120749"/>
                <a:gd name="connsiteY129" fmla="*/ 39181 h 1267906"/>
                <a:gd name="connsiteX130" fmla="*/ 2247900 w 4120749"/>
                <a:gd name="connsiteY130" fmla="*/ 48706 h 1267906"/>
                <a:gd name="connsiteX131" fmla="*/ 2133600 w 4120749"/>
                <a:gd name="connsiteY131" fmla="*/ 43943 h 1267906"/>
                <a:gd name="connsiteX132" fmla="*/ 1924050 w 4120749"/>
                <a:gd name="connsiteY132" fmla="*/ 39181 h 1267906"/>
                <a:gd name="connsiteX133" fmla="*/ 1862137 w 4120749"/>
                <a:gd name="connsiteY133" fmla="*/ 34418 h 1267906"/>
                <a:gd name="connsiteX134" fmla="*/ 1833562 w 4120749"/>
                <a:gd name="connsiteY134" fmla="*/ 24893 h 1267906"/>
                <a:gd name="connsiteX135" fmla="*/ 1819275 w 4120749"/>
                <a:gd name="connsiteY135" fmla="*/ 20131 h 1267906"/>
                <a:gd name="connsiteX136" fmla="*/ 1738312 w 4120749"/>
                <a:gd name="connsiteY136" fmla="*/ 15368 h 1267906"/>
                <a:gd name="connsiteX137" fmla="*/ 1685925 w 4120749"/>
                <a:gd name="connsiteY137" fmla="*/ 10606 h 1267906"/>
                <a:gd name="connsiteX138" fmla="*/ 1624012 w 4120749"/>
                <a:gd name="connsiteY138" fmla="*/ 15368 h 1267906"/>
                <a:gd name="connsiteX139" fmla="*/ 1600200 w 4120749"/>
                <a:gd name="connsiteY139" fmla="*/ 20131 h 1267906"/>
                <a:gd name="connsiteX140" fmla="*/ 1552575 w 4120749"/>
                <a:gd name="connsiteY140" fmla="*/ 24893 h 1267906"/>
                <a:gd name="connsiteX141" fmla="*/ 1524000 w 4120749"/>
                <a:gd name="connsiteY141" fmla="*/ 29656 h 1267906"/>
                <a:gd name="connsiteX142" fmla="*/ 1495425 w 4120749"/>
                <a:gd name="connsiteY142" fmla="*/ 39181 h 1267906"/>
                <a:gd name="connsiteX143" fmla="*/ 1300162 w 4120749"/>
                <a:gd name="connsiteY143" fmla="*/ 34418 h 1267906"/>
                <a:gd name="connsiteX144" fmla="*/ 1271587 w 4120749"/>
                <a:gd name="connsiteY144" fmla="*/ 29656 h 1267906"/>
                <a:gd name="connsiteX145" fmla="*/ 1076325 w 4120749"/>
                <a:gd name="connsiteY145" fmla="*/ 34418 h 1267906"/>
                <a:gd name="connsiteX146" fmla="*/ 1052512 w 4120749"/>
                <a:gd name="connsiteY146" fmla="*/ 39181 h 1267906"/>
                <a:gd name="connsiteX147" fmla="*/ 1038225 w 4120749"/>
                <a:gd name="connsiteY147" fmla="*/ 43943 h 1267906"/>
                <a:gd name="connsiteX148" fmla="*/ 819150 w 4120749"/>
                <a:gd name="connsiteY148" fmla="*/ 39181 h 1267906"/>
                <a:gd name="connsiteX149" fmla="*/ 762000 w 4120749"/>
                <a:gd name="connsiteY149" fmla="*/ 34418 h 1267906"/>
                <a:gd name="connsiteX150" fmla="*/ 738187 w 4120749"/>
                <a:gd name="connsiteY150" fmla="*/ 29656 h 1267906"/>
                <a:gd name="connsiteX151" fmla="*/ 681037 w 4120749"/>
                <a:gd name="connsiteY151" fmla="*/ 24893 h 1267906"/>
                <a:gd name="connsiteX152" fmla="*/ 633412 w 4120749"/>
                <a:gd name="connsiteY152" fmla="*/ 15368 h 1267906"/>
                <a:gd name="connsiteX153" fmla="*/ 547687 w 4120749"/>
                <a:gd name="connsiteY153" fmla="*/ 20131 h 1267906"/>
                <a:gd name="connsiteX154" fmla="*/ 476250 w 4120749"/>
                <a:gd name="connsiteY154" fmla="*/ 29656 h 1267906"/>
                <a:gd name="connsiteX155" fmla="*/ 461962 w 4120749"/>
                <a:gd name="connsiteY155" fmla="*/ 34418 h 1267906"/>
                <a:gd name="connsiteX156" fmla="*/ 328612 w 4120749"/>
                <a:gd name="connsiteY156" fmla="*/ 29656 h 1267906"/>
                <a:gd name="connsiteX157" fmla="*/ 280987 w 4120749"/>
                <a:gd name="connsiteY157" fmla="*/ 24893 h 1267906"/>
                <a:gd name="connsiteX158" fmla="*/ 233362 w 4120749"/>
                <a:gd name="connsiteY158" fmla="*/ 15368 h 1267906"/>
                <a:gd name="connsiteX159" fmla="*/ 133350 w 4120749"/>
                <a:gd name="connsiteY159" fmla="*/ 10606 h 1267906"/>
                <a:gd name="connsiteX160" fmla="*/ 95250 w 4120749"/>
                <a:gd name="connsiteY160" fmla="*/ 15368 h 1267906"/>
                <a:gd name="connsiteX161" fmla="*/ 80962 w 4120749"/>
                <a:gd name="connsiteY161" fmla="*/ 24893 h 1267906"/>
                <a:gd name="connsiteX162" fmla="*/ 52387 w 4120749"/>
                <a:gd name="connsiteY162" fmla="*/ 34418 h 1267906"/>
                <a:gd name="connsiteX163" fmla="*/ 38100 w 4120749"/>
                <a:gd name="connsiteY163" fmla="*/ 39181 h 1267906"/>
                <a:gd name="connsiteX164" fmla="*/ 23812 w 4120749"/>
                <a:gd name="connsiteY164" fmla="*/ 43943 h 1267906"/>
                <a:gd name="connsiteX165" fmla="*/ 9525 w 4120749"/>
                <a:gd name="connsiteY165" fmla="*/ 53468 h 1267906"/>
                <a:gd name="connsiteX166" fmla="*/ 3810 w 4120749"/>
                <a:gd name="connsiteY166" fmla="*/ 342076 h 1267906"/>
                <a:gd name="connsiteX167" fmla="*/ 14287 w 4120749"/>
                <a:gd name="connsiteY167" fmla="*/ 377318 h 1267906"/>
                <a:gd name="connsiteX168" fmla="*/ 4762 w 4120749"/>
                <a:gd name="connsiteY168" fmla="*/ 424943 h 1267906"/>
                <a:gd name="connsiteX169" fmla="*/ 0 w 4120749"/>
                <a:gd name="connsiteY169" fmla="*/ 482093 h 1267906"/>
                <a:gd name="connsiteX170" fmla="*/ 9525 w 4120749"/>
                <a:gd name="connsiteY170" fmla="*/ 624968 h 1267906"/>
                <a:gd name="connsiteX171" fmla="*/ 14287 w 4120749"/>
                <a:gd name="connsiteY171" fmla="*/ 763081 h 1267906"/>
                <a:gd name="connsiteX172" fmla="*/ 19050 w 4120749"/>
                <a:gd name="connsiteY172" fmla="*/ 805943 h 1267906"/>
                <a:gd name="connsiteX173" fmla="*/ 23812 w 4120749"/>
                <a:gd name="connsiteY173" fmla="*/ 1139318 h 1267906"/>
                <a:gd name="connsiteX174" fmla="*/ 33337 w 4120749"/>
                <a:gd name="connsiteY174" fmla="*/ 1172656 h 1267906"/>
                <a:gd name="connsiteX175" fmla="*/ 28575 w 4120749"/>
                <a:gd name="connsiteY175" fmla="*/ 1205993 h 1267906"/>
                <a:gd name="connsiteX0" fmla="*/ 28575 w 4120749"/>
                <a:gd name="connsiteY0" fmla="*/ 1205993 h 1267906"/>
                <a:gd name="connsiteX1" fmla="*/ 71437 w 4120749"/>
                <a:gd name="connsiteY1" fmla="*/ 1215518 h 1267906"/>
                <a:gd name="connsiteX2" fmla="*/ 85725 w 4120749"/>
                <a:gd name="connsiteY2" fmla="*/ 1225043 h 1267906"/>
                <a:gd name="connsiteX3" fmla="*/ 100012 w 4120749"/>
                <a:gd name="connsiteY3" fmla="*/ 1229806 h 1267906"/>
                <a:gd name="connsiteX4" fmla="*/ 214312 w 4120749"/>
                <a:gd name="connsiteY4" fmla="*/ 1225043 h 1267906"/>
                <a:gd name="connsiteX5" fmla="*/ 242887 w 4120749"/>
                <a:gd name="connsiteY5" fmla="*/ 1215518 h 1267906"/>
                <a:gd name="connsiteX6" fmla="*/ 257175 w 4120749"/>
                <a:gd name="connsiteY6" fmla="*/ 1210756 h 1267906"/>
                <a:gd name="connsiteX7" fmla="*/ 271462 w 4120749"/>
                <a:gd name="connsiteY7" fmla="*/ 1205993 h 1267906"/>
                <a:gd name="connsiteX8" fmla="*/ 304800 w 4120749"/>
                <a:gd name="connsiteY8" fmla="*/ 1215518 h 1267906"/>
                <a:gd name="connsiteX9" fmla="*/ 319087 w 4120749"/>
                <a:gd name="connsiteY9" fmla="*/ 1225043 h 1267906"/>
                <a:gd name="connsiteX10" fmla="*/ 528637 w 4120749"/>
                <a:gd name="connsiteY10" fmla="*/ 1225043 h 1267906"/>
                <a:gd name="connsiteX11" fmla="*/ 561975 w 4120749"/>
                <a:gd name="connsiteY11" fmla="*/ 1239331 h 1267906"/>
                <a:gd name="connsiteX12" fmla="*/ 576262 w 4120749"/>
                <a:gd name="connsiteY12" fmla="*/ 1244093 h 1267906"/>
                <a:gd name="connsiteX13" fmla="*/ 585787 w 4120749"/>
                <a:gd name="connsiteY13" fmla="*/ 1229806 h 1267906"/>
                <a:gd name="connsiteX14" fmla="*/ 623887 w 4120749"/>
                <a:gd name="connsiteY14" fmla="*/ 1239331 h 1267906"/>
                <a:gd name="connsiteX15" fmla="*/ 638175 w 4120749"/>
                <a:gd name="connsiteY15" fmla="*/ 1253618 h 1267906"/>
                <a:gd name="connsiteX16" fmla="*/ 652462 w 4120749"/>
                <a:gd name="connsiteY16" fmla="*/ 1258381 h 1267906"/>
                <a:gd name="connsiteX17" fmla="*/ 666750 w 4120749"/>
                <a:gd name="connsiteY17" fmla="*/ 1267906 h 1267906"/>
                <a:gd name="connsiteX18" fmla="*/ 728662 w 4120749"/>
                <a:gd name="connsiteY18" fmla="*/ 1263143 h 1267906"/>
                <a:gd name="connsiteX19" fmla="*/ 742950 w 4120749"/>
                <a:gd name="connsiteY19" fmla="*/ 1258381 h 1267906"/>
                <a:gd name="connsiteX20" fmla="*/ 762000 w 4120749"/>
                <a:gd name="connsiteY20" fmla="*/ 1253618 h 1267906"/>
                <a:gd name="connsiteX21" fmla="*/ 776287 w 4120749"/>
                <a:gd name="connsiteY21" fmla="*/ 1248856 h 1267906"/>
                <a:gd name="connsiteX22" fmla="*/ 847725 w 4120749"/>
                <a:gd name="connsiteY22" fmla="*/ 1244093 h 1267906"/>
                <a:gd name="connsiteX23" fmla="*/ 885825 w 4120749"/>
                <a:gd name="connsiteY23" fmla="*/ 1239331 h 1267906"/>
                <a:gd name="connsiteX24" fmla="*/ 914400 w 4120749"/>
                <a:gd name="connsiteY24" fmla="*/ 1229806 h 1267906"/>
                <a:gd name="connsiteX25" fmla="*/ 928687 w 4120749"/>
                <a:gd name="connsiteY25" fmla="*/ 1225043 h 1267906"/>
                <a:gd name="connsiteX26" fmla="*/ 1090612 w 4120749"/>
                <a:gd name="connsiteY26" fmla="*/ 1234568 h 1267906"/>
                <a:gd name="connsiteX27" fmla="*/ 1104900 w 4120749"/>
                <a:gd name="connsiteY27" fmla="*/ 1239331 h 1267906"/>
                <a:gd name="connsiteX28" fmla="*/ 1119187 w 4120749"/>
                <a:gd name="connsiteY28" fmla="*/ 1248856 h 1267906"/>
                <a:gd name="connsiteX29" fmla="*/ 1223962 w 4120749"/>
                <a:gd name="connsiteY29" fmla="*/ 1244093 h 1267906"/>
                <a:gd name="connsiteX30" fmla="*/ 1266825 w 4120749"/>
                <a:gd name="connsiteY30" fmla="*/ 1225043 h 1267906"/>
                <a:gd name="connsiteX31" fmla="*/ 1295400 w 4120749"/>
                <a:gd name="connsiteY31" fmla="*/ 1220281 h 1267906"/>
                <a:gd name="connsiteX32" fmla="*/ 1509712 w 4120749"/>
                <a:gd name="connsiteY32" fmla="*/ 1225043 h 1267906"/>
                <a:gd name="connsiteX33" fmla="*/ 1552575 w 4120749"/>
                <a:gd name="connsiteY33" fmla="*/ 1239331 h 1267906"/>
                <a:gd name="connsiteX34" fmla="*/ 1566862 w 4120749"/>
                <a:gd name="connsiteY34" fmla="*/ 1244093 h 1267906"/>
                <a:gd name="connsiteX35" fmla="*/ 1600200 w 4120749"/>
                <a:gd name="connsiteY35" fmla="*/ 1239331 h 1267906"/>
                <a:gd name="connsiteX36" fmla="*/ 1614487 w 4120749"/>
                <a:gd name="connsiteY36" fmla="*/ 1234568 h 1267906"/>
                <a:gd name="connsiteX37" fmla="*/ 1638300 w 4120749"/>
                <a:gd name="connsiteY37" fmla="*/ 1229806 h 1267906"/>
                <a:gd name="connsiteX38" fmla="*/ 1809750 w 4120749"/>
                <a:gd name="connsiteY38" fmla="*/ 1234568 h 1267906"/>
                <a:gd name="connsiteX39" fmla="*/ 1866900 w 4120749"/>
                <a:gd name="connsiteY39" fmla="*/ 1239331 h 1267906"/>
                <a:gd name="connsiteX40" fmla="*/ 1914525 w 4120749"/>
                <a:gd name="connsiteY40" fmla="*/ 1253618 h 1267906"/>
                <a:gd name="connsiteX41" fmla="*/ 1928812 w 4120749"/>
                <a:gd name="connsiteY41" fmla="*/ 1258381 h 1267906"/>
                <a:gd name="connsiteX42" fmla="*/ 1943100 w 4120749"/>
                <a:gd name="connsiteY42" fmla="*/ 1267906 h 1267906"/>
                <a:gd name="connsiteX43" fmla="*/ 1995487 w 4120749"/>
                <a:gd name="connsiteY43" fmla="*/ 1258381 h 1267906"/>
                <a:gd name="connsiteX44" fmla="*/ 2009775 w 4120749"/>
                <a:gd name="connsiteY44" fmla="*/ 1248856 h 1267906"/>
                <a:gd name="connsiteX45" fmla="*/ 2024062 w 4120749"/>
                <a:gd name="connsiteY45" fmla="*/ 1244093 h 1267906"/>
                <a:gd name="connsiteX46" fmla="*/ 2052637 w 4120749"/>
                <a:gd name="connsiteY46" fmla="*/ 1225043 h 1267906"/>
                <a:gd name="connsiteX47" fmla="*/ 2100262 w 4120749"/>
                <a:gd name="connsiteY47" fmla="*/ 1215518 h 1267906"/>
                <a:gd name="connsiteX48" fmla="*/ 2157412 w 4120749"/>
                <a:gd name="connsiteY48" fmla="*/ 1220281 h 1267906"/>
                <a:gd name="connsiteX49" fmla="*/ 2243137 w 4120749"/>
                <a:gd name="connsiteY49" fmla="*/ 1225043 h 1267906"/>
                <a:gd name="connsiteX50" fmla="*/ 2266950 w 4120749"/>
                <a:gd name="connsiteY50" fmla="*/ 1229806 h 1267906"/>
                <a:gd name="connsiteX51" fmla="*/ 2300287 w 4120749"/>
                <a:gd name="connsiteY51" fmla="*/ 1234568 h 1267906"/>
                <a:gd name="connsiteX52" fmla="*/ 2381250 w 4120749"/>
                <a:gd name="connsiteY52" fmla="*/ 1234568 h 1267906"/>
                <a:gd name="connsiteX53" fmla="*/ 2443162 w 4120749"/>
                <a:gd name="connsiteY53" fmla="*/ 1239331 h 1267906"/>
                <a:gd name="connsiteX54" fmla="*/ 2581275 w 4120749"/>
                <a:gd name="connsiteY54" fmla="*/ 1239331 h 1267906"/>
                <a:gd name="connsiteX55" fmla="*/ 2624137 w 4120749"/>
                <a:gd name="connsiteY55" fmla="*/ 1225043 h 1267906"/>
                <a:gd name="connsiteX56" fmla="*/ 2638425 w 4120749"/>
                <a:gd name="connsiteY56" fmla="*/ 1220281 h 1267906"/>
                <a:gd name="connsiteX57" fmla="*/ 2652712 w 4120749"/>
                <a:gd name="connsiteY57" fmla="*/ 1215518 h 1267906"/>
                <a:gd name="connsiteX58" fmla="*/ 2995612 w 4120749"/>
                <a:gd name="connsiteY58" fmla="*/ 1225043 h 1267906"/>
                <a:gd name="connsiteX59" fmla="*/ 3090862 w 4120749"/>
                <a:gd name="connsiteY59" fmla="*/ 1220281 h 1267906"/>
                <a:gd name="connsiteX60" fmla="*/ 3248025 w 4120749"/>
                <a:gd name="connsiteY60" fmla="*/ 1225043 h 1267906"/>
                <a:gd name="connsiteX61" fmla="*/ 3262312 w 4120749"/>
                <a:gd name="connsiteY61" fmla="*/ 1229806 h 1267906"/>
                <a:gd name="connsiteX62" fmla="*/ 3305175 w 4120749"/>
                <a:gd name="connsiteY62" fmla="*/ 1239331 h 1267906"/>
                <a:gd name="connsiteX63" fmla="*/ 3319462 w 4120749"/>
                <a:gd name="connsiteY63" fmla="*/ 1244093 h 1267906"/>
                <a:gd name="connsiteX64" fmla="*/ 3409950 w 4120749"/>
                <a:gd name="connsiteY64" fmla="*/ 1248856 h 1267906"/>
                <a:gd name="connsiteX65" fmla="*/ 3443287 w 4120749"/>
                <a:gd name="connsiteY65" fmla="*/ 1244093 h 1267906"/>
                <a:gd name="connsiteX66" fmla="*/ 3471862 w 4120749"/>
                <a:gd name="connsiteY66" fmla="*/ 1234568 h 1267906"/>
                <a:gd name="connsiteX67" fmla="*/ 3514725 w 4120749"/>
                <a:gd name="connsiteY67" fmla="*/ 1220281 h 1267906"/>
                <a:gd name="connsiteX68" fmla="*/ 3552825 w 4120749"/>
                <a:gd name="connsiteY68" fmla="*/ 1215518 h 1267906"/>
                <a:gd name="connsiteX69" fmla="*/ 3709987 w 4120749"/>
                <a:gd name="connsiteY69" fmla="*/ 1220281 h 1267906"/>
                <a:gd name="connsiteX70" fmla="*/ 3738562 w 4120749"/>
                <a:gd name="connsiteY70" fmla="*/ 1229806 h 1267906"/>
                <a:gd name="connsiteX71" fmla="*/ 3762375 w 4120749"/>
                <a:gd name="connsiteY71" fmla="*/ 1234568 h 1267906"/>
                <a:gd name="connsiteX72" fmla="*/ 3829050 w 4120749"/>
                <a:gd name="connsiteY72" fmla="*/ 1220281 h 1267906"/>
                <a:gd name="connsiteX73" fmla="*/ 3948112 w 4120749"/>
                <a:gd name="connsiteY73" fmla="*/ 1215518 h 1267906"/>
                <a:gd name="connsiteX74" fmla="*/ 3976687 w 4120749"/>
                <a:gd name="connsiteY74" fmla="*/ 1201231 h 1267906"/>
                <a:gd name="connsiteX75" fmla="*/ 4000500 w 4120749"/>
                <a:gd name="connsiteY75" fmla="*/ 1182181 h 1267906"/>
                <a:gd name="connsiteX76" fmla="*/ 4014787 w 4120749"/>
                <a:gd name="connsiteY76" fmla="*/ 1172656 h 1267906"/>
                <a:gd name="connsiteX77" fmla="*/ 4029075 w 4120749"/>
                <a:gd name="connsiteY77" fmla="*/ 1167893 h 1267906"/>
                <a:gd name="connsiteX78" fmla="*/ 4033837 w 4120749"/>
                <a:gd name="connsiteY78" fmla="*/ 1115506 h 1267906"/>
                <a:gd name="connsiteX79" fmla="*/ 4038600 w 4120749"/>
                <a:gd name="connsiteY79" fmla="*/ 1101218 h 1267906"/>
                <a:gd name="connsiteX80" fmla="*/ 4052887 w 4120749"/>
                <a:gd name="connsiteY80" fmla="*/ 1091693 h 1267906"/>
                <a:gd name="connsiteX81" fmla="*/ 4067175 w 4120749"/>
                <a:gd name="connsiteY81" fmla="*/ 1086931 h 1267906"/>
                <a:gd name="connsiteX82" fmla="*/ 4100512 w 4120749"/>
                <a:gd name="connsiteY82" fmla="*/ 1039306 h 1267906"/>
                <a:gd name="connsiteX83" fmla="*/ 4095750 w 4120749"/>
                <a:gd name="connsiteY83" fmla="*/ 996443 h 1267906"/>
                <a:gd name="connsiteX84" fmla="*/ 4090987 w 4120749"/>
                <a:gd name="connsiteY84" fmla="*/ 982156 h 1267906"/>
                <a:gd name="connsiteX85" fmla="*/ 4086225 w 4120749"/>
                <a:gd name="connsiteY85" fmla="*/ 963106 h 1267906"/>
                <a:gd name="connsiteX86" fmla="*/ 4081462 w 4120749"/>
                <a:gd name="connsiteY86" fmla="*/ 925006 h 1267906"/>
                <a:gd name="connsiteX87" fmla="*/ 4095750 w 4120749"/>
                <a:gd name="connsiteY87" fmla="*/ 863093 h 1267906"/>
                <a:gd name="connsiteX88" fmla="*/ 4100512 w 4120749"/>
                <a:gd name="connsiteY88" fmla="*/ 848806 h 1267906"/>
                <a:gd name="connsiteX89" fmla="*/ 4086225 w 4120749"/>
                <a:gd name="connsiteY89" fmla="*/ 815468 h 1267906"/>
                <a:gd name="connsiteX90" fmla="*/ 4071937 w 4120749"/>
                <a:gd name="connsiteY90" fmla="*/ 786893 h 1267906"/>
                <a:gd name="connsiteX91" fmla="*/ 4081462 w 4120749"/>
                <a:gd name="connsiteY91" fmla="*/ 639256 h 1267906"/>
                <a:gd name="connsiteX92" fmla="*/ 4090987 w 4120749"/>
                <a:gd name="connsiteY92" fmla="*/ 544006 h 1267906"/>
                <a:gd name="connsiteX93" fmla="*/ 4086225 w 4120749"/>
                <a:gd name="connsiteY93" fmla="*/ 486856 h 1267906"/>
                <a:gd name="connsiteX94" fmla="*/ 4086225 w 4120749"/>
                <a:gd name="connsiteY94" fmla="*/ 410656 h 1267906"/>
                <a:gd name="connsiteX95" fmla="*/ 4095750 w 4120749"/>
                <a:gd name="connsiteY95" fmla="*/ 396368 h 1267906"/>
                <a:gd name="connsiteX96" fmla="*/ 4100512 w 4120749"/>
                <a:gd name="connsiteY96" fmla="*/ 382081 h 1267906"/>
                <a:gd name="connsiteX97" fmla="*/ 4090987 w 4120749"/>
                <a:gd name="connsiteY97" fmla="*/ 329693 h 1267906"/>
                <a:gd name="connsiteX98" fmla="*/ 4071937 w 4120749"/>
                <a:gd name="connsiteY98" fmla="*/ 301118 h 1267906"/>
                <a:gd name="connsiteX99" fmla="*/ 4081462 w 4120749"/>
                <a:gd name="connsiteY99" fmla="*/ 258256 h 1267906"/>
                <a:gd name="connsiteX100" fmla="*/ 4100512 w 4120749"/>
                <a:gd name="connsiteY100" fmla="*/ 229681 h 1267906"/>
                <a:gd name="connsiteX101" fmla="*/ 4105275 w 4120749"/>
                <a:gd name="connsiteY101" fmla="*/ 215393 h 1267906"/>
                <a:gd name="connsiteX102" fmla="*/ 4114800 w 4120749"/>
                <a:gd name="connsiteY102" fmla="*/ 201106 h 1267906"/>
                <a:gd name="connsiteX103" fmla="*/ 4114800 w 4120749"/>
                <a:gd name="connsiteY103" fmla="*/ 110618 h 1267906"/>
                <a:gd name="connsiteX104" fmla="*/ 4100512 w 4120749"/>
                <a:gd name="connsiteY104" fmla="*/ 82043 h 1267906"/>
                <a:gd name="connsiteX105" fmla="*/ 4081462 w 4120749"/>
                <a:gd name="connsiteY105" fmla="*/ 67756 h 1267906"/>
                <a:gd name="connsiteX106" fmla="*/ 4052887 w 4120749"/>
                <a:gd name="connsiteY106" fmla="*/ 48706 h 1267906"/>
                <a:gd name="connsiteX107" fmla="*/ 4038600 w 4120749"/>
                <a:gd name="connsiteY107" fmla="*/ 39181 h 1267906"/>
                <a:gd name="connsiteX108" fmla="*/ 3971925 w 4120749"/>
                <a:gd name="connsiteY108" fmla="*/ 24893 h 1267906"/>
                <a:gd name="connsiteX109" fmla="*/ 3795712 w 4120749"/>
                <a:gd name="connsiteY109" fmla="*/ 29656 h 1267906"/>
                <a:gd name="connsiteX110" fmla="*/ 3781425 w 4120749"/>
                <a:gd name="connsiteY110" fmla="*/ 34418 h 1267906"/>
                <a:gd name="connsiteX111" fmla="*/ 3743325 w 4120749"/>
                <a:gd name="connsiteY111" fmla="*/ 43943 h 1267906"/>
                <a:gd name="connsiteX112" fmla="*/ 3667125 w 4120749"/>
                <a:gd name="connsiteY112" fmla="*/ 39181 h 1267906"/>
                <a:gd name="connsiteX113" fmla="*/ 3624262 w 4120749"/>
                <a:gd name="connsiteY113" fmla="*/ 24893 h 1267906"/>
                <a:gd name="connsiteX114" fmla="*/ 3581400 w 4120749"/>
                <a:gd name="connsiteY114" fmla="*/ 10606 h 1267906"/>
                <a:gd name="connsiteX115" fmla="*/ 3548062 w 4120749"/>
                <a:gd name="connsiteY115" fmla="*/ 5843 h 1267906"/>
                <a:gd name="connsiteX116" fmla="*/ 3500437 w 4120749"/>
                <a:gd name="connsiteY116" fmla="*/ 5843 h 1267906"/>
                <a:gd name="connsiteX117" fmla="*/ 3486150 w 4120749"/>
                <a:gd name="connsiteY117" fmla="*/ 15368 h 1267906"/>
                <a:gd name="connsiteX118" fmla="*/ 3409950 w 4120749"/>
                <a:gd name="connsiteY118" fmla="*/ 34418 h 1267906"/>
                <a:gd name="connsiteX119" fmla="*/ 3152775 w 4120749"/>
                <a:gd name="connsiteY119" fmla="*/ 39181 h 1267906"/>
                <a:gd name="connsiteX120" fmla="*/ 3028950 w 4120749"/>
                <a:gd name="connsiteY120" fmla="*/ 29656 h 1267906"/>
                <a:gd name="connsiteX121" fmla="*/ 3000375 w 4120749"/>
                <a:gd name="connsiteY121" fmla="*/ 20131 h 1267906"/>
                <a:gd name="connsiteX122" fmla="*/ 2986087 w 4120749"/>
                <a:gd name="connsiteY122" fmla="*/ 15368 h 1267906"/>
                <a:gd name="connsiteX123" fmla="*/ 2938462 w 4120749"/>
                <a:gd name="connsiteY123" fmla="*/ 24893 h 1267906"/>
                <a:gd name="connsiteX124" fmla="*/ 2914650 w 4120749"/>
                <a:gd name="connsiteY124" fmla="*/ 29656 h 1267906"/>
                <a:gd name="connsiteX125" fmla="*/ 2719387 w 4120749"/>
                <a:gd name="connsiteY125" fmla="*/ 34418 h 1267906"/>
                <a:gd name="connsiteX126" fmla="*/ 2605087 w 4120749"/>
                <a:gd name="connsiteY126" fmla="*/ 29656 h 1267906"/>
                <a:gd name="connsiteX127" fmla="*/ 2590800 w 4120749"/>
                <a:gd name="connsiteY127" fmla="*/ 24893 h 1267906"/>
                <a:gd name="connsiteX128" fmla="*/ 2462212 w 4120749"/>
                <a:gd name="connsiteY128" fmla="*/ 34418 h 1267906"/>
                <a:gd name="connsiteX129" fmla="*/ 2371725 w 4120749"/>
                <a:gd name="connsiteY129" fmla="*/ 39181 h 1267906"/>
                <a:gd name="connsiteX130" fmla="*/ 2247900 w 4120749"/>
                <a:gd name="connsiteY130" fmla="*/ 48706 h 1267906"/>
                <a:gd name="connsiteX131" fmla="*/ 2133600 w 4120749"/>
                <a:gd name="connsiteY131" fmla="*/ 43943 h 1267906"/>
                <a:gd name="connsiteX132" fmla="*/ 1924050 w 4120749"/>
                <a:gd name="connsiteY132" fmla="*/ 39181 h 1267906"/>
                <a:gd name="connsiteX133" fmla="*/ 1862137 w 4120749"/>
                <a:gd name="connsiteY133" fmla="*/ 34418 h 1267906"/>
                <a:gd name="connsiteX134" fmla="*/ 1833562 w 4120749"/>
                <a:gd name="connsiteY134" fmla="*/ 24893 h 1267906"/>
                <a:gd name="connsiteX135" fmla="*/ 1819275 w 4120749"/>
                <a:gd name="connsiteY135" fmla="*/ 20131 h 1267906"/>
                <a:gd name="connsiteX136" fmla="*/ 1738312 w 4120749"/>
                <a:gd name="connsiteY136" fmla="*/ 15368 h 1267906"/>
                <a:gd name="connsiteX137" fmla="*/ 1685925 w 4120749"/>
                <a:gd name="connsiteY137" fmla="*/ 10606 h 1267906"/>
                <a:gd name="connsiteX138" fmla="*/ 1624012 w 4120749"/>
                <a:gd name="connsiteY138" fmla="*/ 15368 h 1267906"/>
                <a:gd name="connsiteX139" fmla="*/ 1600200 w 4120749"/>
                <a:gd name="connsiteY139" fmla="*/ 20131 h 1267906"/>
                <a:gd name="connsiteX140" fmla="*/ 1552575 w 4120749"/>
                <a:gd name="connsiteY140" fmla="*/ 24893 h 1267906"/>
                <a:gd name="connsiteX141" fmla="*/ 1524000 w 4120749"/>
                <a:gd name="connsiteY141" fmla="*/ 29656 h 1267906"/>
                <a:gd name="connsiteX142" fmla="*/ 1495425 w 4120749"/>
                <a:gd name="connsiteY142" fmla="*/ 39181 h 1267906"/>
                <a:gd name="connsiteX143" fmla="*/ 1300162 w 4120749"/>
                <a:gd name="connsiteY143" fmla="*/ 34418 h 1267906"/>
                <a:gd name="connsiteX144" fmla="*/ 1271587 w 4120749"/>
                <a:gd name="connsiteY144" fmla="*/ 29656 h 1267906"/>
                <a:gd name="connsiteX145" fmla="*/ 1076325 w 4120749"/>
                <a:gd name="connsiteY145" fmla="*/ 34418 h 1267906"/>
                <a:gd name="connsiteX146" fmla="*/ 1052512 w 4120749"/>
                <a:gd name="connsiteY146" fmla="*/ 39181 h 1267906"/>
                <a:gd name="connsiteX147" fmla="*/ 1038225 w 4120749"/>
                <a:gd name="connsiteY147" fmla="*/ 43943 h 1267906"/>
                <a:gd name="connsiteX148" fmla="*/ 819150 w 4120749"/>
                <a:gd name="connsiteY148" fmla="*/ 39181 h 1267906"/>
                <a:gd name="connsiteX149" fmla="*/ 762000 w 4120749"/>
                <a:gd name="connsiteY149" fmla="*/ 34418 h 1267906"/>
                <a:gd name="connsiteX150" fmla="*/ 738187 w 4120749"/>
                <a:gd name="connsiteY150" fmla="*/ 29656 h 1267906"/>
                <a:gd name="connsiteX151" fmla="*/ 681037 w 4120749"/>
                <a:gd name="connsiteY151" fmla="*/ 24893 h 1267906"/>
                <a:gd name="connsiteX152" fmla="*/ 633412 w 4120749"/>
                <a:gd name="connsiteY152" fmla="*/ 15368 h 1267906"/>
                <a:gd name="connsiteX153" fmla="*/ 547687 w 4120749"/>
                <a:gd name="connsiteY153" fmla="*/ 20131 h 1267906"/>
                <a:gd name="connsiteX154" fmla="*/ 476250 w 4120749"/>
                <a:gd name="connsiteY154" fmla="*/ 29656 h 1267906"/>
                <a:gd name="connsiteX155" fmla="*/ 461962 w 4120749"/>
                <a:gd name="connsiteY155" fmla="*/ 34418 h 1267906"/>
                <a:gd name="connsiteX156" fmla="*/ 328612 w 4120749"/>
                <a:gd name="connsiteY156" fmla="*/ 29656 h 1267906"/>
                <a:gd name="connsiteX157" fmla="*/ 280987 w 4120749"/>
                <a:gd name="connsiteY157" fmla="*/ 24893 h 1267906"/>
                <a:gd name="connsiteX158" fmla="*/ 233362 w 4120749"/>
                <a:gd name="connsiteY158" fmla="*/ 15368 h 1267906"/>
                <a:gd name="connsiteX159" fmla="*/ 133350 w 4120749"/>
                <a:gd name="connsiteY159" fmla="*/ 10606 h 1267906"/>
                <a:gd name="connsiteX160" fmla="*/ 95250 w 4120749"/>
                <a:gd name="connsiteY160" fmla="*/ 15368 h 1267906"/>
                <a:gd name="connsiteX161" fmla="*/ 80962 w 4120749"/>
                <a:gd name="connsiteY161" fmla="*/ 24893 h 1267906"/>
                <a:gd name="connsiteX162" fmla="*/ 52387 w 4120749"/>
                <a:gd name="connsiteY162" fmla="*/ 34418 h 1267906"/>
                <a:gd name="connsiteX163" fmla="*/ 38100 w 4120749"/>
                <a:gd name="connsiteY163" fmla="*/ 39181 h 1267906"/>
                <a:gd name="connsiteX164" fmla="*/ 23812 w 4120749"/>
                <a:gd name="connsiteY164" fmla="*/ 43943 h 1267906"/>
                <a:gd name="connsiteX165" fmla="*/ 9525 w 4120749"/>
                <a:gd name="connsiteY165" fmla="*/ 53468 h 1267906"/>
                <a:gd name="connsiteX166" fmla="*/ 14287 w 4120749"/>
                <a:gd name="connsiteY166" fmla="*/ 377318 h 1267906"/>
                <a:gd name="connsiteX167" fmla="*/ 4762 w 4120749"/>
                <a:gd name="connsiteY167" fmla="*/ 424943 h 1267906"/>
                <a:gd name="connsiteX168" fmla="*/ 0 w 4120749"/>
                <a:gd name="connsiteY168" fmla="*/ 482093 h 1267906"/>
                <a:gd name="connsiteX169" fmla="*/ 9525 w 4120749"/>
                <a:gd name="connsiteY169" fmla="*/ 624968 h 1267906"/>
                <a:gd name="connsiteX170" fmla="*/ 14287 w 4120749"/>
                <a:gd name="connsiteY170" fmla="*/ 763081 h 1267906"/>
                <a:gd name="connsiteX171" fmla="*/ 19050 w 4120749"/>
                <a:gd name="connsiteY171" fmla="*/ 805943 h 1267906"/>
                <a:gd name="connsiteX172" fmla="*/ 23812 w 4120749"/>
                <a:gd name="connsiteY172" fmla="*/ 1139318 h 1267906"/>
                <a:gd name="connsiteX173" fmla="*/ 33337 w 4120749"/>
                <a:gd name="connsiteY173" fmla="*/ 1172656 h 1267906"/>
                <a:gd name="connsiteX174" fmla="*/ 28575 w 4120749"/>
                <a:gd name="connsiteY174" fmla="*/ 1205993 h 1267906"/>
                <a:gd name="connsiteX0" fmla="*/ 28575 w 4120749"/>
                <a:gd name="connsiteY0" fmla="*/ 1205993 h 1267906"/>
                <a:gd name="connsiteX1" fmla="*/ 71437 w 4120749"/>
                <a:gd name="connsiteY1" fmla="*/ 1215518 h 1267906"/>
                <a:gd name="connsiteX2" fmla="*/ 85725 w 4120749"/>
                <a:gd name="connsiteY2" fmla="*/ 1225043 h 1267906"/>
                <a:gd name="connsiteX3" fmla="*/ 100012 w 4120749"/>
                <a:gd name="connsiteY3" fmla="*/ 1229806 h 1267906"/>
                <a:gd name="connsiteX4" fmla="*/ 214312 w 4120749"/>
                <a:gd name="connsiteY4" fmla="*/ 1225043 h 1267906"/>
                <a:gd name="connsiteX5" fmla="*/ 242887 w 4120749"/>
                <a:gd name="connsiteY5" fmla="*/ 1215518 h 1267906"/>
                <a:gd name="connsiteX6" fmla="*/ 257175 w 4120749"/>
                <a:gd name="connsiteY6" fmla="*/ 1210756 h 1267906"/>
                <a:gd name="connsiteX7" fmla="*/ 271462 w 4120749"/>
                <a:gd name="connsiteY7" fmla="*/ 1205993 h 1267906"/>
                <a:gd name="connsiteX8" fmla="*/ 304800 w 4120749"/>
                <a:gd name="connsiteY8" fmla="*/ 1215518 h 1267906"/>
                <a:gd name="connsiteX9" fmla="*/ 319087 w 4120749"/>
                <a:gd name="connsiteY9" fmla="*/ 1225043 h 1267906"/>
                <a:gd name="connsiteX10" fmla="*/ 528637 w 4120749"/>
                <a:gd name="connsiteY10" fmla="*/ 1225043 h 1267906"/>
                <a:gd name="connsiteX11" fmla="*/ 561975 w 4120749"/>
                <a:gd name="connsiteY11" fmla="*/ 1239331 h 1267906"/>
                <a:gd name="connsiteX12" fmla="*/ 576262 w 4120749"/>
                <a:gd name="connsiteY12" fmla="*/ 1244093 h 1267906"/>
                <a:gd name="connsiteX13" fmla="*/ 585787 w 4120749"/>
                <a:gd name="connsiteY13" fmla="*/ 1229806 h 1267906"/>
                <a:gd name="connsiteX14" fmla="*/ 623887 w 4120749"/>
                <a:gd name="connsiteY14" fmla="*/ 1239331 h 1267906"/>
                <a:gd name="connsiteX15" fmla="*/ 638175 w 4120749"/>
                <a:gd name="connsiteY15" fmla="*/ 1253618 h 1267906"/>
                <a:gd name="connsiteX16" fmla="*/ 652462 w 4120749"/>
                <a:gd name="connsiteY16" fmla="*/ 1258381 h 1267906"/>
                <a:gd name="connsiteX17" fmla="*/ 666750 w 4120749"/>
                <a:gd name="connsiteY17" fmla="*/ 1267906 h 1267906"/>
                <a:gd name="connsiteX18" fmla="*/ 728662 w 4120749"/>
                <a:gd name="connsiteY18" fmla="*/ 1263143 h 1267906"/>
                <a:gd name="connsiteX19" fmla="*/ 742950 w 4120749"/>
                <a:gd name="connsiteY19" fmla="*/ 1258381 h 1267906"/>
                <a:gd name="connsiteX20" fmla="*/ 762000 w 4120749"/>
                <a:gd name="connsiteY20" fmla="*/ 1253618 h 1267906"/>
                <a:gd name="connsiteX21" fmla="*/ 776287 w 4120749"/>
                <a:gd name="connsiteY21" fmla="*/ 1248856 h 1267906"/>
                <a:gd name="connsiteX22" fmla="*/ 847725 w 4120749"/>
                <a:gd name="connsiteY22" fmla="*/ 1244093 h 1267906"/>
                <a:gd name="connsiteX23" fmla="*/ 885825 w 4120749"/>
                <a:gd name="connsiteY23" fmla="*/ 1239331 h 1267906"/>
                <a:gd name="connsiteX24" fmla="*/ 914400 w 4120749"/>
                <a:gd name="connsiteY24" fmla="*/ 1229806 h 1267906"/>
                <a:gd name="connsiteX25" fmla="*/ 928687 w 4120749"/>
                <a:gd name="connsiteY25" fmla="*/ 1225043 h 1267906"/>
                <a:gd name="connsiteX26" fmla="*/ 1090612 w 4120749"/>
                <a:gd name="connsiteY26" fmla="*/ 1234568 h 1267906"/>
                <a:gd name="connsiteX27" fmla="*/ 1104900 w 4120749"/>
                <a:gd name="connsiteY27" fmla="*/ 1239331 h 1267906"/>
                <a:gd name="connsiteX28" fmla="*/ 1119187 w 4120749"/>
                <a:gd name="connsiteY28" fmla="*/ 1248856 h 1267906"/>
                <a:gd name="connsiteX29" fmla="*/ 1223962 w 4120749"/>
                <a:gd name="connsiteY29" fmla="*/ 1244093 h 1267906"/>
                <a:gd name="connsiteX30" fmla="*/ 1266825 w 4120749"/>
                <a:gd name="connsiteY30" fmla="*/ 1225043 h 1267906"/>
                <a:gd name="connsiteX31" fmla="*/ 1295400 w 4120749"/>
                <a:gd name="connsiteY31" fmla="*/ 1220281 h 1267906"/>
                <a:gd name="connsiteX32" fmla="*/ 1509712 w 4120749"/>
                <a:gd name="connsiteY32" fmla="*/ 1225043 h 1267906"/>
                <a:gd name="connsiteX33" fmla="*/ 1552575 w 4120749"/>
                <a:gd name="connsiteY33" fmla="*/ 1239331 h 1267906"/>
                <a:gd name="connsiteX34" fmla="*/ 1566862 w 4120749"/>
                <a:gd name="connsiteY34" fmla="*/ 1244093 h 1267906"/>
                <a:gd name="connsiteX35" fmla="*/ 1600200 w 4120749"/>
                <a:gd name="connsiteY35" fmla="*/ 1239331 h 1267906"/>
                <a:gd name="connsiteX36" fmla="*/ 1614487 w 4120749"/>
                <a:gd name="connsiteY36" fmla="*/ 1234568 h 1267906"/>
                <a:gd name="connsiteX37" fmla="*/ 1638300 w 4120749"/>
                <a:gd name="connsiteY37" fmla="*/ 1229806 h 1267906"/>
                <a:gd name="connsiteX38" fmla="*/ 1809750 w 4120749"/>
                <a:gd name="connsiteY38" fmla="*/ 1234568 h 1267906"/>
                <a:gd name="connsiteX39" fmla="*/ 1866900 w 4120749"/>
                <a:gd name="connsiteY39" fmla="*/ 1239331 h 1267906"/>
                <a:gd name="connsiteX40" fmla="*/ 1914525 w 4120749"/>
                <a:gd name="connsiteY40" fmla="*/ 1253618 h 1267906"/>
                <a:gd name="connsiteX41" fmla="*/ 1928812 w 4120749"/>
                <a:gd name="connsiteY41" fmla="*/ 1258381 h 1267906"/>
                <a:gd name="connsiteX42" fmla="*/ 1943100 w 4120749"/>
                <a:gd name="connsiteY42" fmla="*/ 1267906 h 1267906"/>
                <a:gd name="connsiteX43" fmla="*/ 1995487 w 4120749"/>
                <a:gd name="connsiteY43" fmla="*/ 1258381 h 1267906"/>
                <a:gd name="connsiteX44" fmla="*/ 2009775 w 4120749"/>
                <a:gd name="connsiteY44" fmla="*/ 1248856 h 1267906"/>
                <a:gd name="connsiteX45" fmla="*/ 2024062 w 4120749"/>
                <a:gd name="connsiteY45" fmla="*/ 1244093 h 1267906"/>
                <a:gd name="connsiteX46" fmla="*/ 2052637 w 4120749"/>
                <a:gd name="connsiteY46" fmla="*/ 1225043 h 1267906"/>
                <a:gd name="connsiteX47" fmla="*/ 2100262 w 4120749"/>
                <a:gd name="connsiteY47" fmla="*/ 1215518 h 1267906"/>
                <a:gd name="connsiteX48" fmla="*/ 2157412 w 4120749"/>
                <a:gd name="connsiteY48" fmla="*/ 1220281 h 1267906"/>
                <a:gd name="connsiteX49" fmla="*/ 2243137 w 4120749"/>
                <a:gd name="connsiteY49" fmla="*/ 1225043 h 1267906"/>
                <a:gd name="connsiteX50" fmla="*/ 2266950 w 4120749"/>
                <a:gd name="connsiteY50" fmla="*/ 1229806 h 1267906"/>
                <a:gd name="connsiteX51" fmla="*/ 2300287 w 4120749"/>
                <a:gd name="connsiteY51" fmla="*/ 1234568 h 1267906"/>
                <a:gd name="connsiteX52" fmla="*/ 2381250 w 4120749"/>
                <a:gd name="connsiteY52" fmla="*/ 1234568 h 1267906"/>
                <a:gd name="connsiteX53" fmla="*/ 2443162 w 4120749"/>
                <a:gd name="connsiteY53" fmla="*/ 1239331 h 1267906"/>
                <a:gd name="connsiteX54" fmla="*/ 2581275 w 4120749"/>
                <a:gd name="connsiteY54" fmla="*/ 1239331 h 1267906"/>
                <a:gd name="connsiteX55" fmla="*/ 2624137 w 4120749"/>
                <a:gd name="connsiteY55" fmla="*/ 1225043 h 1267906"/>
                <a:gd name="connsiteX56" fmla="*/ 2638425 w 4120749"/>
                <a:gd name="connsiteY56" fmla="*/ 1220281 h 1267906"/>
                <a:gd name="connsiteX57" fmla="*/ 2652712 w 4120749"/>
                <a:gd name="connsiteY57" fmla="*/ 1215518 h 1267906"/>
                <a:gd name="connsiteX58" fmla="*/ 2995612 w 4120749"/>
                <a:gd name="connsiteY58" fmla="*/ 1225043 h 1267906"/>
                <a:gd name="connsiteX59" fmla="*/ 3090862 w 4120749"/>
                <a:gd name="connsiteY59" fmla="*/ 1220281 h 1267906"/>
                <a:gd name="connsiteX60" fmla="*/ 3248025 w 4120749"/>
                <a:gd name="connsiteY60" fmla="*/ 1225043 h 1267906"/>
                <a:gd name="connsiteX61" fmla="*/ 3262312 w 4120749"/>
                <a:gd name="connsiteY61" fmla="*/ 1229806 h 1267906"/>
                <a:gd name="connsiteX62" fmla="*/ 3305175 w 4120749"/>
                <a:gd name="connsiteY62" fmla="*/ 1239331 h 1267906"/>
                <a:gd name="connsiteX63" fmla="*/ 3319462 w 4120749"/>
                <a:gd name="connsiteY63" fmla="*/ 1244093 h 1267906"/>
                <a:gd name="connsiteX64" fmla="*/ 3409950 w 4120749"/>
                <a:gd name="connsiteY64" fmla="*/ 1248856 h 1267906"/>
                <a:gd name="connsiteX65" fmla="*/ 3443287 w 4120749"/>
                <a:gd name="connsiteY65" fmla="*/ 1244093 h 1267906"/>
                <a:gd name="connsiteX66" fmla="*/ 3471862 w 4120749"/>
                <a:gd name="connsiteY66" fmla="*/ 1234568 h 1267906"/>
                <a:gd name="connsiteX67" fmla="*/ 3514725 w 4120749"/>
                <a:gd name="connsiteY67" fmla="*/ 1220281 h 1267906"/>
                <a:gd name="connsiteX68" fmla="*/ 3552825 w 4120749"/>
                <a:gd name="connsiteY68" fmla="*/ 1215518 h 1267906"/>
                <a:gd name="connsiteX69" fmla="*/ 3709987 w 4120749"/>
                <a:gd name="connsiteY69" fmla="*/ 1220281 h 1267906"/>
                <a:gd name="connsiteX70" fmla="*/ 3738562 w 4120749"/>
                <a:gd name="connsiteY70" fmla="*/ 1229806 h 1267906"/>
                <a:gd name="connsiteX71" fmla="*/ 3762375 w 4120749"/>
                <a:gd name="connsiteY71" fmla="*/ 1234568 h 1267906"/>
                <a:gd name="connsiteX72" fmla="*/ 3829050 w 4120749"/>
                <a:gd name="connsiteY72" fmla="*/ 1220281 h 1267906"/>
                <a:gd name="connsiteX73" fmla="*/ 3948112 w 4120749"/>
                <a:gd name="connsiteY73" fmla="*/ 1215518 h 1267906"/>
                <a:gd name="connsiteX74" fmla="*/ 3976687 w 4120749"/>
                <a:gd name="connsiteY74" fmla="*/ 1201231 h 1267906"/>
                <a:gd name="connsiteX75" fmla="*/ 4000500 w 4120749"/>
                <a:gd name="connsiteY75" fmla="*/ 1182181 h 1267906"/>
                <a:gd name="connsiteX76" fmla="*/ 4014787 w 4120749"/>
                <a:gd name="connsiteY76" fmla="*/ 1172656 h 1267906"/>
                <a:gd name="connsiteX77" fmla="*/ 4029075 w 4120749"/>
                <a:gd name="connsiteY77" fmla="*/ 1167893 h 1267906"/>
                <a:gd name="connsiteX78" fmla="*/ 4033837 w 4120749"/>
                <a:gd name="connsiteY78" fmla="*/ 1115506 h 1267906"/>
                <a:gd name="connsiteX79" fmla="*/ 4038600 w 4120749"/>
                <a:gd name="connsiteY79" fmla="*/ 1101218 h 1267906"/>
                <a:gd name="connsiteX80" fmla="*/ 4052887 w 4120749"/>
                <a:gd name="connsiteY80" fmla="*/ 1091693 h 1267906"/>
                <a:gd name="connsiteX81" fmla="*/ 4067175 w 4120749"/>
                <a:gd name="connsiteY81" fmla="*/ 1086931 h 1267906"/>
                <a:gd name="connsiteX82" fmla="*/ 4100512 w 4120749"/>
                <a:gd name="connsiteY82" fmla="*/ 1039306 h 1267906"/>
                <a:gd name="connsiteX83" fmla="*/ 4095750 w 4120749"/>
                <a:gd name="connsiteY83" fmla="*/ 996443 h 1267906"/>
                <a:gd name="connsiteX84" fmla="*/ 4090987 w 4120749"/>
                <a:gd name="connsiteY84" fmla="*/ 982156 h 1267906"/>
                <a:gd name="connsiteX85" fmla="*/ 4086225 w 4120749"/>
                <a:gd name="connsiteY85" fmla="*/ 963106 h 1267906"/>
                <a:gd name="connsiteX86" fmla="*/ 4081462 w 4120749"/>
                <a:gd name="connsiteY86" fmla="*/ 925006 h 1267906"/>
                <a:gd name="connsiteX87" fmla="*/ 4095750 w 4120749"/>
                <a:gd name="connsiteY87" fmla="*/ 863093 h 1267906"/>
                <a:gd name="connsiteX88" fmla="*/ 4100512 w 4120749"/>
                <a:gd name="connsiteY88" fmla="*/ 848806 h 1267906"/>
                <a:gd name="connsiteX89" fmla="*/ 4086225 w 4120749"/>
                <a:gd name="connsiteY89" fmla="*/ 815468 h 1267906"/>
                <a:gd name="connsiteX90" fmla="*/ 4071937 w 4120749"/>
                <a:gd name="connsiteY90" fmla="*/ 786893 h 1267906"/>
                <a:gd name="connsiteX91" fmla="*/ 4081462 w 4120749"/>
                <a:gd name="connsiteY91" fmla="*/ 639256 h 1267906"/>
                <a:gd name="connsiteX92" fmla="*/ 4090987 w 4120749"/>
                <a:gd name="connsiteY92" fmla="*/ 544006 h 1267906"/>
                <a:gd name="connsiteX93" fmla="*/ 4086225 w 4120749"/>
                <a:gd name="connsiteY93" fmla="*/ 486856 h 1267906"/>
                <a:gd name="connsiteX94" fmla="*/ 4086225 w 4120749"/>
                <a:gd name="connsiteY94" fmla="*/ 410656 h 1267906"/>
                <a:gd name="connsiteX95" fmla="*/ 4095750 w 4120749"/>
                <a:gd name="connsiteY95" fmla="*/ 396368 h 1267906"/>
                <a:gd name="connsiteX96" fmla="*/ 4100512 w 4120749"/>
                <a:gd name="connsiteY96" fmla="*/ 382081 h 1267906"/>
                <a:gd name="connsiteX97" fmla="*/ 4090987 w 4120749"/>
                <a:gd name="connsiteY97" fmla="*/ 329693 h 1267906"/>
                <a:gd name="connsiteX98" fmla="*/ 4071937 w 4120749"/>
                <a:gd name="connsiteY98" fmla="*/ 301118 h 1267906"/>
                <a:gd name="connsiteX99" fmla="*/ 4081462 w 4120749"/>
                <a:gd name="connsiteY99" fmla="*/ 258256 h 1267906"/>
                <a:gd name="connsiteX100" fmla="*/ 4100512 w 4120749"/>
                <a:gd name="connsiteY100" fmla="*/ 229681 h 1267906"/>
                <a:gd name="connsiteX101" fmla="*/ 4105275 w 4120749"/>
                <a:gd name="connsiteY101" fmla="*/ 215393 h 1267906"/>
                <a:gd name="connsiteX102" fmla="*/ 4114800 w 4120749"/>
                <a:gd name="connsiteY102" fmla="*/ 201106 h 1267906"/>
                <a:gd name="connsiteX103" fmla="*/ 4114800 w 4120749"/>
                <a:gd name="connsiteY103" fmla="*/ 110618 h 1267906"/>
                <a:gd name="connsiteX104" fmla="*/ 4100512 w 4120749"/>
                <a:gd name="connsiteY104" fmla="*/ 82043 h 1267906"/>
                <a:gd name="connsiteX105" fmla="*/ 4081462 w 4120749"/>
                <a:gd name="connsiteY105" fmla="*/ 67756 h 1267906"/>
                <a:gd name="connsiteX106" fmla="*/ 4052887 w 4120749"/>
                <a:gd name="connsiteY106" fmla="*/ 48706 h 1267906"/>
                <a:gd name="connsiteX107" fmla="*/ 4038600 w 4120749"/>
                <a:gd name="connsiteY107" fmla="*/ 39181 h 1267906"/>
                <a:gd name="connsiteX108" fmla="*/ 3971925 w 4120749"/>
                <a:gd name="connsiteY108" fmla="*/ 24893 h 1267906"/>
                <a:gd name="connsiteX109" fmla="*/ 3795712 w 4120749"/>
                <a:gd name="connsiteY109" fmla="*/ 29656 h 1267906"/>
                <a:gd name="connsiteX110" fmla="*/ 3781425 w 4120749"/>
                <a:gd name="connsiteY110" fmla="*/ 34418 h 1267906"/>
                <a:gd name="connsiteX111" fmla="*/ 3743325 w 4120749"/>
                <a:gd name="connsiteY111" fmla="*/ 43943 h 1267906"/>
                <a:gd name="connsiteX112" fmla="*/ 3667125 w 4120749"/>
                <a:gd name="connsiteY112" fmla="*/ 39181 h 1267906"/>
                <a:gd name="connsiteX113" fmla="*/ 3624262 w 4120749"/>
                <a:gd name="connsiteY113" fmla="*/ 24893 h 1267906"/>
                <a:gd name="connsiteX114" fmla="*/ 3581400 w 4120749"/>
                <a:gd name="connsiteY114" fmla="*/ 10606 h 1267906"/>
                <a:gd name="connsiteX115" fmla="*/ 3548062 w 4120749"/>
                <a:gd name="connsiteY115" fmla="*/ 5843 h 1267906"/>
                <a:gd name="connsiteX116" fmla="*/ 3500437 w 4120749"/>
                <a:gd name="connsiteY116" fmla="*/ 5843 h 1267906"/>
                <a:gd name="connsiteX117" fmla="*/ 3486150 w 4120749"/>
                <a:gd name="connsiteY117" fmla="*/ 15368 h 1267906"/>
                <a:gd name="connsiteX118" fmla="*/ 3409950 w 4120749"/>
                <a:gd name="connsiteY118" fmla="*/ 34418 h 1267906"/>
                <a:gd name="connsiteX119" fmla="*/ 3152775 w 4120749"/>
                <a:gd name="connsiteY119" fmla="*/ 39181 h 1267906"/>
                <a:gd name="connsiteX120" fmla="*/ 3028950 w 4120749"/>
                <a:gd name="connsiteY120" fmla="*/ 29656 h 1267906"/>
                <a:gd name="connsiteX121" fmla="*/ 3000375 w 4120749"/>
                <a:gd name="connsiteY121" fmla="*/ 20131 h 1267906"/>
                <a:gd name="connsiteX122" fmla="*/ 2986087 w 4120749"/>
                <a:gd name="connsiteY122" fmla="*/ 15368 h 1267906"/>
                <a:gd name="connsiteX123" fmla="*/ 2938462 w 4120749"/>
                <a:gd name="connsiteY123" fmla="*/ 24893 h 1267906"/>
                <a:gd name="connsiteX124" fmla="*/ 2914650 w 4120749"/>
                <a:gd name="connsiteY124" fmla="*/ 29656 h 1267906"/>
                <a:gd name="connsiteX125" fmla="*/ 2719387 w 4120749"/>
                <a:gd name="connsiteY125" fmla="*/ 34418 h 1267906"/>
                <a:gd name="connsiteX126" fmla="*/ 2605087 w 4120749"/>
                <a:gd name="connsiteY126" fmla="*/ 29656 h 1267906"/>
                <a:gd name="connsiteX127" fmla="*/ 2590800 w 4120749"/>
                <a:gd name="connsiteY127" fmla="*/ 24893 h 1267906"/>
                <a:gd name="connsiteX128" fmla="*/ 2462212 w 4120749"/>
                <a:gd name="connsiteY128" fmla="*/ 34418 h 1267906"/>
                <a:gd name="connsiteX129" fmla="*/ 2371725 w 4120749"/>
                <a:gd name="connsiteY129" fmla="*/ 39181 h 1267906"/>
                <a:gd name="connsiteX130" fmla="*/ 2247900 w 4120749"/>
                <a:gd name="connsiteY130" fmla="*/ 48706 h 1267906"/>
                <a:gd name="connsiteX131" fmla="*/ 2133600 w 4120749"/>
                <a:gd name="connsiteY131" fmla="*/ 43943 h 1267906"/>
                <a:gd name="connsiteX132" fmla="*/ 1924050 w 4120749"/>
                <a:gd name="connsiteY132" fmla="*/ 39181 h 1267906"/>
                <a:gd name="connsiteX133" fmla="*/ 1862137 w 4120749"/>
                <a:gd name="connsiteY133" fmla="*/ 34418 h 1267906"/>
                <a:gd name="connsiteX134" fmla="*/ 1833562 w 4120749"/>
                <a:gd name="connsiteY134" fmla="*/ 24893 h 1267906"/>
                <a:gd name="connsiteX135" fmla="*/ 1819275 w 4120749"/>
                <a:gd name="connsiteY135" fmla="*/ 20131 h 1267906"/>
                <a:gd name="connsiteX136" fmla="*/ 1738312 w 4120749"/>
                <a:gd name="connsiteY136" fmla="*/ 15368 h 1267906"/>
                <a:gd name="connsiteX137" fmla="*/ 1685925 w 4120749"/>
                <a:gd name="connsiteY137" fmla="*/ 10606 h 1267906"/>
                <a:gd name="connsiteX138" fmla="*/ 1624012 w 4120749"/>
                <a:gd name="connsiteY138" fmla="*/ 15368 h 1267906"/>
                <a:gd name="connsiteX139" fmla="*/ 1600200 w 4120749"/>
                <a:gd name="connsiteY139" fmla="*/ 20131 h 1267906"/>
                <a:gd name="connsiteX140" fmla="*/ 1552575 w 4120749"/>
                <a:gd name="connsiteY140" fmla="*/ 24893 h 1267906"/>
                <a:gd name="connsiteX141" fmla="*/ 1524000 w 4120749"/>
                <a:gd name="connsiteY141" fmla="*/ 29656 h 1267906"/>
                <a:gd name="connsiteX142" fmla="*/ 1495425 w 4120749"/>
                <a:gd name="connsiteY142" fmla="*/ 39181 h 1267906"/>
                <a:gd name="connsiteX143" fmla="*/ 1300162 w 4120749"/>
                <a:gd name="connsiteY143" fmla="*/ 34418 h 1267906"/>
                <a:gd name="connsiteX144" fmla="*/ 1271587 w 4120749"/>
                <a:gd name="connsiteY144" fmla="*/ 29656 h 1267906"/>
                <a:gd name="connsiteX145" fmla="*/ 1076325 w 4120749"/>
                <a:gd name="connsiteY145" fmla="*/ 34418 h 1267906"/>
                <a:gd name="connsiteX146" fmla="*/ 1052512 w 4120749"/>
                <a:gd name="connsiteY146" fmla="*/ 39181 h 1267906"/>
                <a:gd name="connsiteX147" fmla="*/ 1038225 w 4120749"/>
                <a:gd name="connsiteY147" fmla="*/ 43943 h 1267906"/>
                <a:gd name="connsiteX148" fmla="*/ 819150 w 4120749"/>
                <a:gd name="connsiteY148" fmla="*/ 39181 h 1267906"/>
                <a:gd name="connsiteX149" fmla="*/ 762000 w 4120749"/>
                <a:gd name="connsiteY149" fmla="*/ 34418 h 1267906"/>
                <a:gd name="connsiteX150" fmla="*/ 738187 w 4120749"/>
                <a:gd name="connsiteY150" fmla="*/ 29656 h 1267906"/>
                <a:gd name="connsiteX151" fmla="*/ 681037 w 4120749"/>
                <a:gd name="connsiteY151" fmla="*/ 24893 h 1267906"/>
                <a:gd name="connsiteX152" fmla="*/ 633412 w 4120749"/>
                <a:gd name="connsiteY152" fmla="*/ 15368 h 1267906"/>
                <a:gd name="connsiteX153" fmla="*/ 547687 w 4120749"/>
                <a:gd name="connsiteY153" fmla="*/ 20131 h 1267906"/>
                <a:gd name="connsiteX154" fmla="*/ 476250 w 4120749"/>
                <a:gd name="connsiteY154" fmla="*/ 29656 h 1267906"/>
                <a:gd name="connsiteX155" fmla="*/ 461962 w 4120749"/>
                <a:gd name="connsiteY155" fmla="*/ 34418 h 1267906"/>
                <a:gd name="connsiteX156" fmla="*/ 328612 w 4120749"/>
                <a:gd name="connsiteY156" fmla="*/ 29656 h 1267906"/>
                <a:gd name="connsiteX157" fmla="*/ 280987 w 4120749"/>
                <a:gd name="connsiteY157" fmla="*/ 24893 h 1267906"/>
                <a:gd name="connsiteX158" fmla="*/ 233362 w 4120749"/>
                <a:gd name="connsiteY158" fmla="*/ 15368 h 1267906"/>
                <a:gd name="connsiteX159" fmla="*/ 133350 w 4120749"/>
                <a:gd name="connsiteY159" fmla="*/ 10606 h 1267906"/>
                <a:gd name="connsiteX160" fmla="*/ 95250 w 4120749"/>
                <a:gd name="connsiteY160" fmla="*/ 15368 h 1267906"/>
                <a:gd name="connsiteX161" fmla="*/ 80962 w 4120749"/>
                <a:gd name="connsiteY161" fmla="*/ 24893 h 1267906"/>
                <a:gd name="connsiteX162" fmla="*/ 52387 w 4120749"/>
                <a:gd name="connsiteY162" fmla="*/ 34418 h 1267906"/>
                <a:gd name="connsiteX163" fmla="*/ 38100 w 4120749"/>
                <a:gd name="connsiteY163" fmla="*/ 39181 h 1267906"/>
                <a:gd name="connsiteX164" fmla="*/ 23812 w 4120749"/>
                <a:gd name="connsiteY164" fmla="*/ 43943 h 1267906"/>
                <a:gd name="connsiteX165" fmla="*/ 9525 w 4120749"/>
                <a:gd name="connsiteY165" fmla="*/ 53468 h 1267906"/>
                <a:gd name="connsiteX166" fmla="*/ 4762 w 4120749"/>
                <a:gd name="connsiteY166" fmla="*/ 424943 h 1267906"/>
                <a:gd name="connsiteX167" fmla="*/ 0 w 4120749"/>
                <a:gd name="connsiteY167" fmla="*/ 482093 h 1267906"/>
                <a:gd name="connsiteX168" fmla="*/ 9525 w 4120749"/>
                <a:gd name="connsiteY168" fmla="*/ 624968 h 1267906"/>
                <a:gd name="connsiteX169" fmla="*/ 14287 w 4120749"/>
                <a:gd name="connsiteY169" fmla="*/ 763081 h 1267906"/>
                <a:gd name="connsiteX170" fmla="*/ 19050 w 4120749"/>
                <a:gd name="connsiteY170" fmla="*/ 805943 h 1267906"/>
                <a:gd name="connsiteX171" fmla="*/ 23812 w 4120749"/>
                <a:gd name="connsiteY171" fmla="*/ 1139318 h 1267906"/>
                <a:gd name="connsiteX172" fmla="*/ 33337 w 4120749"/>
                <a:gd name="connsiteY172" fmla="*/ 1172656 h 1267906"/>
                <a:gd name="connsiteX173" fmla="*/ 28575 w 4120749"/>
                <a:gd name="connsiteY173" fmla="*/ 1205993 h 1267906"/>
                <a:gd name="connsiteX0" fmla="*/ 28575 w 4120749"/>
                <a:gd name="connsiteY0" fmla="*/ 1205993 h 1267906"/>
                <a:gd name="connsiteX1" fmla="*/ 71437 w 4120749"/>
                <a:gd name="connsiteY1" fmla="*/ 1215518 h 1267906"/>
                <a:gd name="connsiteX2" fmla="*/ 85725 w 4120749"/>
                <a:gd name="connsiteY2" fmla="*/ 1225043 h 1267906"/>
                <a:gd name="connsiteX3" fmla="*/ 100012 w 4120749"/>
                <a:gd name="connsiteY3" fmla="*/ 1229806 h 1267906"/>
                <a:gd name="connsiteX4" fmla="*/ 214312 w 4120749"/>
                <a:gd name="connsiteY4" fmla="*/ 1225043 h 1267906"/>
                <a:gd name="connsiteX5" fmla="*/ 242887 w 4120749"/>
                <a:gd name="connsiteY5" fmla="*/ 1215518 h 1267906"/>
                <a:gd name="connsiteX6" fmla="*/ 257175 w 4120749"/>
                <a:gd name="connsiteY6" fmla="*/ 1210756 h 1267906"/>
                <a:gd name="connsiteX7" fmla="*/ 271462 w 4120749"/>
                <a:gd name="connsiteY7" fmla="*/ 1205993 h 1267906"/>
                <a:gd name="connsiteX8" fmla="*/ 304800 w 4120749"/>
                <a:gd name="connsiteY8" fmla="*/ 1215518 h 1267906"/>
                <a:gd name="connsiteX9" fmla="*/ 319087 w 4120749"/>
                <a:gd name="connsiteY9" fmla="*/ 1225043 h 1267906"/>
                <a:gd name="connsiteX10" fmla="*/ 528637 w 4120749"/>
                <a:gd name="connsiteY10" fmla="*/ 1225043 h 1267906"/>
                <a:gd name="connsiteX11" fmla="*/ 561975 w 4120749"/>
                <a:gd name="connsiteY11" fmla="*/ 1239331 h 1267906"/>
                <a:gd name="connsiteX12" fmla="*/ 576262 w 4120749"/>
                <a:gd name="connsiteY12" fmla="*/ 1244093 h 1267906"/>
                <a:gd name="connsiteX13" fmla="*/ 585787 w 4120749"/>
                <a:gd name="connsiteY13" fmla="*/ 1229806 h 1267906"/>
                <a:gd name="connsiteX14" fmla="*/ 623887 w 4120749"/>
                <a:gd name="connsiteY14" fmla="*/ 1239331 h 1267906"/>
                <a:gd name="connsiteX15" fmla="*/ 638175 w 4120749"/>
                <a:gd name="connsiteY15" fmla="*/ 1253618 h 1267906"/>
                <a:gd name="connsiteX16" fmla="*/ 652462 w 4120749"/>
                <a:gd name="connsiteY16" fmla="*/ 1258381 h 1267906"/>
                <a:gd name="connsiteX17" fmla="*/ 666750 w 4120749"/>
                <a:gd name="connsiteY17" fmla="*/ 1267906 h 1267906"/>
                <a:gd name="connsiteX18" fmla="*/ 728662 w 4120749"/>
                <a:gd name="connsiteY18" fmla="*/ 1263143 h 1267906"/>
                <a:gd name="connsiteX19" fmla="*/ 742950 w 4120749"/>
                <a:gd name="connsiteY19" fmla="*/ 1258381 h 1267906"/>
                <a:gd name="connsiteX20" fmla="*/ 762000 w 4120749"/>
                <a:gd name="connsiteY20" fmla="*/ 1253618 h 1267906"/>
                <a:gd name="connsiteX21" fmla="*/ 776287 w 4120749"/>
                <a:gd name="connsiteY21" fmla="*/ 1248856 h 1267906"/>
                <a:gd name="connsiteX22" fmla="*/ 847725 w 4120749"/>
                <a:gd name="connsiteY22" fmla="*/ 1244093 h 1267906"/>
                <a:gd name="connsiteX23" fmla="*/ 885825 w 4120749"/>
                <a:gd name="connsiteY23" fmla="*/ 1239331 h 1267906"/>
                <a:gd name="connsiteX24" fmla="*/ 914400 w 4120749"/>
                <a:gd name="connsiteY24" fmla="*/ 1229806 h 1267906"/>
                <a:gd name="connsiteX25" fmla="*/ 928687 w 4120749"/>
                <a:gd name="connsiteY25" fmla="*/ 1225043 h 1267906"/>
                <a:gd name="connsiteX26" fmla="*/ 1090612 w 4120749"/>
                <a:gd name="connsiteY26" fmla="*/ 1234568 h 1267906"/>
                <a:gd name="connsiteX27" fmla="*/ 1104900 w 4120749"/>
                <a:gd name="connsiteY27" fmla="*/ 1239331 h 1267906"/>
                <a:gd name="connsiteX28" fmla="*/ 1119187 w 4120749"/>
                <a:gd name="connsiteY28" fmla="*/ 1248856 h 1267906"/>
                <a:gd name="connsiteX29" fmla="*/ 1223962 w 4120749"/>
                <a:gd name="connsiteY29" fmla="*/ 1244093 h 1267906"/>
                <a:gd name="connsiteX30" fmla="*/ 1266825 w 4120749"/>
                <a:gd name="connsiteY30" fmla="*/ 1225043 h 1267906"/>
                <a:gd name="connsiteX31" fmla="*/ 1295400 w 4120749"/>
                <a:gd name="connsiteY31" fmla="*/ 1220281 h 1267906"/>
                <a:gd name="connsiteX32" fmla="*/ 1509712 w 4120749"/>
                <a:gd name="connsiteY32" fmla="*/ 1225043 h 1267906"/>
                <a:gd name="connsiteX33" fmla="*/ 1552575 w 4120749"/>
                <a:gd name="connsiteY33" fmla="*/ 1239331 h 1267906"/>
                <a:gd name="connsiteX34" fmla="*/ 1566862 w 4120749"/>
                <a:gd name="connsiteY34" fmla="*/ 1244093 h 1267906"/>
                <a:gd name="connsiteX35" fmla="*/ 1600200 w 4120749"/>
                <a:gd name="connsiteY35" fmla="*/ 1239331 h 1267906"/>
                <a:gd name="connsiteX36" fmla="*/ 1614487 w 4120749"/>
                <a:gd name="connsiteY36" fmla="*/ 1234568 h 1267906"/>
                <a:gd name="connsiteX37" fmla="*/ 1638300 w 4120749"/>
                <a:gd name="connsiteY37" fmla="*/ 1229806 h 1267906"/>
                <a:gd name="connsiteX38" fmla="*/ 1809750 w 4120749"/>
                <a:gd name="connsiteY38" fmla="*/ 1234568 h 1267906"/>
                <a:gd name="connsiteX39" fmla="*/ 1866900 w 4120749"/>
                <a:gd name="connsiteY39" fmla="*/ 1239331 h 1267906"/>
                <a:gd name="connsiteX40" fmla="*/ 1914525 w 4120749"/>
                <a:gd name="connsiteY40" fmla="*/ 1253618 h 1267906"/>
                <a:gd name="connsiteX41" fmla="*/ 1928812 w 4120749"/>
                <a:gd name="connsiteY41" fmla="*/ 1258381 h 1267906"/>
                <a:gd name="connsiteX42" fmla="*/ 1943100 w 4120749"/>
                <a:gd name="connsiteY42" fmla="*/ 1267906 h 1267906"/>
                <a:gd name="connsiteX43" fmla="*/ 1995487 w 4120749"/>
                <a:gd name="connsiteY43" fmla="*/ 1258381 h 1267906"/>
                <a:gd name="connsiteX44" fmla="*/ 2009775 w 4120749"/>
                <a:gd name="connsiteY44" fmla="*/ 1248856 h 1267906"/>
                <a:gd name="connsiteX45" fmla="*/ 2024062 w 4120749"/>
                <a:gd name="connsiteY45" fmla="*/ 1244093 h 1267906"/>
                <a:gd name="connsiteX46" fmla="*/ 2052637 w 4120749"/>
                <a:gd name="connsiteY46" fmla="*/ 1225043 h 1267906"/>
                <a:gd name="connsiteX47" fmla="*/ 2100262 w 4120749"/>
                <a:gd name="connsiteY47" fmla="*/ 1215518 h 1267906"/>
                <a:gd name="connsiteX48" fmla="*/ 2157412 w 4120749"/>
                <a:gd name="connsiteY48" fmla="*/ 1220281 h 1267906"/>
                <a:gd name="connsiteX49" fmla="*/ 2243137 w 4120749"/>
                <a:gd name="connsiteY49" fmla="*/ 1225043 h 1267906"/>
                <a:gd name="connsiteX50" fmla="*/ 2266950 w 4120749"/>
                <a:gd name="connsiteY50" fmla="*/ 1229806 h 1267906"/>
                <a:gd name="connsiteX51" fmla="*/ 2300287 w 4120749"/>
                <a:gd name="connsiteY51" fmla="*/ 1234568 h 1267906"/>
                <a:gd name="connsiteX52" fmla="*/ 2381250 w 4120749"/>
                <a:gd name="connsiteY52" fmla="*/ 1234568 h 1267906"/>
                <a:gd name="connsiteX53" fmla="*/ 2443162 w 4120749"/>
                <a:gd name="connsiteY53" fmla="*/ 1239331 h 1267906"/>
                <a:gd name="connsiteX54" fmla="*/ 2581275 w 4120749"/>
                <a:gd name="connsiteY54" fmla="*/ 1239331 h 1267906"/>
                <a:gd name="connsiteX55" fmla="*/ 2624137 w 4120749"/>
                <a:gd name="connsiteY55" fmla="*/ 1225043 h 1267906"/>
                <a:gd name="connsiteX56" fmla="*/ 2638425 w 4120749"/>
                <a:gd name="connsiteY56" fmla="*/ 1220281 h 1267906"/>
                <a:gd name="connsiteX57" fmla="*/ 2652712 w 4120749"/>
                <a:gd name="connsiteY57" fmla="*/ 1215518 h 1267906"/>
                <a:gd name="connsiteX58" fmla="*/ 2995612 w 4120749"/>
                <a:gd name="connsiteY58" fmla="*/ 1225043 h 1267906"/>
                <a:gd name="connsiteX59" fmla="*/ 3090862 w 4120749"/>
                <a:gd name="connsiteY59" fmla="*/ 1220281 h 1267906"/>
                <a:gd name="connsiteX60" fmla="*/ 3248025 w 4120749"/>
                <a:gd name="connsiteY60" fmla="*/ 1225043 h 1267906"/>
                <a:gd name="connsiteX61" fmla="*/ 3262312 w 4120749"/>
                <a:gd name="connsiteY61" fmla="*/ 1229806 h 1267906"/>
                <a:gd name="connsiteX62" fmla="*/ 3305175 w 4120749"/>
                <a:gd name="connsiteY62" fmla="*/ 1239331 h 1267906"/>
                <a:gd name="connsiteX63" fmla="*/ 3319462 w 4120749"/>
                <a:gd name="connsiteY63" fmla="*/ 1244093 h 1267906"/>
                <a:gd name="connsiteX64" fmla="*/ 3409950 w 4120749"/>
                <a:gd name="connsiteY64" fmla="*/ 1248856 h 1267906"/>
                <a:gd name="connsiteX65" fmla="*/ 3443287 w 4120749"/>
                <a:gd name="connsiteY65" fmla="*/ 1244093 h 1267906"/>
                <a:gd name="connsiteX66" fmla="*/ 3471862 w 4120749"/>
                <a:gd name="connsiteY66" fmla="*/ 1234568 h 1267906"/>
                <a:gd name="connsiteX67" fmla="*/ 3514725 w 4120749"/>
                <a:gd name="connsiteY67" fmla="*/ 1220281 h 1267906"/>
                <a:gd name="connsiteX68" fmla="*/ 3552825 w 4120749"/>
                <a:gd name="connsiteY68" fmla="*/ 1215518 h 1267906"/>
                <a:gd name="connsiteX69" fmla="*/ 3709987 w 4120749"/>
                <a:gd name="connsiteY69" fmla="*/ 1220281 h 1267906"/>
                <a:gd name="connsiteX70" fmla="*/ 3738562 w 4120749"/>
                <a:gd name="connsiteY70" fmla="*/ 1229806 h 1267906"/>
                <a:gd name="connsiteX71" fmla="*/ 3762375 w 4120749"/>
                <a:gd name="connsiteY71" fmla="*/ 1234568 h 1267906"/>
                <a:gd name="connsiteX72" fmla="*/ 3829050 w 4120749"/>
                <a:gd name="connsiteY72" fmla="*/ 1220281 h 1267906"/>
                <a:gd name="connsiteX73" fmla="*/ 3948112 w 4120749"/>
                <a:gd name="connsiteY73" fmla="*/ 1215518 h 1267906"/>
                <a:gd name="connsiteX74" fmla="*/ 3976687 w 4120749"/>
                <a:gd name="connsiteY74" fmla="*/ 1201231 h 1267906"/>
                <a:gd name="connsiteX75" fmla="*/ 4000500 w 4120749"/>
                <a:gd name="connsiteY75" fmla="*/ 1182181 h 1267906"/>
                <a:gd name="connsiteX76" fmla="*/ 4014787 w 4120749"/>
                <a:gd name="connsiteY76" fmla="*/ 1172656 h 1267906"/>
                <a:gd name="connsiteX77" fmla="*/ 4029075 w 4120749"/>
                <a:gd name="connsiteY77" fmla="*/ 1167893 h 1267906"/>
                <a:gd name="connsiteX78" fmla="*/ 4033837 w 4120749"/>
                <a:gd name="connsiteY78" fmla="*/ 1115506 h 1267906"/>
                <a:gd name="connsiteX79" fmla="*/ 4038600 w 4120749"/>
                <a:gd name="connsiteY79" fmla="*/ 1101218 h 1267906"/>
                <a:gd name="connsiteX80" fmla="*/ 4052887 w 4120749"/>
                <a:gd name="connsiteY80" fmla="*/ 1091693 h 1267906"/>
                <a:gd name="connsiteX81" fmla="*/ 4067175 w 4120749"/>
                <a:gd name="connsiteY81" fmla="*/ 1086931 h 1267906"/>
                <a:gd name="connsiteX82" fmla="*/ 4100512 w 4120749"/>
                <a:gd name="connsiteY82" fmla="*/ 1039306 h 1267906"/>
                <a:gd name="connsiteX83" fmla="*/ 4095750 w 4120749"/>
                <a:gd name="connsiteY83" fmla="*/ 996443 h 1267906"/>
                <a:gd name="connsiteX84" fmla="*/ 4090987 w 4120749"/>
                <a:gd name="connsiteY84" fmla="*/ 982156 h 1267906"/>
                <a:gd name="connsiteX85" fmla="*/ 4086225 w 4120749"/>
                <a:gd name="connsiteY85" fmla="*/ 963106 h 1267906"/>
                <a:gd name="connsiteX86" fmla="*/ 4081462 w 4120749"/>
                <a:gd name="connsiteY86" fmla="*/ 925006 h 1267906"/>
                <a:gd name="connsiteX87" fmla="*/ 4095750 w 4120749"/>
                <a:gd name="connsiteY87" fmla="*/ 863093 h 1267906"/>
                <a:gd name="connsiteX88" fmla="*/ 4100512 w 4120749"/>
                <a:gd name="connsiteY88" fmla="*/ 848806 h 1267906"/>
                <a:gd name="connsiteX89" fmla="*/ 4086225 w 4120749"/>
                <a:gd name="connsiteY89" fmla="*/ 815468 h 1267906"/>
                <a:gd name="connsiteX90" fmla="*/ 4071937 w 4120749"/>
                <a:gd name="connsiteY90" fmla="*/ 786893 h 1267906"/>
                <a:gd name="connsiteX91" fmla="*/ 4081462 w 4120749"/>
                <a:gd name="connsiteY91" fmla="*/ 639256 h 1267906"/>
                <a:gd name="connsiteX92" fmla="*/ 4090987 w 4120749"/>
                <a:gd name="connsiteY92" fmla="*/ 544006 h 1267906"/>
                <a:gd name="connsiteX93" fmla="*/ 4086225 w 4120749"/>
                <a:gd name="connsiteY93" fmla="*/ 486856 h 1267906"/>
                <a:gd name="connsiteX94" fmla="*/ 4086225 w 4120749"/>
                <a:gd name="connsiteY94" fmla="*/ 410656 h 1267906"/>
                <a:gd name="connsiteX95" fmla="*/ 4095750 w 4120749"/>
                <a:gd name="connsiteY95" fmla="*/ 396368 h 1267906"/>
                <a:gd name="connsiteX96" fmla="*/ 4100512 w 4120749"/>
                <a:gd name="connsiteY96" fmla="*/ 382081 h 1267906"/>
                <a:gd name="connsiteX97" fmla="*/ 4090987 w 4120749"/>
                <a:gd name="connsiteY97" fmla="*/ 329693 h 1267906"/>
                <a:gd name="connsiteX98" fmla="*/ 4071937 w 4120749"/>
                <a:gd name="connsiteY98" fmla="*/ 301118 h 1267906"/>
                <a:gd name="connsiteX99" fmla="*/ 4081462 w 4120749"/>
                <a:gd name="connsiteY99" fmla="*/ 258256 h 1267906"/>
                <a:gd name="connsiteX100" fmla="*/ 4100512 w 4120749"/>
                <a:gd name="connsiteY100" fmla="*/ 229681 h 1267906"/>
                <a:gd name="connsiteX101" fmla="*/ 4105275 w 4120749"/>
                <a:gd name="connsiteY101" fmla="*/ 215393 h 1267906"/>
                <a:gd name="connsiteX102" fmla="*/ 4114800 w 4120749"/>
                <a:gd name="connsiteY102" fmla="*/ 201106 h 1267906"/>
                <a:gd name="connsiteX103" fmla="*/ 4114800 w 4120749"/>
                <a:gd name="connsiteY103" fmla="*/ 110618 h 1267906"/>
                <a:gd name="connsiteX104" fmla="*/ 4100512 w 4120749"/>
                <a:gd name="connsiteY104" fmla="*/ 82043 h 1267906"/>
                <a:gd name="connsiteX105" fmla="*/ 4081462 w 4120749"/>
                <a:gd name="connsiteY105" fmla="*/ 67756 h 1267906"/>
                <a:gd name="connsiteX106" fmla="*/ 4052887 w 4120749"/>
                <a:gd name="connsiteY106" fmla="*/ 48706 h 1267906"/>
                <a:gd name="connsiteX107" fmla="*/ 4038600 w 4120749"/>
                <a:gd name="connsiteY107" fmla="*/ 39181 h 1267906"/>
                <a:gd name="connsiteX108" fmla="*/ 3971925 w 4120749"/>
                <a:gd name="connsiteY108" fmla="*/ 24893 h 1267906"/>
                <a:gd name="connsiteX109" fmla="*/ 3795712 w 4120749"/>
                <a:gd name="connsiteY109" fmla="*/ 29656 h 1267906"/>
                <a:gd name="connsiteX110" fmla="*/ 3781425 w 4120749"/>
                <a:gd name="connsiteY110" fmla="*/ 34418 h 1267906"/>
                <a:gd name="connsiteX111" fmla="*/ 3743325 w 4120749"/>
                <a:gd name="connsiteY111" fmla="*/ 43943 h 1267906"/>
                <a:gd name="connsiteX112" fmla="*/ 3667125 w 4120749"/>
                <a:gd name="connsiteY112" fmla="*/ 39181 h 1267906"/>
                <a:gd name="connsiteX113" fmla="*/ 3624262 w 4120749"/>
                <a:gd name="connsiteY113" fmla="*/ 24893 h 1267906"/>
                <a:gd name="connsiteX114" fmla="*/ 3581400 w 4120749"/>
                <a:gd name="connsiteY114" fmla="*/ 10606 h 1267906"/>
                <a:gd name="connsiteX115" fmla="*/ 3548062 w 4120749"/>
                <a:gd name="connsiteY115" fmla="*/ 5843 h 1267906"/>
                <a:gd name="connsiteX116" fmla="*/ 3500437 w 4120749"/>
                <a:gd name="connsiteY116" fmla="*/ 5843 h 1267906"/>
                <a:gd name="connsiteX117" fmla="*/ 3486150 w 4120749"/>
                <a:gd name="connsiteY117" fmla="*/ 15368 h 1267906"/>
                <a:gd name="connsiteX118" fmla="*/ 3409950 w 4120749"/>
                <a:gd name="connsiteY118" fmla="*/ 34418 h 1267906"/>
                <a:gd name="connsiteX119" fmla="*/ 3152775 w 4120749"/>
                <a:gd name="connsiteY119" fmla="*/ 39181 h 1267906"/>
                <a:gd name="connsiteX120" fmla="*/ 3028950 w 4120749"/>
                <a:gd name="connsiteY120" fmla="*/ 29656 h 1267906"/>
                <a:gd name="connsiteX121" fmla="*/ 3000375 w 4120749"/>
                <a:gd name="connsiteY121" fmla="*/ 20131 h 1267906"/>
                <a:gd name="connsiteX122" fmla="*/ 2986087 w 4120749"/>
                <a:gd name="connsiteY122" fmla="*/ 15368 h 1267906"/>
                <a:gd name="connsiteX123" fmla="*/ 2938462 w 4120749"/>
                <a:gd name="connsiteY123" fmla="*/ 24893 h 1267906"/>
                <a:gd name="connsiteX124" fmla="*/ 2914650 w 4120749"/>
                <a:gd name="connsiteY124" fmla="*/ 29656 h 1267906"/>
                <a:gd name="connsiteX125" fmla="*/ 2719387 w 4120749"/>
                <a:gd name="connsiteY125" fmla="*/ 34418 h 1267906"/>
                <a:gd name="connsiteX126" fmla="*/ 2605087 w 4120749"/>
                <a:gd name="connsiteY126" fmla="*/ 29656 h 1267906"/>
                <a:gd name="connsiteX127" fmla="*/ 2590800 w 4120749"/>
                <a:gd name="connsiteY127" fmla="*/ 24893 h 1267906"/>
                <a:gd name="connsiteX128" fmla="*/ 2462212 w 4120749"/>
                <a:gd name="connsiteY128" fmla="*/ 34418 h 1267906"/>
                <a:gd name="connsiteX129" fmla="*/ 2371725 w 4120749"/>
                <a:gd name="connsiteY129" fmla="*/ 39181 h 1267906"/>
                <a:gd name="connsiteX130" fmla="*/ 2247900 w 4120749"/>
                <a:gd name="connsiteY130" fmla="*/ 48706 h 1267906"/>
                <a:gd name="connsiteX131" fmla="*/ 2133600 w 4120749"/>
                <a:gd name="connsiteY131" fmla="*/ 43943 h 1267906"/>
                <a:gd name="connsiteX132" fmla="*/ 1924050 w 4120749"/>
                <a:gd name="connsiteY132" fmla="*/ 39181 h 1267906"/>
                <a:gd name="connsiteX133" fmla="*/ 1862137 w 4120749"/>
                <a:gd name="connsiteY133" fmla="*/ 34418 h 1267906"/>
                <a:gd name="connsiteX134" fmla="*/ 1833562 w 4120749"/>
                <a:gd name="connsiteY134" fmla="*/ 24893 h 1267906"/>
                <a:gd name="connsiteX135" fmla="*/ 1819275 w 4120749"/>
                <a:gd name="connsiteY135" fmla="*/ 20131 h 1267906"/>
                <a:gd name="connsiteX136" fmla="*/ 1738312 w 4120749"/>
                <a:gd name="connsiteY136" fmla="*/ 15368 h 1267906"/>
                <a:gd name="connsiteX137" fmla="*/ 1685925 w 4120749"/>
                <a:gd name="connsiteY137" fmla="*/ 10606 h 1267906"/>
                <a:gd name="connsiteX138" fmla="*/ 1624012 w 4120749"/>
                <a:gd name="connsiteY138" fmla="*/ 15368 h 1267906"/>
                <a:gd name="connsiteX139" fmla="*/ 1600200 w 4120749"/>
                <a:gd name="connsiteY139" fmla="*/ 20131 h 1267906"/>
                <a:gd name="connsiteX140" fmla="*/ 1552575 w 4120749"/>
                <a:gd name="connsiteY140" fmla="*/ 24893 h 1267906"/>
                <a:gd name="connsiteX141" fmla="*/ 1524000 w 4120749"/>
                <a:gd name="connsiteY141" fmla="*/ 29656 h 1267906"/>
                <a:gd name="connsiteX142" fmla="*/ 1495425 w 4120749"/>
                <a:gd name="connsiteY142" fmla="*/ 39181 h 1267906"/>
                <a:gd name="connsiteX143" fmla="*/ 1300162 w 4120749"/>
                <a:gd name="connsiteY143" fmla="*/ 34418 h 1267906"/>
                <a:gd name="connsiteX144" fmla="*/ 1271587 w 4120749"/>
                <a:gd name="connsiteY144" fmla="*/ 29656 h 1267906"/>
                <a:gd name="connsiteX145" fmla="*/ 1076325 w 4120749"/>
                <a:gd name="connsiteY145" fmla="*/ 34418 h 1267906"/>
                <a:gd name="connsiteX146" fmla="*/ 1052512 w 4120749"/>
                <a:gd name="connsiteY146" fmla="*/ 39181 h 1267906"/>
                <a:gd name="connsiteX147" fmla="*/ 1038225 w 4120749"/>
                <a:gd name="connsiteY147" fmla="*/ 43943 h 1267906"/>
                <a:gd name="connsiteX148" fmla="*/ 819150 w 4120749"/>
                <a:gd name="connsiteY148" fmla="*/ 39181 h 1267906"/>
                <a:gd name="connsiteX149" fmla="*/ 762000 w 4120749"/>
                <a:gd name="connsiteY149" fmla="*/ 34418 h 1267906"/>
                <a:gd name="connsiteX150" fmla="*/ 738187 w 4120749"/>
                <a:gd name="connsiteY150" fmla="*/ 29656 h 1267906"/>
                <a:gd name="connsiteX151" fmla="*/ 681037 w 4120749"/>
                <a:gd name="connsiteY151" fmla="*/ 24893 h 1267906"/>
                <a:gd name="connsiteX152" fmla="*/ 633412 w 4120749"/>
                <a:gd name="connsiteY152" fmla="*/ 15368 h 1267906"/>
                <a:gd name="connsiteX153" fmla="*/ 547687 w 4120749"/>
                <a:gd name="connsiteY153" fmla="*/ 20131 h 1267906"/>
                <a:gd name="connsiteX154" fmla="*/ 476250 w 4120749"/>
                <a:gd name="connsiteY154" fmla="*/ 29656 h 1267906"/>
                <a:gd name="connsiteX155" fmla="*/ 461962 w 4120749"/>
                <a:gd name="connsiteY155" fmla="*/ 34418 h 1267906"/>
                <a:gd name="connsiteX156" fmla="*/ 328612 w 4120749"/>
                <a:gd name="connsiteY156" fmla="*/ 29656 h 1267906"/>
                <a:gd name="connsiteX157" fmla="*/ 280987 w 4120749"/>
                <a:gd name="connsiteY157" fmla="*/ 24893 h 1267906"/>
                <a:gd name="connsiteX158" fmla="*/ 233362 w 4120749"/>
                <a:gd name="connsiteY158" fmla="*/ 15368 h 1267906"/>
                <a:gd name="connsiteX159" fmla="*/ 133350 w 4120749"/>
                <a:gd name="connsiteY159" fmla="*/ 10606 h 1267906"/>
                <a:gd name="connsiteX160" fmla="*/ 95250 w 4120749"/>
                <a:gd name="connsiteY160" fmla="*/ 15368 h 1267906"/>
                <a:gd name="connsiteX161" fmla="*/ 80962 w 4120749"/>
                <a:gd name="connsiteY161" fmla="*/ 24893 h 1267906"/>
                <a:gd name="connsiteX162" fmla="*/ 52387 w 4120749"/>
                <a:gd name="connsiteY162" fmla="*/ 34418 h 1267906"/>
                <a:gd name="connsiteX163" fmla="*/ 38100 w 4120749"/>
                <a:gd name="connsiteY163" fmla="*/ 39181 h 1267906"/>
                <a:gd name="connsiteX164" fmla="*/ 23812 w 4120749"/>
                <a:gd name="connsiteY164" fmla="*/ 43943 h 1267906"/>
                <a:gd name="connsiteX165" fmla="*/ 9525 w 4120749"/>
                <a:gd name="connsiteY165" fmla="*/ 53468 h 1267906"/>
                <a:gd name="connsiteX166" fmla="*/ 0 w 4120749"/>
                <a:gd name="connsiteY166" fmla="*/ 482093 h 1267906"/>
                <a:gd name="connsiteX167" fmla="*/ 9525 w 4120749"/>
                <a:gd name="connsiteY167" fmla="*/ 624968 h 1267906"/>
                <a:gd name="connsiteX168" fmla="*/ 14287 w 4120749"/>
                <a:gd name="connsiteY168" fmla="*/ 763081 h 1267906"/>
                <a:gd name="connsiteX169" fmla="*/ 19050 w 4120749"/>
                <a:gd name="connsiteY169" fmla="*/ 805943 h 1267906"/>
                <a:gd name="connsiteX170" fmla="*/ 23812 w 4120749"/>
                <a:gd name="connsiteY170" fmla="*/ 1139318 h 1267906"/>
                <a:gd name="connsiteX171" fmla="*/ 33337 w 4120749"/>
                <a:gd name="connsiteY171" fmla="*/ 1172656 h 1267906"/>
                <a:gd name="connsiteX172" fmla="*/ 28575 w 4120749"/>
                <a:gd name="connsiteY172" fmla="*/ 1205993 h 1267906"/>
                <a:gd name="connsiteX0" fmla="*/ 20308 w 4112482"/>
                <a:gd name="connsiteY0" fmla="*/ 1205993 h 1267906"/>
                <a:gd name="connsiteX1" fmla="*/ 63170 w 4112482"/>
                <a:gd name="connsiteY1" fmla="*/ 1215518 h 1267906"/>
                <a:gd name="connsiteX2" fmla="*/ 77458 w 4112482"/>
                <a:gd name="connsiteY2" fmla="*/ 1225043 h 1267906"/>
                <a:gd name="connsiteX3" fmla="*/ 91745 w 4112482"/>
                <a:gd name="connsiteY3" fmla="*/ 1229806 h 1267906"/>
                <a:gd name="connsiteX4" fmla="*/ 206045 w 4112482"/>
                <a:gd name="connsiteY4" fmla="*/ 1225043 h 1267906"/>
                <a:gd name="connsiteX5" fmla="*/ 234620 w 4112482"/>
                <a:gd name="connsiteY5" fmla="*/ 1215518 h 1267906"/>
                <a:gd name="connsiteX6" fmla="*/ 248908 w 4112482"/>
                <a:gd name="connsiteY6" fmla="*/ 1210756 h 1267906"/>
                <a:gd name="connsiteX7" fmla="*/ 263195 w 4112482"/>
                <a:gd name="connsiteY7" fmla="*/ 1205993 h 1267906"/>
                <a:gd name="connsiteX8" fmla="*/ 296533 w 4112482"/>
                <a:gd name="connsiteY8" fmla="*/ 1215518 h 1267906"/>
                <a:gd name="connsiteX9" fmla="*/ 310820 w 4112482"/>
                <a:gd name="connsiteY9" fmla="*/ 1225043 h 1267906"/>
                <a:gd name="connsiteX10" fmla="*/ 520370 w 4112482"/>
                <a:gd name="connsiteY10" fmla="*/ 1225043 h 1267906"/>
                <a:gd name="connsiteX11" fmla="*/ 553708 w 4112482"/>
                <a:gd name="connsiteY11" fmla="*/ 1239331 h 1267906"/>
                <a:gd name="connsiteX12" fmla="*/ 567995 w 4112482"/>
                <a:gd name="connsiteY12" fmla="*/ 1244093 h 1267906"/>
                <a:gd name="connsiteX13" fmla="*/ 577520 w 4112482"/>
                <a:gd name="connsiteY13" fmla="*/ 1229806 h 1267906"/>
                <a:gd name="connsiteX14" fmla="*/ 615620 w 4112482"/>
                <a:gd name="connsiteY14" fmla="*/ 1239331 h 1267906"/>
                <a:gd name="connsiteX15" fmla="*/ 629908 w 4112482"/>
                <a:gd name="connsiteY15" fmla="*/ 1253618 h 1267906"/>
                <a:gd name="connsiteX16" fmla="*/ 644195 w 4112482"/>
                <a:gd name="connsiteY16" fmla="*/ 1258381 h 1267906"/>
                <a:gd name="connsiteX17" fmla="*/ 658483 w 4112482"/>
                <a:gd name="connsiteY17" fmla="*/ 1267906 h 1267906"/>
                <a:gd name="connsiteX18" fmla="*/ 720395 w 4112482"/>
                <a:gd name="connsiteY18" fmla="*/ 1263143 h 1267906"/>
                <a:gd name="connsiteX19" fmla="*/ 734683 w 4112482"/>
                <a:gd name="connsiteY19" fmla="*/ 1258381 h 1267906"/>
                <a:gd name="connsiteX20" fmla="*/ 753733 w 4112482"/>
                <a:gd name="connsiteY20" fmla="*/ 1253618 h 1267906"/>
                <a:gd name="connsiteX21" fmla="*/ 768020 w 4112482"/>
                <a:gd name="connsiteY21" fmla="*/ 1248856 h 1267906"/>
                <a:gd name="connsiteX22" fmla="*/ 839458 w 4112482"/>
                <a:gd name="connsiteY22" fmla="*/ 1244093 h 1267906"/>
                <a:gd name="connsiteX23" fmla="*/ 877558 w 4112482"/>
                <a:gd name="connsiteY23" fmla="*/ 1239331 h 1267906"/>
                <a:gd name="connsiteX24" fmla="*/ 906133 w 4112482"/>
                <a:gd name="connsiteY24" fmla="*/ 1229806 h 1267906"/>
                <a:gd name="connsiteX25" fmla="*/ 920420 w 4112482"/>
                <a:gd name="connsiteY25" fmla="*/ 1225043 h 1267906"/>
                <a:gd name="connsiteX26" fmla="*/ 1082345 w 4112482"/>
                <a:gd name="connsiteY26" fmla="*/ 1234568 h 1267906"/>
                <a:gd name="connsiteX27" fmla="*/ 1096633 w 4112482"/>
                <a:gd name="connsiteY27" fmla="*/ 1239331 h 1267906"/>
                <a:gd name="connsiteX28" fmla="*/ 1110920 w 4112482"/>
                <a:gd name="connsiteY28" fmla="*/ 1248856 h 1267906"/>
                <a:gd name="connsiteX29" fmla="*/ 1215695 w 4112482"/>
                <a:gd name="connsiteY29" fmla="*/ 1244093 h 1267906"/>
                <a:gd name="connsiteX30" fmla="*/ 1258558 w 4112482"/>
                <a:gd name="connsiteY30" fmla="*/ 1225043 h 1267906"/>
                <a:gd name="connsiteX31" fmla="*/ 1287133 w 4112482"/>
                <a:gd name="connsiteY31" fmla="*/ 1220281 h 1267906"/>
                <a:gd name="connsiteX32" fmla="*/ 1501445 w 4112482"/>
                <a:gd name="connsiteY32" fmla="*/ 1225043 h 1267906"/>
                <a:gd name="connsiteX33" fmla="*/ 1544308 w 4112482"/>
                <a:gd name="connsiteY33" fmla="*/ 1239331 h 1267906"/>
                <a:gd name="connsiteX34" fmla="*/ 1558595 w 4112482"/>
                <a:gd name="connsiteY34" fmla="*/ 1244093 h 1267906"/>
                <a:gd name="connsiteX35" fmla="*/ 1591933 w 4112482"/>
                <a:gd name="connsiteY35" fmla="*/ 1239331 h 1267906"/>
                <a:gd name="connsiteX36" fmla="*/ 1606220 w 4112482"/>
                <a:gd name="connsiteY36" fmla="*/ 1234568 h 1267906"/>
                <a:gd name="connsiteX37" fmla="*/ 1630033 w 4112482"/>
                <a:gd name="connsiteY37" fmla="*/ 1229806 h 1267906"/>
                <a:gd name="connsiteX38" fmla="*/ 1801483 w 4112482"/>
                <a:gd name="connsiteY38" fmla="*/ 1234568 h 1267906"/>
                <a:gd name="connsiteX39" fmla="*/ 1858633 w 4112482"/>
                <a:gd name="connsiteY39" fmla="*/ 1239331 h 1267906"/>
                <a:gd name="connsiteX40" fmla="*/ 1906258 w 4112482"/>
                <a:gd name="connsiteY40" fmla="*/ 1253618 h 1267906"/>
                <a:gd name="connsiteX41" fmla="*/ 1920545 w 4112482"/>
                <a:gd name="connsiteY41" fmla="*/ 1258381 h 1267906"/>
                <a:gd name="connsiteX42" fmla="*/ 1934833 w 4112482"/>
                <a:gd name="connsiteY42" fmla="*/ 1267906 h 1267906"/>
                <a:gd name="connsiteX43" fmla="*/ 1987220 w 4112482"/>
                <a:gd name="connsiteY43" fmla="*/ 1258381 h 1267906"/>
                <a:gd name="connsiteX44" fmla="*/ 2001508 w 4112482"/>
                <a:gd name="connsiteY44" fmla="*/ 1248856 h 1267906"/>
                <a:gd name="connsiteX45" fmla="*/ 2015795 w 4112482"/>
                <a:gd name="connsiteY45" fmla="*/ 1244093 h 1267906"/>
                <a:gd name="connsiteX46" fmla="*/ 2044370 w 4112482"/>
                <a:gd name="connsiteY46" fmla="*/ 1225043 h 1267906"/>
                <a:gd name="connsiteX47" fmla="*/ 2091995 w 4112482"/>
                <a:gd name="connsiteY47" fmla="*/ 1215518 h 1267906"/>
                <a:gd name="connsiteX48" fmla="*/ 2149145 w 4112482"/>
                <a:gd name="connsiteY48" fmla="*/ 1220281 h 1267906"/>
                <a:gd name="connsiteX49" fmla="*/ 2234870 w 4112482"/>
                <a:gd name="connsiteY49" fmla="*/ 1225043 h 1267906"/>
                <a:gd name="connsiteX50" fmla="*/ 2258683 w 4112482"/>
                <a:gd name="connsiteY50" fmla="*/ 1229806 h 1267906"/>
                <a:gd name="connsiteX51" fmla="*/ 2292020 w 4112482"/>
                <a:gd name="connsiteY51" fmla="*/ 1234568 h 1267906"/>
                <a:gd name="connsiteX52" fmla="*/ 2372983 w 4112482"/>
                <a:gd name="connsiteY52" fmla="*/ 1234568 h 1267906"/>
                <a:gd name="connsiteX53" fmla="*/ 2434895 w 4112482"/>
                <a:gd name="connsiteY53" fmla="*/ 1239331 h 1267906"/>
                <a:gd name="connsiteX54" fmla="*/ 2573008 w 4112482"/>
                <a:gd name="connsiteY54" fmla="*/ 1239331 h 1267906"/>
                <a:gd name="connsiteX55" fmla="*/ 2615870 w 4112482"/>
                <a:gd name="connsiteY55" fmla="*/ 1225043 h 1267906"/>
                <a:gd name="connsiteX56" fmla="*/ 2630158 w 4112482"/>
                <a:gd name="connsiteY56" fmla="*/ 1220281 h 1267906"/>
                <a:gd name="connsiteX57" fmla="*/ 2644445 w 4112482"/>
                <a:gd name="connsiteY57" fmla="*/ 1215518 h 1267906"/>
                <a:gd name="connsiteX58" fmla="*/ 2987345 w 4112482"/>
                <a:gd name="connsiteY58" fmla="*/ 1225043 h 1267906"/>
                <a:gd name="connsiteX59" fmla="*/ 3082595 w 4112482"/>
                <a:gd name="connsiteY59" fmla="*/ 1220281 h 1267906"/>
                <a:gd name="connsiteX60" fmla="*/ 3239758 w 4112482"/>
                <a:gd name="connsiteY60" fmla="*/ 1225043 h 1267906"/>
                <a:gd name="connsiteX61" fmla="*/ 3254045 w 4112482"/>
                <a:gd name="connsiteY61" fmla="*/ 1229806 h 1267906"/>
                <a:gd name="connsiteX62" fmla="*/ 3296908 w 4112482"/>
                <a:gd name="connsiteY62" fmla="*/ 1239331 h 1267906"/>
                <a:gd name="connsiteX63" fmla="*/ 3311195 w 4112482"/>
                <a:gd name="connsiteY63" fmla="*/ 1244093 h 1267906"/>
                <a:gd name="connsiteX64" fmla="*/ 3401683 w 4112482"/>
                <a:gd name="connsiteY64" fmla="*/ 1248856 h 1267906"/>
                <a:gd name="connsiteX65" fmla="*/ 3435020 w 4112482"/>
                <a:gd name="connsiteY65" fmla="*/ 1244093 h 1267906"/>
                <a:gd name="connsiteX66" fmla="*/ 3463595 w 4112482"/>
                <a:gd name="connsiteY66" fmla="*/ 1234568 h 1267906"/>
                <a:gd name="connsiteX67" fmla="*/ 3506458 w 4112482"/>
                <a:gd name="connsiteY67" fmla="*/ 1220281 h 1267906"/>
                <a:gd name="connsiteX68" fmla="*/ 3544558 w 4112482"/>
                <a:gd name="connsiteY68" fmla="*/ 1215518 h 1267906"/>
                <a:gd name="connsiteX69" fmla="*/ 3701720 w 4112482"/>
                <a:gd name="connsiteY69" fmla="*/ 1220281 h 1267906"/>
                <a:gd name="connsiteX70" fmla="*/ 3730295 w 4112482"/>
                <a:gd name="connsiteY70" fmla="*/ 1229806 h 1267906"/>
                <a:gd name="connsiteX71" fmla="*/ 3754108 w 4112482"/>
                <a:gd name="connsiteY71" fmla="*/ 1234568 h 1267906"/>
                <a:gd name="connsiteX72" fmla="*/ 3820783 w 4112482"/>
                <a:gd name="connsiteY72" fmla="*/ 1220281 h 1267906"/>
                <a:gd name="connsiteX73" fmla="*/ 3939845 w 4112482"/>
                <a:gd name="connsiteY73" fmla="*/ 1215518 h 1267906"/>
                <a:gd name="connsiteX74" fmla="*/ 3968420 w 4112482"/>
                <a:gd name="connsiteY74" fmla="*/ 1201231 h 1267906"/>
                <a:gd name="connsiteX75" fmla="*/ 3992233 w 4112482"/>
                <a:gd name="connsiteY75" fmla="*/ 1182181 h 1267906"/>
                <a:gd name="connsiteX76" fmla="*/ 4006520 w 4112482"/>
                <a:gd name="connsiteY76" fmla="*/ 1172656 h 1267906"/>
                <a:gd name="connsiteX77" fmla="*/ 4020808 w 4112482"/>
                <a:gd name="connsiteY77" fmla="*/ 1167893 h 1267906"/>
                <a:gd name="connsiteX78" fmla="*/ 4025570 w 4112482"/>
                <a:gd name="connsiteY78" fmla="*/ 1115506 h 1267906"/>
                <a:gd name="connsiteX79" fmla="*/ 4030333 w 4112482"/>
                <a:gd name="connsiteY79" fmla="*/ 1101218 h 1267906"/>
                <a:gd name="connsiteX80" fmla="*/ 4044620 w 4112482"/>
                <a:gd name="connsiteY80" fmla="*/ 1091693 h 1267906"/>
                <a:gd name="connsiteX81" fmla="*/ 4058908 w 4112482"/>
                <a:gd name="connsiteY81" fmla="*/ 1086931 h 1267906"/>
                <a:gd name="connsiteX82" fmla="*/ 4092245 w 4112482"/>
                <a:gd name="connsiteY82" fmla="*/ 1039306 h 1267906"/>
                <a:gd name="connsiteX83" fmla="*/ 4087483 w 4112482"/>
                <a:gd name="connsiteY83" fmla="*/ 996443 h 1267906"/>
                <a:gd name="connsiteX84" fmla="*/ 4082720 w 4112482"/>
                <a:gd name="connsiteY84" fmla="*/ 982156 h 1267906"/>
                <a:gd name="connsiteX85" fmla="*/ 4077958 w 4112482"/>
                <a:gd name="connsiteY85" fmla="*/ 963106 h 1267906"/>
                <a:gd name="connsiteX86" fmla="*/ 4073195 w 4112482"/>
                <a:gd name="connsiteY86" fmla="*/ 925006 h 1267906"/>
                <a:gd name="connsiteX87" fmla="*/ 4087483 w 4112482"/>
                <a:gd name="connsiteY87" fmla="*/ 863093 h 1267906"/>
                <a:gd name="connsiteX88" fmla="*/ 4092245 w 4112482"/>
                <a:gd name="connsiteY88" fmla="*/ 848806 h 1267906"/>
                <a:gd name="connsiteX89" fmla="*/ 4077958 w 4112482"/>
                <a:gd name="connsiteY89" fmla="*/ 815468 h 1267906"/>
                <a:gd name="connsiteX90" fmla="*/ 4063670 w 4112482"/>
                <a:gd name="connsiteY90" fmla="*/ 786893 h 1267906"/>
                <a:gd name="connsiteX91" fmla="*/ 4073195 w 4112482"/>
                <a:gd name="connsiteY91" fmla="*/ 639256 h 1267906"/>
                <a:gd name="connsiteX92" fmla="*/ 4082720 w 4112482"/>
                <a:gd name="connsiteY92" fmla="*/ 544006 h 1267906"/>
                <a:gd name="connsiteX93" fmla="*/ 4077958 w 4112482"/>
                <a:gd name="connsiteY93" fmla="*/ 486856 h 1267906"/>
                <a:gd name="connsiteX94" fmla="*/ 4077958 w 4112482"/>
                <a:gd name="connsiteY94" fmla="*/ 410656 h 1267906"/>
                <a:gd name="connsiteX95" fmla="*/ 4087483 w 4112482"/>
                <a:gd name="connsiteY95" fmla="*/ 396368 h 1267906"/>
                <a:gd name="connsiteX96" fmla="*/ 4092245 w 4112482"/>
                <a:gd name="connsiteY96" fmla="*/ 382081 h 1267906"/>
                <a:gd name="connsiteX97" fmla="*/ 4082720 w 4112482"/>
                <a:gd name="connsiteY97" fmla="*/ 329693 h 1267906"/>
                <a:gd name="connsiteX98" fmla="*/ 4063670 w 4112482"/>
                <a:gd name="connsiteY98" fmla="*/ 301118 h 1267906"/>
                <a:gd name="connsiteX99" fmla="*/ 4073195 w 4112482"/>
                <a:gd name="connsiteY99" fmla="*/ 258256 h 1267906"/>
                <a:gd name="connsiteX100" fmla="*/ 4092245 w 4112482"/>
                <a:gd name="connsiteY100" fmla="*/ 229681 h 1267906"/>
                <a:gd name="connsiteX101" fmla="*/ 4097008 w 4112482"/>
                <a:gd name="connsiteY101" fmla="*/ 215393 h 1267906"/>
                <a:gd name="connsiteX102" fmla="*/ 4106533 w 4112482"/>
                <a:gd name="connsiteY102" fmla="*/ 201106 h 1267906"/>
                <a:gd name="connsiteX103" fmla="*/ 4106533 w 4112482"/>
                <a:gd name="connsiteY103" fmla="*/ 110618 h 1267906"/>
                <a:gd name="connsiteX104" fmla="*/ 4092245 w 4112482"/>
                <a:gd name="connsiteY104" fmla="*/ 82043 h 1267906"/>
                <a:gd name="connsiteX105" fmla="*/ 4073195 w 4112482"/>
                <a:gd name="connsiteY105" fmla="*/ 67756 h 1267906"/>
                <a:gd name="connsiteX106" fmla="*/ 4044620 w 4112482"/>
                <a:gd name="connsiteY106" fmla="*/ 48706 h 1267906"/>
                <a:gd name="connsiteX107" fmla="*/ 4030333 w 4112482"/>
                <a:gd name="connsiteY107" fmla="*/ 39181 h 1267906"/>
                <a:gd name="connsiteX108" fmla="*/ 3963658 w 4112482"/>
                <a:gd name="connsiteY108" fmla="*/ 24893 h 1267906"/>
                <a:gd name="connsiteX109" fmla="*/ 3787445 w 4112482"/>
                <a:gd name="connsiteY109" fmla="*/ 29656 h 1267906"/>
                <a:gd name="connsiteX110" fmla="*/ 3773158 w 4112482"/>
                <a:gd name="connsiteY110" fmla="*/ 34418 h 1267906"/>
                <a:gd name="connsiteX111" fmla="*/ 3735058 w 4112482"/>
                <a:gd name="connsiteY111" fmla="*/ 43943 h 1267906"/>
                <a:gd name="connsiteX112" fmla="*/ 3658858 w 4112482"/>
                <a:gd name="connsiteY112" fmla="*/ 39181 h 1267906"/>
                <a:gd name="connsiteX113" fmla="*/ 3615995 w 4112482"/>
                <a:gd name="connsiteY113" fmla="*/ 24893 h 1267906"/>
                <a:gd name="connsiteX114" fmla="*/ 3573133 w 4112482"/>
                <a:gd name="connsiteY114" fmla="*/ 10606 h 1267906"/>
                <a:gd name="connsiteX115" fmla="*/ 3539795 w 4112482"/>
                <a:gd name="connsiteY115" fmla="*/ 5843 h 1267906"/>
                <a:gd name="connsiteX116" fmla="*/ 3492170 w 4112482"/>
                <a:gd name="connsiteY116" fmla="*/ 5843 h 1267906"/>
                <a:gd name="connsiteX117" fmla="*/ 3477883 w 4112482"/>
                <a:gd name="connsiteY117" fmla="*/ 15368 h 1267906"/>
                <a:gd name="connsiteX118" fmla="*/ 3401683 w 4112482"/>
                <a:gd name="connsiteY118" fmla="*/ 34418 h 1267906"/>
                <a:gd name="connsiteX119" fmla="*/ 3144508 w 4112482"/>
                <a:gd name="connsiteY119" fmla="*/ 39181 h 1267906"/>
                <a:gd name="connsiteX120" fmla="*/ 3020683 w 4112482"/>
                <a:gd name="connsiteY120" fmla="*/ 29656 h 1267906"/>
                <a:gd name="connsiteX121" fmla="*/ 2992108 w 4112482"/>
                <a:gd name="connsiteY121" fmla="*/ 20131 h 1267906"/>
                <a:gd name="connsiteX122" fmla="*/ 2977820 w 4112482"/>
                <a:gd name="connsiteY122" fmla="*/ 15368 h 1267906"/>
                <a:gd name="connsiteX123" fmla="*/ 2930195 w 4112482"/>
                <a:gd name="connsiteY123" fmla="*/ 24893 h 1267906"/>
                <a:gd name="connsiteX124" fmla="*/ 2906383 w 4112482"/>
                <a:gd name="connsiteY124" fmla="*/ 29656 h 1267906"/>
                <a:gd name="connsiteX125" fmla="*/ 2711120 w 4112482"/>
                <a:gd name="connsiteY125" fmla="*/ 34418 h 1267906"/>
                <a:gd name="connsiteX126" fmla="*/ 2596820 w 4112482"/>
                <a:gd name="connsiteY126" fmla="*/ 29656 h 1267906"/>
                <a:gd name="connsiteX127" fmla="*/ 2582533 w 4112482"/>
                <a:gd name="connsiteY127" fmla="*/ 24893 h 1267906"/>
                <a:gd name="connsiteX128" fmla="*/ 2453945 w 4112482"/>
                <a:gd name="connsiteY128" fmla="*/ 34418 h 1267906"/>
                <a:gd name="connsiteX129" fmla="*/ 2363458 w 4112482"/>
                <a:gd name="connsiteY129" fmla="*/ 39181 h 1267906"/>
                <a:gd name="connsiteX130" fmla="*/ 2239633 w 4112482"/>
                <a:gd name="connsiteY130" fmla="*/ 48706 h 1267906"/>
                <a:gd name="connsiteX131" fmla="*/ 2125333 w 4112482"/>
                <a:gd name="connsiteY131" fmla="*/ 43943 h 1267906"/>
                <a:gd name="connsiteX132" fmla="*/ 1915783 w 4112482"/>
                <a:gd name="connsiteY132" fmla="*/ 39181 h 1267906"/>
                <a:gd name="connsiteX133" fmla="*/ 1853870 w 4112482"/>
                <a:gd name="connsiteY133" fmla="*/ 34418 h 1267906"/>
                <a:gd name="connsiteX134" fmla="*/ 1825295 w 4112482"/>
                <a:gd name="connsiteY134" fmla="*/ 24893 h 1267906"/>
                <a:gd name="connsiteX135" fmla="*/ 1811008 w 4112482"/>
                <a:gd name="connsiteY135" fmla="*/ 20131 h 1267906"/>
                <a:gd name="connsiteX136" fmla="*/ 1730045 w 4112482"/>
                <a:gd name="connsiteY136" fmla="*/ 15368 h 1267906"/>
                <a:gd name="connsiteX137" fmla="*/ 1677658 w 4112482"/>
                <a:gd name="connsiteY137" fmla="*/ 10606 h 1267906"/>
                <a:gd name="connsiteX138" fmla="*/ 1615745 w 4112482"/>
                <a:gd name="connsiteY138" fmla="*/ 15368 h 1267906"/>
                <a:gd name="connsiteX139" fmla="*/ 1591933 w 4112482"/>
                <a:gd name="connsiteY139" fmla="*/ 20131 h 1267906"/>
                <a:gd name="connsiteX140" fmla="*/ 1544308 w 4112482"/>
                <a:gd name="connsiteY140" fmla="*/ 24893 h 1267906"/>
                <a:gd name="connsiteX141" fmla="*/ 1515733 w 4112482"/>
                <a:gd name="connsiteY141" fmla="*/ 29656 h 1267906"/>
                <a:gd name="connsiteX142" fmla="*/ 1487158 w 4112482"/>
                <a:gd name="connsiteY142" fmla="*/ 39181 h 1267906"/>
                <a:gd name="connsiteX143" fmla="*/ 1291895 w 4112482"/>
                <a:gd name="connsiteY143" fmla="*/ 34418 h 1267906"/>
                <a:gd name="connsiteX144" fmla="*/ 1263320 w 4112482"/>
                <a:gd name="connsiteY144" fmla="*/ 29656 h 1267906"/>
                <a:gd name="connsiteX145" fmla="*/ 1068058 w 4112482"/>
                <a:gd name="connsiteY145" fmla="*/ 34418 h 1267906"/>
                <a:gd name="connsiteX146" fmla="*/ 1044245 w 4112482"/>
                <a:gd name="connsiteY146" fmla="*/ 39181 h 1267906"/>
                <a:gd name="connsiteX147" fmla="*/ 1029958 w 4112482"/>
                <a:gd name="connsiteY147" fmla="*/ 43943 h 1267906"/>
                <a:gd name="connsiteX148" fmla="*/ 810883 w 4112482"/>
                <a:gd name="connsiteY148" fmla="*/ 39181 h 1267906"/>
                <a:gd name="connsiteX149" fmla="*/ 753733 w 4112482"/>
                <a:gd name="connsiteY149" fmla="*/ 34418 h 1267906"/>
                <a:gd name="connsiteX150" fmla="*/ 729920 w 4112482"/>
                <a:gd name="connsiteY150" fmla="*/ 29656 h 1267906"/>
                <a:gd name="connsiteX151" fmla="*/ 672770 w 4112482"/>
                <a:gd name="connsiteY151" fmla="*/ 24893 h 1267906"/>
                <a:gd name="connsiteX152" fmla="*/ 625145 w 4112482"/>
                <a:gd name="connsiteY152" fmla="*/ 15368 h 1267906"/>
                <a:gd name="connsiteX153" fmla="*/ 539420 w 4112482"/>
                <a:gd name="connsiteY153" fmla="*/ 20131 h 1267906"/>
                <a:gd name="connsiteX154" fmla="*/ 467983 w 4112482"/>
                <a:gd name="connsiteY154" fmla="*/ 29656 h 1267906"/>
                <a:gd name="connsiteX155" fmla="*/ 453695 w 4112482"/>
                <a:gd name="connsiteY155" fmla="*/ 34418 h 1267906"/>
                <a:gd name="connsiteX156" fmla="*/ 320345 w 4112482"/>
                <a:gd name="connsiteY156" fmla="*/ 29656 h 1267906"/>
                <a:gd name="connsiteX157" fmla="*/ 272720 w 4112482"/>
                <a:gd name="connsiteY157" fmla="*/ 24893 h 1267906"/>
                <a:gd name="connsiteX158" fmla="*/ 225095 w 4112482"/>
                <a:gd name="connsiteY158" fmla="*/ 15368 h 1267906"/>
                <a:gd name="connsiteX159" fmla="*/ 125083 w 4112482"/>
                <a:gd name="connsiteY159" fmla="*/ 10606 h 1267906"/>
                <a:gd name="connsiteX160" fmla="*/ 86983 w 4112482"/>
                <a:gd name="connsiteY160" fmla="*/ 15368 h 1267906"/>
                <a:gd name="connsiteX161" fmla="*/ 72695 w 4112482"/>
                <a:gd name="connsiteY161" fmla="*/ 24893 h 1267906"/>
                <a:gd name="connsiteX162" fmla="*/ 44120 w 4112482"/>
                <a:gd name="connsiteY162" fmla="*/ 34418 h 1267906"/>
                <a:gd name="connsiteX163" fmla="*/ 29833 w 4112482"/>
                <a:gd name="connsiteY163" fmla="*/ 39181 h 1267906"/>
                <a:gd name="connsiteX164" fmla="*/ 15545 w 4112482"/>
                <a:gd name="connsiteY164" fmla="*/ 43943 h 1267906"/>
                <a:gd name="connsiteX165" fmla="*/ 1258 w 4112482"/>
                <a:gd name="connsiteY165" fmla="*/ 53468 h 1267906"/>
                <a:gd name="connsiteX166" fmla="*/ 1258 w 4112482"/>
                <a:gd name="connsiteY166" fmla="*/ 624968 h 1267906"/>
                <a:gd name="connsiteX167" fmla="*/ 6020 w 4112482"/>
                <a:gd name="connsiteY167" fmla="*/ 763081 h 1267906"/>
                <a:gd name="connsiteX168" fmla="*/ 10783 w 4112482"/>
                <a:gd name="connsiteY168" fmla="*/ 805943 h 1267906"/>
                <a:gd name="connsiteX169" fmla="*/ 15545 w 4112482"/>
                <a:gd name="connsiteY169" fmla="*/ 1139318 h 1267906"/>
                <a:gd name="connsiteX170" fmla="*/ 25070 w 4112482"/>
                <a:gd name="connsiteY170" fmla="*/ 1172656 h 1267906"/>
                <a:gd name="connsiteX171" fmla="*/ 20308 w 4112482"/>
                <a:gd name="connsiteY171" fmla="*/ 1205993 h 1267906"/>
                <a:gd name="connsiteX0" fmla="*/ 19370 w 4111544"/>
                <a:gd name="connsiteY0" fmla="*/ 1207623 h 1269536"/>
                <a:gd name="connsiteX1" fmla="*/ 62232 w 4111544"/>
                <a:gd name="connsiteY1" fmla="*/ 1217148 h 1269536"/>
                <a:gd name="connsiteX2" fmla="*/ 76520 w 4111544"/>
                <a:gd name="connsiteY2" fmla="*/ 1226673 h 1269536"/>
                <a:gd name="connsiteX3" fmla="*/ 90807 w 4111544"/>
                <a:gd name="connsiteY3" fmla="*/ 1231436 h 1269536"/>
                <a:gd name="connsiteX4" fmla="*/ 205107 w 4111544"/>
                <a:gd name="connsiteY4" fmla="*/ 1226673 h 1269536"/>
                <a:gd name="connsiteX5" fmla="*/ 233682 w 4111544"/>
                <a:gd name="connsiteY5" fmla="*/ 1217148 h 1269536"/>
                <a:gd name="connsiteX6" fmla="*/ 247970 w 4111544"/>
                <a:gd name="connsiteY6" fmla="*/ 1212386 h 1269536"/>
                <a:gd name="connsiteX7" fmla="*/ 262257 w 4111544"/>
                <a:gd name="connsiteY7" fmla="*/ 1207623 h 1269536"/>
                <a:gd name="connsiteX8" fmla="*/ 295595 w 4111544"/>
                <a:gd name="connsiteY8" fmla="*/ 1217148 h 1269536"/>
                <a:gd name="connsiteX9" fmla="*/ 309882 w 4111544"/>
                <a:gd name="connsiteY9" fmla="*/ 1226673 h 1269536"/>
                <a:gd name="connsiteX10" fmla="*/ 519432 w 4111544"/>
                <a:gd name="connsiteY10" fmla="*/ 1226673 h 1269536"/>
                <a:gd name="connsiteX11" fmla="*/ 552770 w 4111544"/>
                <a:gd name="connsiteY11" fmla="*/ 1240961 h 1269536"/>
                <a:gd name="connsiteX12" fmla="*/ 567057 w 4111544"/>
                <a:gd name="connsiteY12" fmla="*/ 1245723 h 1269536"/>
                <a:gd name="connsiteX13" fmla="*/ 576582 w 4111544"/>
                <a:gd name="connsiteY13" fmla="*/ 1231436 h 1269536"/>
                <a:gd name="connsiteX14" fmla="*/ 614682 w 4111544"/>
                <a:gd name="connsiteY14" fmla="*/ 1240961 h 1269536"/>
                <a:gd name="connsiteX15" fmla="*/ 628970 w 4111544"/>
                <a:gd name="connsiteY15" fmla="*/ 1255248 h 1269536"/>
                <a:gd name="connsiteX16" fmla="*/ 643257 w 4111544"/>
                <a:gd name="connsiteY16" fmla="*/ 1260011 h 1269536"/>
                <a:gd name="connsiteX17" fmla="*/ 657545 w 4111544"/>
                <a:gd name="connsiteY17" fmla="*/ 1269536 h 1269536"/>
                <a:gd name="connsiteX18" fmla="*/ 719457 w 4111544"/>
                <a:gd name="connsiteY18" fmla="*/ 1264773 h 1269536"/>
                <a:gd name="connsiteX19" fmla="*/ 733745 w 4111544"/>
                <a:gd name="connsiteY19" fmla="*/ 1260011 h 1269536"/>
                <a:gd name="connsiteX20" fmla="*/ 752795 w 4111544"/>
                <a:gd name="connsiteY20" fmla="*/ 1255248 h 1269536"/>
                <a:gd name="connsiteX21" fmla="*/ 767082 w 4111544"/>
                <a:gd name="connsiteY21" fmla="*/ 1250486 h 1269536"/>
                <a:gd name="connsiteX22" fmla="*/ 838520 w 4111544"/>
                <a:gd name="connsiteY22" fmla="*/ 1245723 h 1269536"/>
                <a:gd name="connsiteX23" fmla="*/ 876620 w 4111544"/>
                <a:gd name="connsiteY23" fmla="*/ 1240961 h 1269536"/>
                <a:gd name="connsiteX24" fmla="*/ 905195 w 4111544"/>
                <a:gd name="connsiteY24" fmla="*/ 1231436 h 1269536"/>
                <a:gd name="connsiteX25" fmla="*/ 919482 w 4111544"/>
                <a:gd name="connsiteY25" fmla="*/ 1226673 h 1269536"/>
                <a:gd name="connsiteX26" fmla="*/ 1081407 w 4111544"/>
                <a:gd name="connsiteY26" fmla="*/ 1236198 h 1269536"/>
                <a:gd name="connsiteX27" fmla="*/ 1095695 w 4111544"/>
                <a:gd name="connsiteY27" fmla="*/ 1240961 h 1269536"/>
                <a:gd name="connsiteX28" fmla="*/ 1109982 w 4111544"/>
                <a:gd name="connsiteY28" fmla="*/ 1250486 h 1269536"/>
                <a:gd name="connsiteX29" fmla="*/ 1214757 w 4111544"/>
                <a:gd name="connsiteY29" fmla="*/ 1245723 h 1269536"/>
                <a:gd name="connsiteX30" fmla="*/ 1257620 w 4111544"/>
                <a:gd name="connsiteY30" fmla="*/ 1226673 h 1269536"/>
                <a:gd name="connsiteX31" fmla="*/ 1286195 w 4111544"/>
                <a:gd name="connsiteY31" fmla="*/ 1221911 h 1269536"/>
                <a:gd name="connsiteX32" fmla="*/ 1500507 w 4111544"/>
                <a:gd name="connsiteY32" fmla="*/ 1226673 h 1269536"/>
                <a:gd name="connsiteX33" fmla="*/ 1543370 w 4111544"/>
                <a:gd name="connsiteY33" fmla="*/ 1240961 h 1269536"/>
                <a:gd name="connsiteX34" fmla="*/ 1557657 w 4111544"/>
                <a:gd name="connsiteY34" fmla="*/ 1245723 h 1269536"/>
                <a:gd name="connsiteX35" fmla="*/ 1590995 w 4111544"/>
                <a:gd name="connsiteY35" fmla="*/ 1240961 h 1269536"/>
                <a:gd name="connsiteX36" fmla="*/ 1605282 w 4111544"/>
                <a:gd name="connsiteY36" fmla="*/ 1236198 h 1269536"/>
                <a:gd name="connsiteX37" fmla="*/ 1629095 w 4111544"/>
                <a:gd name="connsiteY37" fmla="*/ 1231436 h 1269536"/>
                <a:gd name="connsiteX38" fmla="*/ 1800545 w 4111544"/>
                <a:gd name="connsiteY38" fmla="*/ 1236198 h 1269536"/>
                <a:gd name="connsiteX39" fmla="*/ 1857695 w 4111544"/>
                <a:gd name="connsiteY39" fmla="*/ 1240961 h 1269536"/>
                <a:gd name="connsiteX40" fmla="*/ 1905320 w 4111544"/>
                <a:gd name="connsiteY40" fmla="*/ 1255248 h 1269536"/>
                <a:gd name="connsiteX41" fmla="*/ 1919607 w 4111544"/>
                <a:gd name="connsiteY41" fmla="*/ 1260011 h 1269536"/>
                <a:gd name="connsiteX42" fmla="*/ 1933895 w 4111544"/>
                <a:gd name="connsiteY42" fmla="*/ 1269536 h 1269536"/>
                <a:gd name="connsiteX43" fmla="*/ 1986282 w 4111544"/>
                <a:gd name="connsiteY43" fmla="*/ 1260011 h 1269536"/>
                <a:gd name="connsiteX44" fmla="*/ 2000570 w 4111544"/>
                <a:gd name="connsiteY44" fmla="*/ 1250486 h 1269536"/>
                <a:gd name="connsiteX45" fmla="*/ 2014857 w 4111544"/>
                <a:gd name="connsiteY45" fmla="*/ 1245723 h 1269536"/>
                <a:gd name="connsiteX46" fmla="*/ 2043432 w 4111544"/>
                <a:gd name="connsiteY46" fmla="*/ 1226673 h 1269536"/>
                <a:gd name="connsiteX47" fmla="*/ 2091057 w 4111544"/>
                <a:gd name="connsiteY47" fmla="*/ 1217148 h 1269536"/>
                <a:gd name="connsiteX48" fmla="*/ 2148207 w 4111544"/>
                <a:gd name="connsiteY48" fmla="*/ 1221911 h 1269536"/>
                <a:gd name="connsiteX49" fmla="*/ 2233932 w 4111544"/>
                <a:gd name="connsiteY49" fmla="*/ 1226673 h 1269536"/>
                <a:gd name="connsiteX50" fmla="*/ 2257745 w 4111544"/>
                <a:gd name="connsiteY50" fmla="*/ 1231436 h 1269536"/>
                <a:gd name="connsiteX51" fmla="*/ 2291082 w 4111544"/>
                <a:gd name="connsiteY51" fmla="*/ 1236198 h 1269536"/>
                <a:gd name="connsiteX52" fmla="*/ 2372045 w 4111544"/>
                <a:gd name="connsiteY52" fmla="*/ 1236198 h 1269536"/>
                <a:gd name="connsiteX53" fmla="*/ 2433957 w 4111544"/>
                <a:gd name="connsiteY53" fmla="*/ 1240961 h 1269536"/>
                <a:gd name="connsiteX54" fmla="*/ 2572070 w 4111544"/>
                <a:gd name="connsiteY54" fmla="*/ 1240961 h 1269536"/>
                <a:gd name="connsiteX55" fmla="*/ 2614932 w 4111544"/>
                <a:gd name="connsiteY55" fmla="*/ 1226673 h 1269536"/>
                <a:gd name="connsiteX56" fmla="*/ 2629220 w 4111544"/>
                <a:gd name="connsiteY56" fmla="*/ 1221911 h 1269536"/>
                <a:gd name="connsiteX57" fmla="*/ 2643507 w 4111544"/>
                <a:gd name="connsiteY57" fmla="*/ 1217148 h 1269536"/>
                <a:gd name="connsiteX58" fmla="*/ 2986407 w 4111544"/>
                <a:gd name="connsiteY58" fmla="*/ 1226673 h 1269536"/>
                <a:gd name="connsiteX59" fmla="*/ 3081657 w 4111544"/>
                <a:gd name="connsiteY59" fmla="*/ 1221911 h 1269536"/>
                <a:gd name="connsiteX60" fmla="*/ 3238820 w 4111544"/>
                <a:gd name="connsiteY60" fmla="*/ 1226673 h 1269536"/>
                <a:gd name="connsiteX61" fmla="*/ 3253107 w 4111544"/>
                <a:gd name="connsiteY61" fmla="*/ 1231436 h 1269536"/>
                <a:gd name="connsiteX62" fmla="*/ 3295970 w 4111544"/>
                <a:gd name="connsiteY62" fmla="*/ 1240961 h 1269536"/>
                <a:gd name="connsiteX63" fmla="*/ 3310257 w 4111544"/>
                <a:gd name="connsiteY63" fmla="*/ 1245723 h 1269536"/>
                <a:gd name="connsiteX64" fmla="*/ 3400745 w 4111544"/>
                <a:gd name="connsiteY64" fmla="*/ 1250486 h 1269536"/>
                <a:gd name="connsiteX65" fmla="*/ 3434082 w 4111544"/>
                <a:gd name="connsiteY65" fmla="*/ 1245723 h 1269536"/>
                <a:gd name="connsiteX66" fmla="*/ 3462657 w 4111544"/>
                <a:gd name="connsiteY66" fmla="*/ 1236198 h 1269536"/>
                <a:gd name="connsiteX67" fmla="*/ 3505520 w 4111544"/>
                <a:gd name="connsiteY67" fmla="*/ 1221911 h 1269536"/>
                <a:gd name="connsiteX68" fmla="*/ 3543620 w 4111544"/>
                <a:gd name="connsiteY68" fmla="*/ 1217148 h 1269536"/>
                <a:gd name="connsiteX69" fmla="*/ 3700782 w 4111544"/>
                <a:gd name="connsiteY69" fmla="*/ 1221911 h 1269536"/>
                <a:gd name="connsiteX70" fmla="*/ 3729357 w 4111544"/>
                <a:gd name="connsiteY70" fmla="*/ 1231436 h 1269536"/>
                <a:gd name="connsiteX71" fmla="*/ 3753170 w 4111544"/>
                <a:gd name="connsiteY71" fmla="*/ 1236198 h 1269536"/>
                <a:gd name="connsiteX72" fmla="*/ 3819845 w 4111544"/>
                <a:gd name="connsiteY72" fmla="*/ 1221911 h 1269536"/>
                <a:gd name="connsiteX73" fmla="*/ 3938907 w 4111544"/>
                <a:gd name="connsiteY73" fmla="*/ 1217148 h 1269536"/>
                <a:gd name="connsiteX74" fmla="*/ 3967482 w 4111544"/>
                <a:gd name="connsiteY74" fmla="*/ 1202861 h 1269536"/>
                <a:gd name="connsiteX75" fmla="*/ 3991295 w 4111544"/>
                <a:gd name="connsiteY75" fmla="*/ 1183811 h 1269536"/>
                <a:gd name="connsiteX76" fmla="*/ 4005582 w 4111544"/>
                <a:gd name="connsiteY76" fmla="*/ 1174286 h 1269536"/>
                <a:gd name="connsiteX77" fmla="*/ 4019870 w 4111544"/>
                <a:gd name="connsiteY77" fmla="*/ 1169523 h 1269536"/>
                <a:gd name="connsiteX78" fmla="*/ 4024632 w 4111544"/>
                <a:gd name="connsiteY78" fmla="*/ 1117136 h 1269536"/>
                <a:gd name="connsiteX79" fmla="*/ 4029395 w 4111544"/>
                <a:gd name="connsiteY79" fmla="*/ 1102848 h 1269536"/>
                <a:gd name="connsiteX80" fmla="*/ 4043682 w 4111544"/>
                <a:gd name="connsiteY80" fmla="*/ 1093323 h 1269536"/>
                <a:gd name="connsiteX81" fmla="*/ 4057970 w 4111544"/>
                <a:gd name="connsiteY81" fmla="*/ 1088561 h 1269536"/>
                <a:gd name="connsiteX82" fmla="*/ 4091307 w 4111544"/>
                <a:gd name="connsiteY82" fmla="*/ 1040936 h 1269536"/>
                <a:gd name="connsiteX83" fmla="*/ 4086545 w 4111544"/>
                <a:gd name="connsiteY83" fmla="*/ 998073 h 1269536"/>
                <a:gd name="connsiteX84" fmla="*/ 4081782 w 4111544"/>
                <a:gd name="connsiteY84" fmla="*/ 983786 h 1269536"/>
                <a:gd name="connsiteX85" fmla="*/ 4077020 w 4111544"/>
                <a:gd name="connsiteY85" fmla="*/ 964736 h 1269536"/>
                <a:gd name="connsiteX86" fmla="*/ 4072257 w 4111544"/>
                <a:gd name="connsiteY86" fmla="*/ 926636 h 1269536"/>
                <a:gd name="connsiteX87" fmla="*/ 4086545 w 4111544"/>
                <a:gd name="connsiteY87" fmla="*/ 864723 h 1269536"/>
                <a:gd name="connsiteX88" fmla="*/ 4091307 w 4111544"/>
                <a:gd name="connsiteY88" fmla="*/ 850436 h 1269536"/>
                <a:gd name="connsiteX89" fmla="*/ 4077020 w 4111544"/>
                <a:gd name="connsiteY89" fmla="*/ 817098 h 1269536"/>
                <a:gd name="connsiteX90" fmla="*/ 4062732 w 4111544"/>
                <a:gd name="connsiteY90" fmla="*/ 788523 h 1269536"/>
                <a:gd name="connsiteX91" fmla="*/ 4072257 w 4111544"/>
                <a:gd name="connsiteY91" fmla="*/ 640886 h 1269536"/>
                <a:gd name="connsiteX92" fmla="*/ 4081782 w 4111544"/>
                <a:gd name="connsiteY92" fmla="*/ 545636 h 1269536"/>
                <a:gd name="connsiteX93" fmla="*/ 4077020 w 4111544"/>
                <a:gd name="connsiteY93" fmla="*/ 488486 h 1269536"/>
                <a:gd name="connsiteX94" fmla="*/ 4077020 w 4111544"/>
                <a:gd name="connsiteY94" fmla="*/ 412286 h 1269536"/>
                <a:gd name="connsiteX95" fmla="*/ 4086545 w 4111544"/>
                <a:gd name="connsiteY95" fmla="*/ 397998 h 1269536"/>
                <a:gd name="connsiteX96" fmla="*/ 4091307 w 4111544"/>
                <a:gd name="connsiteY96" fmla="*/ 383711 h 1269536"/>
                <a:gd name="connsiteX97" fmla="*/ 4081782 w 4111544"/>
                <a:gd name="connsiteY97" fmla="*/ 331323 h 1269536"/>
                <a:gd name="connsiteX98" fmla="*/ 4062732 w 4111544"/>
                <a:gd name="connsiteY98" fmla="*/ 302748 h 1269536"/>
                <a:gd name="connsiteX99" fmla="*/ 4072257 w 4111544"/>
                <a:gd name="connsiteY99" fmla="*/ 259886 h 1269536"/>
                <a:gd name="connsiteX100" fmla="*/ 4091307 w 4111544"/>
                <a:gd name="connsiteY100" fmla="*/ 231311 h 1269536"/>
                <a:gd name="connsiteX101" fmla="*/ 4096070 w 4111544"/>
                <a:gd name="connsiteY101" fmla="*/ 217023 h 1269536"/>
                <a:gd name="connsiteX102" fmla="*/ 4105595 w 4111544"/>
                <a:gd name="connsiteY102" fmla="*/ 202736 h 1269536"/>
                <a:gd name="connsiteX103" fmla="*/ 4105595 w 4111544"/>
                <a:gd name="connsiteY103" fmla="*/ 112248 h 1269536"/>
                <a:gd name="connsiteX104" fmla="*/ 4091307 w 4111544"/>
                <a:gd name="connsiteY104" fmla="*/ 83673 h 1269536"/>
                <a:gd name="connsiteX105" fmla="*/ 4072257 w 4111544"/>
                <a:gd name="connsiteY105" fmla="*/ 69386 h 1269536"/>
                <a:gd name="connsiteX106" fmla="*/ 4043682 w 4111544"/>
                <a:gd name="connsiteY106" fmla="*/ 50336 h 1269536"/>
                <a:gd name="connsiteX107" fmla="*/ 4029395 w 4111544"/>
                <a:gd name="connsiteY107" fmla="*/ 40811 h 1269536"/>
                <a:gd name="connsiteX108" fmla="*/ 3962720 w 4111544"/>
                <a:gd name="connsiteY108" fmla="*/ 26523 h 1269536"/>
                <a:gd name="connsiteX109" fmla="*/ 3786507 w 4111544"/>
                <a:gd name="connsiteY109" fmla="*/ 31286 h 1269536"/>
                <a:gd name="connsiteX110" fmla="*/ 3772220 w 4111544"/>
                <a:gd name="connsiteY110" fmla="*/ 36048 h 1269536"/>
                <a:gd name="connsiteX111" fmla="*/ 3734120 w 4111544"/>
                <a:gd name="connsiteY111" fmla="*/ 45573 h 1269536"/>
                <a:gd name="connsiteX112" fmla="*/ 3657920 w 4111544"/>
                <a:gd name="connsiteY112" fmla="*/ 40811 h 1269536"/>
                <a:gd name="connsiteX113" fmla="*/ 3615057 w 4111544"/>
                <a:gd name="connsiteY113" fmla="*/ 26523 h 1269536"/>
                <a:gd name="connsiteX114" fmla="*/ 3572195 w 4111544"/>
                <a:gd name="connsiteY114" fmla="*/ 12236 h 1269536"/>
                <a:gd name="connsiteX115" fmla="*/ 3538857 w 4111544"/>
                <a:gd name="connsiteY115" fmla="*/ 7473 h 1269536"/>
                <a:gd name="connsiteX116" fmla="*/ 3491232 w 4111544"/>
                <a:gd name="connsiteY116" fmla="*/ 7473 h 1269536"/>
                <a:gd name="connsiteX117" fmla="*/ 3476945 w 4111544"/>
                <a:gd name="connsiteY117" fmla="*/ 16998 h 1269536"/>
                <a:gd name="connsiteX118" fmla="*/ 3400745 w 4111544"/>
                <a:gd name="connsiteY118" fmla="*/ 36048 h 1269536"/>
                <a:gd name="connsiteX119" fmla="*/ 3143570 w 4111544"/>
                <a:gd name="connsiteY119" fmla="*/ 40811 h 1269536"/>
                <a:gd name="connsiteX120" fmla="*/ 3019745 w 4111544"/>
                <a:gd name="connsiteY120" fmla="*/ 31286 h 1269536"/>
                <a:gd name="connsiteX121" fmla="*/ 2991170 w 4111544"/>
                <a:gd name="connsiteY121" fmla="*/ 21761 h 1269536"/>
                <a:gd name="connsiteX122" fmla="*/ 2976882 w 4111544"/>
                <a:gd name="connsiteY122" fmla="*/ 16998 h 1269536"/>
                <a:gd name="connsiteX123" fmla="*/ 2929257 w 4111544"/>
                <a:gd name="connsiteY123" fmla="*/ 26523 h 1269536"/>
                <a:gd name="connsiteX124" fmla="*/ 2905445 w 4111544"/>
                <a:gd name="connsiteY124" fmla="*/ 31286 h 1269536"/>
                <a:gd name="connsiteX125" fmla="*/ 2710182 w 4111544"/>
                <a:gd name="connsiteY125" fmla="*/ 36048 h 1269536"/>
                <a:gd name="connsiteX126" fmla="*/ 2595882 w 4111544"/>
                <a:gd name="connsiteY126" fmla="*/ 31286 h 1269536"/>
                <a:gd name="connsiteX127" fmla="*/ 2581595 w 4111544"/>
                <a:gd name="connsiteY127" fmla="*/ 26523 h 1269536"/>
                <a:gd name="connsiteX128" fmla="*/ 2453007 w 4111544"/>
                <a:gd name="connsiteY128" fmla="*/ 36048 h 1269536"/>
                <a:gd name="connsiteX129" fmla="*/ 2362520 w 4111544"/>
                <a:gd name="connsiteY129" fmla="*/ 40811 h 1269536"/>
                <a:gd name="connsiteX130" fmla="*/ 2238695 w 4111544"/>
                <a:gd name="connsiteY130" fmla="*/ 50336 h 1269536"/>
                <a:gd name="connsiteX131" fmla="*/ 2124395 w 4111544"/>
                <a:gd name="connsiteY131" fmla="*/ 45573 h 1269536"/>
                <a:gd name="connsiteX132" fmla="*/ 1914845 w 4111544"/>
                <a:gd name="connsiteY132" fmla="*/ 40811 h 1269536"/>
                <a:gd name="connsiteX133" fmla="*/ 1852932 w 4111544"/>
                <a:gd name="connsiteY133" fmla="*/ 36048 h 1269536"/>
                <a:gd name="connsiteX134" fmla="*/ 1824357 w 4111544"/>
                <a:gd name="connsiteY134" fmla="*/ 26523 h 1269536"/>
                <a:gd name="connsiteX135" fmla="*/ 1810070 w 4111544"/>
                <a:gd name="connsiteY135" fmla="*/ 21761 h 1269536"/>
                <a:gd name="connsiteX136" fmla="*/ 1729107 w 4111544"/>
                <a:gd name="connsiteY136" fmla="*/ 16998 h 1269536"/>
                <a:gd name="connsiteX137" fmla="*/ 1676720 w 4111544"/>
                <a:gd name="connsiteY137" fmla="*/ 12236 h 1269536"/>
                <a:gd name="connsiteX138" fmla="*/ 1614807 w 4111544"/>
                <a:gd name="connsiteY138" fmla="*/ 16998 h 1269536"/>
                <a:gd name="connsiteX139" fmla="*/ 1590995 w 4111544"/>
                <a:gd name="connsiteY139" fmla="*/ 21761 h 1269536"/>
                <a:gd name="connsiteX140" fmla="*/ 1543370 w 4111544"/>
                <a:gd name="connsiteY140" fmla="*/ 26523 h 1269536"/>
                <a:gd name="connsiteX141" fmla="*/ 1514795 w 4111544"/>
                <a:gd name="connsiteY141" fmla="*/ 31286 h 1269536"/>
                <a:gd name="connsiteX142" fmla="*/ 1486220 w 4111544"/>
                <a:gd name="connsiteY142" fmla="*/ 40811 h 1269536"/>
                <a:gd name="connsiteX143" fmla="*/ 1290957 w 4111544"/>
                <a:gd name="connsiteY143" fmla="*/ 36048 h 1269536"/>
                <a:gd name="connsiteX144" fmla="*/ 1262382 w 4111544"/>
                <a:gd name="connsiteY144" fmla="*/ 31286 h 1269536"/>
                <a:gd name="connsiteX145" fmla="*/ 1067120 w 4111544"/>
                <a:gd name="connsiteY145" fmla="*/ 36048 h 1269536"/>
                <a:gd name="connsiteX146" fmla="*/ 1043307 w 4111544"/>
                <a:gd name="connsiteY146" fmla="*/ 40811 h 1269536"/>
                <a:gd name="connsiteX147" fmla="*/ 1029020 w 4111544"/>
                <a:gd name="connsiteY147" fmla="*/ 45573 h 1269536"/>
                <a:gd name="connsiteX148" fmla="*/ 809945 w 4111544"/>
                <a:gd name="connsiteY148" fmla="*/ 40811 h 1269536"/>
                <a:gd name="connsiteX149" fmla="*/ 752795 w 4111544"/>
                <a:gd name="connsiteY149" fmla="*/ 36048 h 1269536"/>
                <a:gd name="connsiteX150" fmla="*/ 728982 w 4111544"/>
                <a:gd name="connsiteY150" fmla="*/ 31286 h 1269536"/>
                <a:gd name="connsiteX151" fmla="*/ 671832 w 4111544"/>
                <a:gd name="connsiteY151" fmla="*/ 26523 h 1269536"/>
                <a:gd name="connsiteX152" fmla="*/ 624207 w 4111544"/>
                <a:gd name="connsiteY152" fmla="*/ 16998 h 1269536"/>
                <a:gd name="connsiteX153" fmla="*/ 538482 w 4111544"/>
                <a:gd name="connsiteY153" fmla="*/ 21761 h 1269536"/>
                <a:gd name="connsiteX154" fmla="*/ 467045 w 4111544"/>
                <a:gd name="connsiteY154" fmla="*/ 31286 h 1269536"/>
                <a:gd name="connsiteX155" fmla="*/ 452757 w 4111544"/>
                <a:gd name="connsiteY155" fmla="*/ 36048 h 1269536"/>
                <a:gd name="connsiteX156" fmla="*/ 319407 w 4111544"/>
                <a:gd name="connsiteY156" fmla="*/ 31286 h 1269536"/>
                <a:gd name="connsiteX157" fmla="*/ 271782 w 4111544"/>
                <a:gd name="connsiteY157" fmla="*/ 26523 h 1269536"/>
                <a:gd name="connsiteX158" fmla="*/ 224157 w 4111544"/>
                <a:gd name="connsiteY158" fmla="*/ 16998 h 1269536"/>
                <a:gd name="connsiteX159" fmla="*/ 124145 w 4111544"/>
                <a:gd name="connsiteY159" fmla="*/ 12236 h 1269536"/>
                <a:gd name="connsiteX160" fmla="*/ 86045 w 4111544"/>
                <a:gd name="connsiteY160" fmla="*/ 16998 h 1269536"/>
                <a:gd name="connsiteX161" fmla="*/ 71757 w 4111544"/>
                <a:gd name="connsiteY161" fmla="*/ 26523 h 1269536"/>
                <a:gd name="connsiteX162" fmla="*/ 43182 w 4111544"/>
                <a:gd name="connsiteY162" fmla="*/ 36048 h 1269536"/>
                <a:gd name="connsiteX163" fmla="*/ 28895 w 4111544"/>
                <a:gd name="connsiteY163" fmla="*/ 40811 h 1269536"/>
                <a:gd name="connsiteX164" fmla="*/ 14607 w 4111544"/>
                <a:gd name="connsiteY164" fmla="*/ 45573 h 1269536"/>
                <a:gd name="connsiteX165" fmla="*/ 320 w 4111544"/>
                <a:gd name="connsiteY165" fmla="*/ 55098 h 1269536"/>
                <a:gd name="connsiteX166" fmla="*/ 5082 w 4111544"/>
                <a:gd name="connsiteY166" fmla="*/ 764711 h 1269536"/>
                <a:gd name="connsiteX167" fmla="*/ 9845 w 4111544"/>
                <a:gd name="connsiteY167" fmla="*/ 807573 h 1269536"/>
                <a:gd name="connsiteX168" fmla="*/ 14607 w 4111544"/>
                <a:gd name="connsiteY168" fmla="*/ 1140948 h 1269536"/>
                <a:gd name="connsiteX169" fmla="*/ 24132 w 4111544"/>
                <a:gd name="connsiteY169" fmla="*/ 1174286 h 1269536"/>
                <a:gd name="connsiteX170" fmla="*/ 19370 w 4111544"/>
                <a:gd name="connsiteY170" fmla="*/ 1207623 h 1269536"/>
                <a:gd name="connsiteX0" fmla="*/ 19106 w 4111280"/>
                <a:gd name="connsiteY0" fmla="*/ 1210795 h 1272708"/>
                <a:gd name="connsiteX1" fmla="*/ 61968 w 4111280"/>
                <a:gd name="connsiteY1" fmla="*/ 1220320 h 1272708"/>
                <a:gd name="connsiteX2" fmla="*/ 76256 w 4111280"/>
                <a:gd name="connsiteY2" fmla="*/ 1229845 h 1272708"/>
                <a:gd name="connsiteX3" fmla="*/ 90543 w 4111280"/>
                <a:gd name="connsiteY3" fmla="*/ 1234608 h 1272708"/>
                <a:gd name="connsiteX4" fmla="*/ 204843 w 4111280"/>
                <a:gd name="connsiteY4" fmla="*/ 1229845 h 1272708"/>
                <a:gd name="connsiteX5" fmla="*/ 233418 w 4111280"/>
                <a:gd name="connsiteY5" fmla="*/ 1220320 h 1272708"/>
                <a:gd name="connsiteX6" fmla="*/ 247706 w 4111280"/>
                <a:gd name="connsiteY6" fmla="*/ 1215558 h 1272708"/>
                <a:gd name="connsiteX7" fmla="*/ 261993 w 4111280"/>
                <a:gd name="connsiteY7" fmla="*/ 1210795 h 1272708"/>
                <a:gd name="connsiteX8" fmla="*/ 295331 w 4111280"/>
                <a:gd name="connsiteY8" fmla="*/ 1220320 h 1272708"/>
                <a:gd name="connsiteX9" fmla="*/ 309618 w 4111280"/>
                <a:gd name="connsiteY9" fmla="*/ 1229845 h 1272708"/>
                <a:gd name="connsiteX10" fmla="*/ 519168 w 4111280"/>
                <a:gd name="connsiteY10" fmla="*/ 1229845 h 1272708"/>
                <a:gd name="connsiteX11" fmla="*/ 552506 w 4111280"/>
                <a:gd name="connsiteY11" fmla="*/ 1244133 h 1272708"/>
                <a:gd name="connsiteX12" fmla="*/ 566793 w 4111280"/>
                <a:gd name="connsiteY12" fmla="*/ 1248895 h 1272708"/>
                <a:gd name="connsiteX13" fmla="*/ 576318 w 4111280"/>
                <a:gd name="connsiteY13" fmla="*/ 1234608 h 1272708"/>
                <a:gd name="connsiteX14" fmla="*/ 614418 w 4111280"/>
                <a:gd name="connsiteY14" fmla="*/ 1244133 h 1272708"/>
                <a:gd name="connsiteX15" fmla="*/ 628706 w 4111280"/>
                <a:gd name="connsiteY15" fmla="*/ 1258420 h 1272708"/>
                <a:gd name="connsiteX16" fmla="*/ 642993 w 4111280"/>
                <a:gd name="connsiteY16" fmla="*/ 1263183 h 1272708"/>
                <a:gd name="connsiteX17" fmla="*/ 657281 w 4111280"/>
                <a:gd name="connsiteY17" fmla="*/ 1272708 h 1272708"/>
                <a:gd name="connsiteX18" fmla="*/ 719193 w 4111280"/>
                <a:gd name="connsiteY18" fmla="*/ 1267945 h 1272708"/>
                <a:gd name="connsiteX19" fmla="*/ 733481 w 4111280"/>
                <a:gd name="connsiteY19" fmla="*/ 1263183 h 1272708"/>
                <a:gd name="connsiteX20" fmla="*/ 752531 w 4111280"/>
                <a:gd name="connsiteY20" fmla="*/ 1258420 h 1272708"/>
                <a:gd name="connsiteX21" fmla="*/ 766818 w 4111280"/>
                <a:gd name="connsiteY21" fmla="*/ 1253658 h 1272708"/>
                <a:gd name="connsiteX22" fmla="*/ 838256 w 4111280"/>
                <a:gd name="connsiteY22" fmla="*/ 1248895 h 1272708"/>
                <a:gd name="connsiteX23" fmla="*/ 876356 w 4111280"/>
                <a:gd name="connsiteY23" fmla="*/ 1244133 h 1272708"/>
                <a:gd name="connsiteX24" fmla="*/ 904931 w 4111280"/>
                <a:gd name="connsiteY24" fmla="*/ 1234608 h 1272708"/>
                <a:gd name="connsiteX25" fmla="*/ 919218 w 4111280"/>
                <a:gd name="connsiteY25" fmla="*/ 1229845 h 1272708"/>
                <a:gd name="connsiteX26" fmla="*/ 1081143 w 4111280"/>
                <a:gd name="connsiteY26" fmla="*/ 1239370 h 1272708"/>
                <a:gd name="connsiteX27" fmla="*/ 1095431 w 4111280"/>
                <a:gd name="connsiteY27" fmla="*/ 1244133 h 1272708"/>
                <a:gd name="connsiteX28" fmla="*/ 1109718 w 4111280"/>
                <a:gd name="connsiteY28" fmla="*/ 1253658 h 1272708"/>
                <a:gd name="connsiteX29" fmla="*/ 1214493 w 4111280"/>
                <a:gd name="connsiteY29" fmla="*/ 1248895 h 1272708"/>
                <a:gd name="connsiteX30" fmla="*/ 1257356 w 4111280"/>
                <a:gd name="connsiteY30" fmla="*/ 1229845 h 1272708"/>
                <a:gd name="connsiteX31" fmla="*/ 1285931 w 4111280"/>
                <a:gd name="connsiteY31" fmla="*/ 1225083 h 1272708"/>
                <a:gd name="connsiteX32" fmla="*/ 1500243 w 4111280"/>
                <a:gd name="connsiteY32" fmla="*/ 1229845 h 1272708"/>
                <a:gd name="connsiteX33" fmla="*/ 1543106 w 4111280"/>
                <a:gd name="connsiteY33" fmla="*/ 1244133 h 1272708"/>
                <a:gd name="connsiteX34" fmla="*/ 1557393 w 4111280"/>
                <a:gd name="connsiteY34" fmla="*/ 1248895 h 1272708"/>
                <a:gd name="connsiteX35" fmla="*/ 1590731 w 4111280"/>
                <a:gd name="connsiteY35" fmla="*/ 1244133 h 1272708"/>
                <a:gd name="connsiteX36" fmla="*/ 1605018 w 4111280"/>
                <a:gd name="connsiteY36" fmla="*/ 1239370 h 1272708"/>
                <a:gd name="connsiteX37" fmla="*/ 1628831 w 4111280"/>
                <a:gd name="connsiteY37" fmla="*/ 1234608 h 1272708"/>
                <a:gd name="connsiteX38" fmla="*/ 1800281 w 4111280"/>
                <a:gd name="connsiteY38" fmla="*/ 1239370 h 1272708"/>
                <a:gd name="connsiteX39" fmla="*/ 1857431 w 4111280"/>
                <a:gd name="connsiteY39" fmla="*/ 1244133 h 1272708"/>
                <a:gd name="connsiteX40" fmla="*/ 1905056 w 4111280"/>
                <a:gd name="connsiteY40" fmla="*/ 1258420 h 1272708"/>
                <a:gd name="connsiteX41" fmla="*/ 1919343 w 4111280"/>
                <a:gd name="connsiteY41" fmla="*/ 1263183 h 1272708"/>
                <a:gd name="connsiteX42" fmla="*/ 1933631 w 4111280"/>
                <a:gd name="connsiteY42" fmla="*/ 1272708 h 1272708"/>
                <a:gd name="connsiteX43" fmla="*/ 1986018 w 4111280"/>
                <a:gd name="connsiteY43" fmla="*/ 1263183 h 1272708"/>
                <a:gd name="connsiteX44" fmla="*/ 2000306 w 4111280"/>
                <a:gd name="connsiteY44" fmla="*/ 1253658 h 1272708"/>
                <a:gd name="connsiteX45" fmla="*/ 2014593 w 4111280"/>
                <a:gd name="connsiteY45" fmla="*/ 1248895 h 1272708"/>
                <a:gd name="connsiteX46" fmla="*/ 2043168 w 4111280"/>
                <a:gd name="connsiteY46" fmla="*/ 1229845 h 1272708"/>
                <a:gd name="connsiteX47" fmla="*/ 2090793 w 4111280"/>
                <a:gd name="connsiteY47" fmla="*/ 1220320 h 1272708"/>
                <a:gd name="connsiteX48" fmla="*/ 2147943 w 4111280"/>
                <a:gd name="connsiteY48" fmla="*/ 1225083 h 1272708"/>
                <a:gd name="connsiteX49" fmla="*/ 2233668 w 4111280"/>
                <a:gd name="connsiteY49" fmla="*/ 1229845 h 1272708"/>
                <a:gd name="connsiteX50" fmla="*/ 2257481 w 4111280"/>
                <a:gd name="connsiteY50" fmla="*/ 1234608 h 1272708"/>
                <a:gd name="connsiteX51" fmla="*/ 2290818 w 4111280"/>
                <a:gd name="connsiteY51" fmla="*/ 1239370 h 1272708"/>
                <a:gd name="connsiteX52" fmla="*/ 2371781 w 4111280"/>
                <a:gd name="connsiteY52" fmla="*/ 1239370 h 1272708"/>
                <a:gd name="connsiteX53" fmla="*/ 2433693 w 4111280"/>
                <a:gd name="connsiteY53" fmla="*/ 1244133 h 1272708"/>
                <a:gd name="connsiteX54" fmla="*/ 2571806 w 4111280"/>
                <a:gd name="connsiteY54" fmla="*/ 1244133 h 1272708"/>
                <a:gd name="connsiteX55" fmla="*/ 2614668 w 4111280"/>
                <a:gd name="connsiteY55" fmla="*/ 1229845 h 1272708"/>
                <a:gd name="connsiteX56" fmla="*/ 2628956 w 4111280"/>
                <a:gd name="connsiteY56" fmla="*/ 1225083 h 1272708"/>
                <a:gd name="connsiteX57" fmla="*/ 2643243 w 4111280"/>
                <a:gd name="connsiteY57" fmla="*/ 1220320 h 1272708"/>
                <a:gd name="connsiteX58" fmla="*/ 2986143 w 4111280"/>
                <a:gd name="connsiteY58" fmla="*/ 1229845 h 1272708"/>
                <a:gd name="connsiteX59" fmla="*/ 3081393 w 4111280"/>
                <a:gd name="connsiteY59" fmla="*/ 1225083 h 1272708"/>
                <a:gd name="connsiteX60" fmla="*/ 3238556 w 4111280"/>
                <a:gd name="connsiteY60" fmla="*/ 1229845 h 1272708"/>
                <a:gd name="connsiteX61" fmla="*/ 3252843 w 4111280"/>
                <a:gd name="connsiteY61" fmla="*/ 1234608 h 1272708"/>
                <a:gd name="connsiteX62" fmla="*/ 3295706 w 4111280"/>
                <a:gd name="connsiteY62" fmla="*/ 1244133 h 1272708"/>
                <a:gd name="connsiteX63" fmla="*/ 3309993 w 4111280"/>
                <a:gd name="connsiteY63" fmla="*/ 1248895 h 1272708"/>
                <a:gd name="connsiteX64" fmla="*/ 3400481 w 4111280"/>
                <a:gd name="connsiteY64" fmla="*/ 1253658 h 1272708"/>
                <a:gd name="connsiteX65" fmla="*/ 3433818 w 4111280"/>
                <a:gd name="connsiteY65" fmla="*/ 1248895 h 1272708"/>
                <a:gd name="connsiteX66" fmla="*/ 3462393 w 4111280"/>
                <a:gd name="connsiteY66" fmla="*/ 1239370 h 1272708"/>
                <a:gd name="connsiteX67" fmla="*/ 3505256 w 4111280"/>
                <a:gd name="connsiteY67" fmla="*/ 1225083 h 1272708"/>
                <a:gd name="connsiteX68" fmla="*/ 3543356 w 4111280"/>
                <a:gd name="connsiteY68" fmla="*/ 1220320 h 1272708"/>
                <a:gd name="connsiteX69" fmla="*/ 3700518 w 4111280"/>
                <a:gd name="connsiteY69" fmla="*/ 1225083 h 1272708"/>
                <a:gd name="connsiteX70" fmla="*/ 3729093 w 4111280"/>
                <a:gd name="connsiteY70" fmla="*/ 1234608 h 1272708"/>
                <a:gd name="connsiteX71" fmla="*/ 3752906 w 4111280"/>
                <a:gd name="connsiteY71" fmla="*/ 1239370 h 1272708"/>
                <a:gd name="connsiteX72" fmla="*/ 3819581 w 4111280"/>
                <a:gd name="connsiteY72" fmla="*/ 1225083 h 1272708"/>
                <a:gd name="connsiteX73" fmla="*/ 3938643 w 4111280"/>
                <a:gd name="connsiteY73" fmla="*/ 1220320 h 1272708"/>
                <a:gd name="connsiteX74" fmla="*/ 3967218 w 4111280"/>
                <a:gd name="connsiteY74" fmla="*/ 1206033 h 1272708"/>
                <a:gd name="connsiteX75" fmla="*/ 3991031 w 4111280"/>
                <a:gd name="connsiteY75" fmla="*/ 1186983 h 1272708"/>
                <a:gd name="connsiteX76" fmla="*/ 4005318 w 4111280"/>
                <a:gd name="connsiteY76" fmla="*/ 1177458 h 1272708"/>
                <a:gd name="connsiteX77" fmla="*/ 4019606 w 4111280"/>
                <a:gd name="connsiteY77" fmla="*/ 1172695 h 1272708"/>
                <a:gd name="connsiteX78" fmla="*/ 4024368 w 4111280"/>
                <a:gd name="connsiteY78" fmla="*/ 1120308 h 1272708"/>
                <a:gd name="connsiteX79" fmla="*/ 4029131 w 4111280"/>
                <a:gd name="connsiteY79" fmla="*/ 1106020 h 1272708"/>
                <a:gd name="connsiteX80" fmla="*/ 4043418 w 4111280"/>
                <a:gd name="connsiteY80" fmla="*/ 1096495 h 1272708"/>
                <a:gd name="connsiteX81" fmla="*/ 4057706 w 4111280"/>
                <a:gd name="connsiteY81" fmla="*/ 1091733 h 1272708"/>
                <a:gd name="connsiteX82" fmla="*/ 4091043 w 4111280"/>
                <a:gd name="connsiteY82" fmla="*/ 1044108 h 1272708"/>
                <a:gd name="connsiteX83" fmla="*/ 4086281 w 4111280"/>
                <a:gd name="connsiteY83" fmla="*/ 1001245 h 1272708"/>
                <a:gd name="connsiteX84" fmla="*/ 4081518 w 4111280"/>
                <a:gd name="connsiteY84" fmla="*/ 986958 h 1272708"/>
                <a:gd name="connsiteX85" fmla="*/ 4076756 w 4111280"/>
                <a:gd name="connsiteY85" fmla="*/ 967908 h 1272708"/>
                <a:gd name="connsiteX86" fmla="*/ 4071993 w 4111280"/>
                <a:gd name="connsiteY86" fmla="*/ 929808 h 1272708"/>
                <a:gd name="connsiteX87" fmla="*/ 4086281 w 4111280"/>
                <a:gd name="connsiteY87" fmla="*/ 867895 h 1272708"/>
                <a:gd name="connsiteX88" fmla="*/ 4091043 w 4111280"/>
                <a:gd name="connsiteY88" fmla="*/ 853608 h 1272708"/>
                <a:gd name="connsiteX89" fmla="*/ 4076756 w 4111280"/>
                <a:gd name="connsiteY89" fmla="*/ 820270 h 1272708"/>
                <a:gd name="connsiteX90" fmla="*/ 4062468 w 4111280"/>
                <a:gd name="connsiteY90" fmla="*/ 791695 h 1272708"/>
                <a:gd name="connsiteX91" fmla="*/ 4071993 w 4111280"/>
                <a:gd name="connsiteY91" fmla="*/ 644058 h 1272708"/>
                <a:gd name="connsiteX92" fmla="*/ 4081518 w 4111280"/>
                <a:gd name="connsiteY92" fmla="*/ 548808 h 1272708"/>
                <a:gd name="connsiteX93" fmla="*/ 4076756 w 4111280"/>
                <a:gd name="connsiteY93" fmla="*/ 491658 h 1272708"/>
                <a:gd name="connsiteX94" fmla="*/ 4076756 w 4111280"/>
                <a:gd name="connsiteY94" fmla="*/ 415458 h 1272708"/>
                <a:gd name="connsiteX95" fmla="*/ 4086281 w 4111280"/>
                <a:gd name="connsiteY95" fmla="*/ 401170 h 1272708"/>
                <a:gd name="connsiteX96" fmla="*/ 4091043 w 4111280"/>
                <a:gd name="connsiteY96" fmla="*/ 386883 h 1272708"/>
                <a:gd name="connsiteX97" fmla="*/ 4081518 w 4111280"/>
                <a:gd name="connsiteY97" fmla="*/ 334495 h 1272708"/>
                <a:gd name="connsiteX98" fmla="*/ 4062468 w 4111280"/>
                <a:gd name="connsiteY98" fmla="*/ 305920 h 1272708"/>
                <a:gd name="connsiteX99" fmla="*/ 4071993 w 4111280"/>
                <a:gd name="connsiteY99" fmla="*/ 263058 h 1272708"/>
                <a:gd name="connsiteX100" fmla="*/ 4091043 w 4111280"/>
                <a:gd name="connsiteY100" fmla="*/ 234483 h 1272708"/>
                <a:gd name="connsiteX101" fmla="*/ 4095806 w 4111280"/>
                <a:gd name="connsiteY101" fmla="*/ 220195 h 1272708"/>
                <a:gd name="connsiteX102" fmla="*/ 4105331 w 4111280"/>
                <a:gd name="connsiteY102" fmla="*/ 205908 h 1272708"/>
                <a:gd name="connsiteX103" fmla="*/ 4105331 w 4111280"/>
                <a:gd name="connsiteY103" fmla="*/ 115420 h 1272708"/>
                <a:gd name="connsiteX104" fmla="*/ 4091043 w 4111280"/>
                <a:gd name="connsiteY104" fmla="*/ 86845 h 1272708"/>
                <a:gd name="connsiteX105" fmla="*/ 4071993 w 4111280"/>
                <a:gd name="connsiteY105" fmla="*/ 72558 h 1272708"/>
                <a:gd name="connsiteX106" fmla="*/ 4043418 w 4111280"/>
                <a:gd name="connsiteY106" fmla="*/ 53508 h 1272708"/>
                <a:gd name="connsiteX107" fmla="*/ 4029131 w 4111280"/>
                <a:gd name="connsiteY107" fmla="*/ 43983 h 1272708"/>
                <a:gd name="connsiteX108" fmla="*/ 3962456 w 4111280"/>
                <a:gd name="connsiteY108" fmla="*/ 29695 h 1272708"/>
                <a:gd name="connsiteX109" fmla="*/ 3786243 w 4111280"/>
                <a:gd name="connsiteY109" fmla="*/ 34458 h 1272708"/>
                <a:gd name="connsiteX110" fmla="*/ 3771956 w 4111280"/>
                <a:gd name="connsiteY110" fmla="*/ 39220 h 1272708"/>
                <a:gd name="connsiteX111" fmla="*/ 3733856 w 4111280"/>
                <a:gd name="connsiteY111" fmla="*/ 48745 h 1272708"/>
                <a:gd name="connsiteX112" fmla="*/ 3657656 w 4111280"/>
                <a:gd name="connsiteY112" fmla="*/ 43983 h 1272708"/>
                <a:gd name="connsiteX113" fmla="*/ 3614793 w 4111280"/>
                <a:gd name="connsiteY113" fmla="*/ 29695 h 1272708"/>
                <a:gd name="connsiteX114" fmla="*/ 3571931 w 4111280"/>
                <a:gd name="connsiteY114" fmla="*/ 15408 h 1272708"/>
                <a:gd name="connsiteX115" fmla="*/ 3538593 w 4111280"/>
                <a:gd name="connsiteY115" fmla="*/ 10645 h 1272708"/>
                <a:gd name="connsiteX116" fmla="*/ 3490968 w 4111280"/>
                <a:gd name="connsiteY116" fmla="*/ 10645 h 1272708"/>
                <a:gd name="connsiteX117" fmla="*/ 3476681 w 4111280"/>
                <a:gd name="connsiteY117" fmla="*/ 20170 h 1272708"/>
                <a:gd name="connsiteX118" fmla="*/ 3400481 w 4111280"/>
                <a:gd name="connsiteY118" fmla="*/ 39220 h 1272708"/>
                <a:gd name="connsiteX119" fmla="*/ 3143306 w 4111280"/>
                <a:gd name="connsiteY119" fmla="*/ 43983 h 1272708"/>
                <a:gd name="connsiteX120" fmla="*/ 3019481 w 4111280"/>
                <a:gd name="connsiteY120" fmla="*/ 34458 h 1272708"/>
                <a:gd name="connsiteX121" fmla="*/ 2990906 w 4111280"/>
                <a:gd name="connsiteY121" fmla="*/ 24933 h 1272708"/>
                <a:gd name="connsiteX122" fmla="*/ 2976618 w 4111280"/>
                <a:gd name="connsiteY122" fmla="*/ 20170 h 1272708"/>
                <a:gd name="connsiteX123" fmla="*/ 2928993 w 4111280"/>
                <a:gd name="connsiteY123" fmla="*/ 29695 h 1272708"/>
                <a:gd name="connsiteX124" fmla="*/ 2905181 w 4111280"/>
                <a:gd name="connsiteY124" fmla="*/ 34458 h 1272708"/>
                <a:gd name="connsiteX125" fmla="*/ 2709918 w 4111280"/>
                <a:gd name="connsiteY125" fmla="*/ 39220 h 1272708"/>
                <a:gd name="connsiteX126" fmla="*/ 2595618 w 4111280"/>
                <a:gd name="connsiteY126" fmla="*/ 34458 h 1272708"/>
                <a:gd name="connsiteX127" fmla="*/ 2581331 w 4111280"/>
                <a:gd name="connsiteY127" fmla="*/ 29695 h 1272708"/>
                <a:gd name="connsiteX128" fmla="*/ 2452743 w 4111280"/>
                <a:gd name="connsiteY128" fmla="*/ 39220 h 1272708"/>
                <a:gd name="connsiteX129" fmla="*/ 2362256 w 4111280"/>
                <a:gd name="connsiteY129" fmla="*/ 43983 h 1272708"/>
                <a:gd name="connsiteX130" fmla="*/ 2238431 w 4111280"/>
                <a:gd name="connsiteY130" fmla="*/ 53508 h 1272708"/>
                <a:gd name="connsiteX131" fmla="*/ 2124131 w 4111280"/>
                <a:gd name="connsiteY131" fmla="*/ 48745 h 1272708"/>
                <a:gd name="connsiteX132" fmla="*/ 1914581 w 4111280"/>
                <a:gd name="connsiteY132" fmla="*/ 43983 h 1272708"/>
                <a:gd name="connsiteX133" fmla="*/ 1852668 w 4111280"/>
                <a:gd name="connsiteY133" fmla="*/ 39220 h 1272708"/>
                <a:gd name="connsiteX134" fmla="*/ 1824093 w 4111280"/>
                <a:gd name="connsiteY134" fmla="*/ 29695 h 1272708"/>
                <a:gd name="connsiteX135" fmla="*/ 1809806 w 4111280"/>
                <a:gd name="connsiteY135" fmla="*/ 24933 h 1272708"/>
                <a:gd name="connsiteX136" fmla="*/ 1728843 w 4111280"/>
                <a:gd name="connsiteY136" fmla="*/ 20170 h 1272708"/>
                <a:gd name="connsiteX137" fmla="*/ 1676456 w 4111280"/>
                <a:gd name="connsiteY137" fmla="*/ 15408 h 1272708"/>
                <a:gd name="connsiteX138" fmla="*/ 1614543 w 4111280"/>
                <a:gd name="connsiteY138" fmla="*/ 20170 h 1272708"/>
                <a:gd name="connsiteX139" fmla="*/ 1590731 w 4111280"/>
                <a:gd name="connsiteY139" fmla="*/ 24933 h 1272708"/>
                <a:gd name="connsiteX140" fmla="*/ 1543106 w 4111280"/>
                <a:gd name="connsiteY140" fmla="*/ 29695 h 1272708"/>
                <a:gd name="connsiteX141" fmla="*/ 1514531 w 4111280"/>
                <a:gd name="connsiteY141" fmla="*/ 34458 h 1272708"/>
                <a:gd name="connsiteX142" fmla="*/ 1485956 w 4111280"/>
                <a:gd name="connsiteY142" fmla="*/ 43983 h 1272708"/>
                <a:gd name="connsiteX143" fmla="*/ 1290693 w 4111280"/>
                <a:gd name="connsiteY143" fmla="*/ 39220 h 1272708"/>
                <a:gd name="connsiteX144" fmla="*/ 1262118 w 4111280"/>
                <a:gd name="connsiteY144" fmla="*/ 34458 h 1272708"/>
                <a:gd name="connsiteX145" fmla="*/ 1066856 w 4111280"/>
                <a:gd name="connsiteY145" fmla="*/ 39220 h 1272708"/>
                <a:gd name="connsiteX146" fmla="*/ 1043043 w 4111280"/>
                <a:gd name="connsiteY146" fmla="*/ 43983 h 1272708"/>
                <a:gd name="connsiteX147" fmla="*/ 1028756 w 4111280"/>
                <a:gd name="connsiteY147" fmla="*/ 48745 h 1272708"/>
                <a:gd name="connsiteX148" fmla="*/ 809681 w 4111280"/>
                <a:gd name="connsiteY148" fmla="*/ 43983 h 1272708"/>
                <a:gd name="connsiteX149" fmla="*/ 752531 w 4111280"/>
                <a:gd name="connsiteY149" fmla="*/ 39220 h 1272708"/>
                <a:gd name="connsiteX150" fmla="*/ 728718 w 4111280"/>
                <a:gd name="connsiteY150" fmla="*/ 34458 h 1272708"/>
                <a:gd name="connsiteX151" fmla="*/ 671568 w 4111280"/>
                <a:gd name="connsiteY151" fmla="*/ 29695 h 1272708"/>
                <a:gd name="connsiteX152" fmla="*/ 623943 w 4111280"/>
                <a:gd name="connsiteY152" fmla="*/ 20170 h 1272708"/>
                <a:gd name="connsiteX153" fmla="*/ 538218 w 4111280"/>
                <a:gd name="connsiteY153" fmla="*/ 24933 h 1272708"/>
                <a:gd name="connsiteX154" fmla="*/ 466781 w 4111280"/>
                <a:gd name="connsiteY154" fmla="*/ 34458 h 1272708"/>
                <a:gd name="connsiteX155" fmla="*/ 452493 w 4111280"/>
                <a:gd name="connsiteY155" fmla="*/ 39220 h 1272708"/>
                <a:gd name="connsiteX156" fmla="*/ 319143 w 4111280"/>
                <a:gd name="connsiteY156" fmla="*/ 34458 h 1272708"/>
                <a:gd name="connsiteX157" fmla="*/ 271518 w 4111280"/>
                <a:gd name="connsiteY157" fmla="*/ 29695 h 1272708"/>
                <a:gd name="connsiteX158" fmla="*/ 223893 w 4111280"/>
                <a:gd name="connsiteY158" fmla="*/ 20170 h 1272708"/>
                <a:gd name="connsiteX159" fmla="*/ 123881 w 4111280"/>
                <a:gd name="connsiteY159" fmla="*/ 15408 h 1272708"/>
                <a:gd name="connsiteX160" fmla="*/ 85781 w 4111280"/>
                <a:gd name="connsiteY160" fmla="*/ 20170 h 1272708"/>
                <a:gd name="connsiteX161" fmla="*/ 71493 w 4111280"/>
                <a:gd name="connsiteY161" fmla="*/ 29695 h 1272708"/>
                <a:gd name="connsiteX162" fmla="*/ 42918 w 4111280"/>
                <a:gd name="connsiteY162" fmla="*/ 39220 h 1272708"/>
                <a:gd name="connsiteX163" fmla="*/ 28631 w 4111280"/>
                <a:gd name="connsiteY163" fmla="*/ 43983 h 1272708"/>
                <a:gd name="connsiteX164" fmla="*/ 14343 w 4111280"/>
                <a:gd name="connsiteY164" fmla="*/ 48745 h 1272708"/>
                <a:gd name="connsiteX165" fmla="*/ 56 w 4111280"/>
                <a:gd name="connsiteY165" fmla="*/ 58270 h 1272708"/>
                <a:gd name="connsiteX166" fmla="*/ 9581 w 4111280"/>
                <a:gd name="connsiteY166" fmla="*/ 810745 h 1272708"/>
                <a:gd name="connsiteX167" fmla="*/ 14343 w 4111280"/>
                <a:gd name="connsiteY167" fmla="*/ 1144120 h 1272708"/>
                <a:gd name="connsiteX168" fmla="*/ 23868 w 4111280"/>
                <a:gd name="connsiteY168" fmla="*/ 1177458 h 1272708"/>
                <a:gd name="connsiteX169" fmla="*/ 19106 w 4111280"/>
                <a:gd name="connsiteY169" fmla="*/ 1210795 h 1272708"/>
                <a:gd name="connsiteX0" fmla="*/ 19050 w 4111224"/>
                <a:gd name="connsiteY0" fmla="*/ 1235470 h 1297383"/>
                <a:gd name="connsiteX1" fmla="*/ 61912 w 4111224"/>
                <a:gd name="connsiteY1" fmla="*/ 1244995 h 1297383"/>
                <a:gd name="connsiteX2" fmla="*/ 76200 w 4111224"/>
                <a:gd name="connsiteY2" fmla="*/ 1254520 h 1297383"/>
                <a:gd name="connsiteX3" fmla="*/ 90487 w 4111224"/>
                <a:gd name="connsiteY3" fmla="*/ 1259283 h 1297383"/>
                <a:gd name="connsiteX4" fmla="*/ 204787 w 4111224"/>
                <a:gd name="connsiteY4" fmla="*/ 1254520 h 1297383"/>
                <a:gd name="connsiteX5" fmla="*/ 233362 w 4111224"/>
                <a:gd name="connsiteY5" fmla="*/ 1244995 h 1297383"/>
                <a:gd name="connsiteX6" fmla="*/ 247650 w 4111224"/>
                <a:gd name="connsiteY6" fmla="*/ 1240233 h 1297383"/>
                <a:gd name="connsiteX7" fmla="*/ 261937 w 4111224"/>
                <a:gd name="connsiteY7" fmla="*/ 1235470 h 1297383"/>
                <a:gd name="connsiteX8" fmla="*/ 295275 w 4111224"/>
                <a:gd name="connsiteY8" fmla="*/ 1244995 h 1297383"/>
                <a:gd name="connsiteX9" fmla="*/ 309562 w 4111224"/>
                <a:gd name="connsiteY9" fmla="*/ 1254520 h 1297383"/>
                <a:gd name="connsiteX10" fmla="*/ 519112 w 4111224"/>
                <a:gd name="connsiteY10" fmla="*/ 1254520 h 1297383"/>
                <a:gd name="connsiteX11" fmla="*/ 552450 w 4111224"/>
                <a:gd name="connsiteY11" fmla="*/ 1268808 h 1297383"/>
                <a:gd name="connsiteX12" fmla="*/ 566737 w 4111224"/>
                <a:gd name="connsiteY12" fmla="*/ 1273570 h 1297383"/>
                <a:gd name="connsiteX13" fmla="*/ 576262 w 4111224"/>
                <a:gd name="connsiteY13" fmla="*/ 1259283 h 1297383"/>
                <a:gd name="connsiteX14" fmla="*/ 614362 w 4111224"/>
                <a:gd name="connsiteY14" fmla="*/ 1268808 h 1297383"/>
                <a:gd name="connsiteX15" fmla="*/ 628650 w 4111224"/>
                <a:gd name="connsiteY15" fmla="*/ 1283095 h 1297383"/>
                <a:gd name="connsiteX16" fmla="*/ 642937 w 4111224"/>
                <a:gd name="connsiteY16" fmla="*/ 1287858 h 1297383"/>
                <a:gd name="connsiteX17" fmla="*/ 657225 w 4111224"/>
                <a:gd name="connsiteY17" fmla="*/ 1297383 h 1297383"/>
                <a:gd name="connsiteX18" fmla="*/ 719137 w 4111224"/>
                <a:gd name="connsiteY18" fmla="*/ 1292620 h 1297383"/>
                <a:gd name="connsiteX19" fmla="*/ 733425 w 4111224"/>
                <a:gd name="connsiteY19" fmla="*/ 1287858 h 1297383"/>
                <a:gd name="connsiteX20" fmla="*/ 752475 w 4111224"/>
                <a:gd name="connsiteY20" fmla="*/ 1283095 h 1297383"/>
                <a:gd name="connsiteX21" fmla="*/ 766762 w 4111224"/>
                <a:gd name="connsiteY21" fmla="*/ 1278333 h 1297383"/>
                <a:gd name="connsiteX22" fmla="*/ 838200 w 4111224"/>
                <a:gd name="connsiteY22" fmla="*/ 1273570 h 1297383"/>
                <a:gd name="connsiteX23" fmla="*/ 876300 w 4111224"/>
                <a:gd name="connsiteY23" fmla="*/ 1268808 h 1297383"/>
                <a:gd name="connsiteX24" fmla="*/ 904875 w 4111224"/>
                <a:gd name="connsiteY24" fmla="*/ 1259283 h 1297383"/>
                <a:gd name="connsiteX25" fmla="*/ 919162 w 4111224"/>
                <a:gd name="connsiteY25" fmla="*/ 1254520 h 1297383"/>
                <a:gd name="connsiteX26" fmla="*/ 1081087 w 4111224"/>
                <a:gd name="connsiteY26" fmla="*/ 1264045 h 1297383"/>
                <a:gd name="connsiteX27" fmla="*/ 1095375 w 4111224"/>
                <a:gd name="connsiteY27" fmla="*/ 1268808 h 1297383"/>
                <a:gd name="connsiteX28" fmla="*/ 1109662 w 4111224"/>
                <a:gd name="connsiteY28" fmla="*/ 1278333 h 1297383"/>
                <a:gd name="connsiteX29" fmla="*/ 1214437 w 4111224"/>
                <a:gd name="connsiteY29" fmla="*/ 1273570 h 1297383"/>
                <a:gd name="connsiteX30" fmla="*/ 1257300 w 4111224"/>
                <a:gd name="connsiteY30" fmla="*/ 1254520 h 1297383"/>
                <a:gd name="connsiteX31" fmla="*/ 1285875 w 4111224"/>
                <a:gd name="connsiteY31" fmla="*/ 1249758 h 1297383"/>
                <a:gd name="connsiteX32" fmla="*/ 1500187 w 4111224"/>
                <a:gd name="connsiteY32" fmla="*/ 1254520 h 1297383"/>
                <a:gd name="connsiteX33" fmla="*/ 1543050 w 4111224"/>
                <a:gd name="connsiteY33" fmla="*/ 1268808 h 1297383"/>
                <a:gd name="connsiteX34" fmla="*/ 1557337 w 4111224"/>
                <a:gd name="connsiteY34" fmla="*/ 1273570 h 1297383"/>
                <a:gd name="connsiteX35" fmla="*/ 1590675 w 4111224"/>
                <a:gd name="connsiteY35" fmla="*/ 1268808 h 1297383"/>
                <a:gd name="connsiteX36" fmla="*/ 1604962 w 4111224"/>
                <a:gd name="connsiteY36" fmla="*/ 1264045 h 1297383"/>
                <a:gd name="connsiteX37" fmla="*/ 1628775 w 4111224"/>
                <a:gd name="connsiteY37" fmla="*/ 1259283 h 1297383"/>
                <a:gd name="connsiteX38" fmla="*/ 1800225 w 4111224"/>
                <a:gd name="connsiteY38" fmla="*/ 1264045 h 1297383"/>
                <a:gd name="connsiteX39" fmla="*/ 1857375 w 4111224"/>
                <a:gd name="connsiteY39" fmla="*/ 1268808 h 1297383"/>
                <a:gd name="connsiteX40" fmla="*/ 1905000 w 4111224"/>
                <a:gd name="connsiteY40" fmla="*/ 1283095 h 1297383"/>
                <a:gd name="connsiteX41" fmla="*/ 1919287 w 4111224"/>
                <a:gd name="connsiteY41" fmla="*/ 1287858 h 1297383"/>
                <a:gd name="connsiteX42" fmla="*/ 1933575 w 4111224"/>
                <a:gd name="connsiteY42" fmla="*/ 1297383 h 1297383"/>
                <a:gd name="connsiteX43" fmla="*/ 1985962 w 4111224"/>
                <a:gd name="connsiteY43" fmla="*/ 1287858 h 1297383"/>
                <a:gd name="connsiteX44" fmla="*/ 2000250 w 4111224"/>
                <a:gd name="connsiteY44" fmla="*/ 1278333 h 1297383"/>
                <a:gd name="connsiteX45" fmla="*/ 2014537 w 4111224"/>
                <a:gd name="connsiteY45" fmla="*/ 1273570 h 1297383"/>
                <a:gd name="connsiteX46" fmla="*/ 2043112 w 4111224"/>
                <a:gd name="connsiteY46" fmla="*/ 1254520 h 1297383"/>
                <a:gd name="connsiteX47" fmla="*/ 2090737 w 4111224"/>
                <a:gd name="connsiteY47" fmla="*/ 1244995 h 1297383"/>
                <a:gd name="connsiteX48" fmla="*/ 2147887 w 4111224"/>
                <a:gd name="connsiteY48" fmla="*/ 1249758 h 1297383"/>
                <a:gd name="connsiteX49" fmla="*/ 2233612 w 4111224"/>
                <a:gd name="connsiteY49" fmla="*/ 1254520 h 1297383"/>
                <a:gd name="connsiteX50" fmla="*/ 2257425 w 4111224"/>
                <a:gd name="connsiteY50" fmla="*/ 1259283 h 1297383"/>
                <a:gd name="connsiteX51" fmla="*/ 2290762 w 4111224"/>
                <a:gd name="connsiteY51" fmla="*/ 1264045 h 1297383"/>
                <a:gd name="connsiteX52" fmla="*/ 2371725 w 4111224"/>
                <a:gd name="connsiteY52" fmla="*/ 1264045 h 1297383"/>
                <a:gd name="connsiteX53" fmla="*/ 2433637 w 4111224"/>
                <a:gd name="connsiteY53" fmla="*/ 1268808 h 1297383"/>
                <a:gd name="connsiteX54" fmla="*/ 2571750 w 4111224"/>
                <a:gd name="connsiteY54" fmla="*/ 1268808 h 1297383"/>
                <a:gd name="connsiteX55" fmla="*/ 2614612 w 4111224"/>
                <a:gd name="connsiteY55" fmla="*/ 1254520 h 1297383"/>
                <a:gd name="connsiteX56" fmla="*/ 2628900 w 4111224"/>
                <a:gd name="connsiteY56" fmla="*/ 1249758 h 1297383"/>
                <a:gd name="connsiteX57" fmla="*/ 2643187 w 4111224"/>
                <a:gd name="connsiteY57" fmla="*/ 1244995 h 1297383"/>
                <a:gd name="connsiteX58" fmla="*/ 2986087 w 4111224"/>
                <a:gd name="connsiteY58" fmla="*/ 1254520 h 1297383"/>
                <a:gd name="connsiteX59" fmla="*/ 3081337 w 4111224"/>
                <a:gd name="connsiteY59" fmla="*/ 1249758 h 1297383"/>
                <a:gd name="connsiteX60" fmla="*/ 3238500 w 4111224"/>
                <a:gd name="connsiteY60" fmla="*/ 1254520 h 1297383"/>
                <a:gd name="connsiteX61" fmla="*/ 3252787 w 4111224"/>
                <a:gd name="connsiteY61" fmla="*/ 1259283 h 1297383"/>
                <a:gd name="connsiteX62" fmla="*/ 3295650 w 4111224"/>
                <a:gd name="connsiteY62" fmla="*/ 1268808 h 1297383"/>
                <a:gd name="connsiteX63" fmla="*/ 3309937 w 4111224"/>
                <a:gd name="connsiteY63" fmla="*/ 1273570 h 1297383"/>
                <a:gd name="connsiteX64" fmla="*/ 3400425 w 4111224"/>
                <a:gd name="connsiteY64" fmla="*/ 1278333 h 1297383"/>
                <a:gd name="connsiteX65" fmla="*/ 3433762 w 4111224"/>
                <a:gd name="connsiteY65" fmla="*/ 1273570 h 1297383"/>
                <a:gd name="connsiteX66" fmla="*/ 3462337 w 4111224"/>
                <a:gd name="connsiteY66" fmla="*/ 1264045 h 1297383"/>
                <a:gd name="connsiteX67" fmla="*/ 3505200 w 4111224"/>
                <a:gd name="connsiteY67" fmla="*/ 1249758 h 1297383"/>
                <a:gd name="connsiteX68" fmla="*/ 3543300 w 4111224"/>
                <a:gd name="connsiteY68" fmla="*/ 1244995 h 1297383"/>
                <a:gd name="connsiteX69" fmla="*/ 3700462 w 4111224"/>
                <a:gd name="connsiteY69" fmla="*/ 1249758 h 1297383"/>
                <a:gd name="connsiteX70" fmla="*/ 3729037 w 4111224"/>
                <a:gd name="connsiteY70" fmla="*/ 1259283 h 1297383"/>
                <a:gd name="connsiteX71" fmla="*/ 3752850 w 4111224"/>
                <a:gd name="connsiteY71" fmla="*/ 1264045 h 1297383"/>
                <a:gd name="connsiteX72" fmla="*/ 3819525 w 4111224"/>
                <a:gd name="connsiteY72" fmla="*/ 1249758 h 1297383"/>
                <a:gd name="connsiteX73" fmla="*/ 3938587 w 4111224"/>
                <a:gd name="connsiteY73" fmla="*/ 1244995 h 1297383"/>
                <a:gd name="connsiteX74" fmla="*/ 3967162 w 4111224"/>
                <a:gd name="connsiteY74" fmla="*/ 1230708 h 1297383"/>
                <a:gd name="connsiteX75" fmla="*/ 3990975 w 4111224"/>
                <a:gd name="connsiteY75" fmla="*/ 1211658 h 1297383"/>
                <a:gd name="connsiteX76" fmla="*/ 4005262 w 4111224"/>
                <a:gd name="connsiteY76" fmla="*/ 1202133 h 1297383"/>
                <a:gd name="connsiteX77" fmla="*/ 4019550 w 4111224"/>
                <a:gd name="connsiteY77" fmla="*/ 1197370 h 1297383"/>
                <a:gd name="connsiteX78" fmla="*/ 4024312 w 4111224"/>
                <a:gd name="connsiteY78" fmla="*/ 1144983 h 1297383"/>
                <a:gd name="connsiteX79" fmla="*/ 4029075 w 4111224"/>
                <a:gd name="connsiteY79" fmla="*/ 1130695 h 1297383"/>
                <a:gd name="connsiteX80" fmla="*/ 4043362 w 4111224"/>
                <a:gd name="connsiteY80" fmla="*/ 1121170 h 1297383"/>
                <a:gd name="connsiteX81" fmla="*/ 4057650 w 4111224"/>
                <a:gd name="connsiteY81" fmla="*/ 1116408 h 1297383"/>
                <a:gd name="connsiteX82" fmla="*/ 4090987 w 4111224"/>
                <a:gd name="connsiteY82" fmla="*/ 1068783 h 1297383"/>
                <a:gd name="connsiteX83" fmla="*/ 4086225 w 4111224"/>
                <a:gd name="connsiteY83" fmla="*/ 1025920 h 1297383"/>
                <a:gd name="connsiteX84" fmla="*/ 4081462 w 4111224"/>
                <a:gd name="connsiteY84" fmla="*/ 1011633 h 1297383"/>
                <a:gd name="connsiteX85" fmla="*/ 4076700 w 4111224"/>
                <a:gd name="connsiteY85" fmla="*/ 992583 h 1297383"/>
                <a:gd name="connsiteX86" fmla="*/ 4071937 w 4111224"/>
                <a:gd name="connsiteY86" fmla="*/ 954483 h 1297383"/>
                <a:gd name="connsiteX87" fmla="*/ 4086225 w 4111224"/>
                <a:gd name="connsiteY87" fmla="*/ 892570 h 1297383"/>
                <a:gd name="connsiteX88" fmla="*/ 4090987 w 4111224"/>
                <a:gd name="connsiteY88" fmla="*/ 878283 h 1297383"/>
                <a:gd name="connsiteX89" fmla="*/ 4076700 w 4111224"/>
                <a:gd name="connsiteY89" fmla="*/ 844945 h 1297383"/>
                <a:gd name="connsiteX90" fmla="*/ 4062412 w 4111224"/>
                <a:gd name="connsiteY90" fmla="*/ 816370 h 1297383"/>
                <a:gd name="connsiteX91" fmla="*/ 4071937 w 4111224"/>
                <a:gd name="connsiteY91" fmla="*/ 668733 h 1297383"/>
                <a:gd name="connsiteX92" fmla="*/ 4081462 w 4111224"/>
                <a:gd name="connsiteY92" fmla="*/ 573483 h 1297383"/>
                <a:gd name="connsiteX93" fmla="*/ 4076700 w 4111224"/>
                <a:gd name="connsiteY93" fmla="*/ 516333 h 1297383"/>
                <a:gd name="connsiteX94" fmla="*/ 4076700 w 4111224"/>
                <a:gd name="connsiteY94" fmla="*/ 440133 h 1297383"/>
                <a:gd name="connsiteX95" fmla="*/ 4086225 w 4111224"/>
                <a:gd name="connsiteY95" fmla="*/ 425845 h 1297383"/>
                <a:gd name="connsiteX96" fmla="*/ 4090987 w 4111224"/>
                <a:gd name="connsiteY96" fmla="*/ 411558 h 1297383"/>
                <a:gd name="connsiteX97" fmla="*/ 4081462 w 4111224"/>
                <a:gd name="connsiteY97" fmla="*/ 359170 h 1297383"/>
                <a:gd name="connsiteX98" fmla="*/ 4062412 w 4111224"/>
                <a:gd name="connsiteY98" fmla="*/ 330595 h 1297383"/>
                <a:gd name="connsiteX99" fmla="*/ 4071937 w 4111224"/>
                <a:gd name="connsiteY99" fmla="*/ 287733 h 1297383"/>
                <a:gd name="connsiteX100" fmla="*/ 4090987 w 4111224"/>
                <a:gd name="connsiteY100" fmla="*/ 259158 h 1297383"/>
                <a:gd name="connsiteX101" fmla="*/ 4095750 w 4111224"/>
                <a:gd name="connsiteY101" fmla="*/ 244870 h 1297383"/>
                <a:gd name="connsiteX102" fmla="*/ 4105275 w 4111224"/>
                <a:gd name="connsiteY102" fmla="*/ 230583 h 1297383"/>
                <a:gd name="connsiteX103" fmla="*/ 4105275 w 4111224"/>
                <a:gd name="connsiteY103" fmla="*/ 140095 h 1297383"/>
                <a:gd name="connsiteX104" fmla="*/ 4090987 w 4111224"/>
                <a:gd name="connsiteY104" fmla="*/ 111520 h 1297383"/>
                <a:gd name="connsiteX105" fmla="*/ 4071937 w 4111224"/>
                <a:gd name="connsiteY105" fmla="*/ 97233 h 1297383"/>
                <a:gd name="connsiteX106" fmla="*/ 4043362 w 4111224"/>
                <a:gd name="connsiteY106" fmla="*/ 78183 h 1297383"/>
                <a:gd name="connsiteX107" fmla="*/ 4029075 w 4111224"/>
                <a:gd name="connsiteY107" fmla="*/ 68658 h 1297383"/>
                <a:gd name="connsiteX108" fmla="*/ 3962400 w 4111224"/>
                <a:gd name="connsiteY108" fmla="*/ 54370 h 1297383"/>
                <a:gd name="connsiteX109" fmla="*/ 3786187 w 4111224"/>
                <a:gd name="connsiteY109" fmla="*/ 59133 h 1297383"/>
                <a:gd name="connsiteX110" fmla="*/ 3771900 w 4111224"/>
                <a:gd name="connsiteY110" fmla="*/ 63895 h 1297383"/>
                <a:gd name="connsiteX111" fmla="*/ 3733800 w 4111224"/>
                <a:gd name="connsiteY111" fmla="*/ 73420 h 1297383"/>
                <a:gd name="connsiteX112" fmla="*/ 3657600 w 4111224"/>
                <a:gd name="connsiteY112" fmla="*/ 68658 h 1297383"/>
                <a:gd name="connsiteX113" fmla="*/ 3614737 w 4111224"/>
                <a:gd name="connsiteY113" fmla="*/ 54370 h 1297383"/>
                <a:gd name="connsiteX114" fmla="*/ 3571875 w 4111224"/>
                <a:gd name="connsiteY114" fmla="*/ 40083 h 1297383"/>
                <a:gd name="connsiteX115" fmla="*/ 3538537 w 4111224"/>
                <a:gd name="connsiteY115" fmla="*/ 35320 h 1297383"/>
                <a:gd name="connsiteX116" fmla="*/ 3490912 w 4111224"/>
                <a:gd name="connsiteY116" fmla="*/ 35320 h 1297383"/>
                <a:gd name="connsiteX117" fmla="*/ 3476625 w 4111224"/>
                <a:gd name="connsiteY117" fmla="*/ 44845 h 1297383"/>
                <a:gd name="connsiteX118" fmla="*/ 3400425 w 4111224"/>
                <a:gd name="connsiteY118" fmla="*/ 63895 h 1297383"/>
                <a:gd name="connsiteX119" fmla="*/ 3143250 w 4111224"/>
                <a:gd name="connsiteY119" fmla="*/ 68658 h 1297383"/>
                <a:gd name="connsiteX120" fmla="*/ 3019425 w 4111224"/>
                <a:gd name="connsiteY120" fmla="*/ 59133 h 1297383"/>
                <a:gd name="connsiteX121" fmla="*/ 2990850 w 4111224"/>
                <a:gd name="connsiteY121" fmla="*/ 49608 h 1297383"/>
                <a:gd name="connsiteX122" fmla="*/ 2976562 w 4111224"/>
                <a:gd name="connsiteY122" fmla="*/ 44845 h 1297383"/>
                <a:gd name="connsiteX123" fmla="*/ 2928937 w 4111224"/>
                <a:gd name="connsiteY123" fmla="*/ 54370 h 1297383"/>
                <a:gd name="connsiteX124" fmla="*/ 2905125 w 4111224"/>
                <a:gd name="connsiteY124" fmla="*/ 59133 h 1297383"/>
                <a:gd name="connsiteX125" fmla="*/ 2709862 w 4111224"/>
                <a:gd name="connsiteY125" fmla="*/ 63895 h 1297383"/>
                <a:gd name="connsiteX126" fmla="*/ 2595562 w 4111224"/>
                <a:gd name="connsiteY126" fmla="*/ 59133 h 1297383"/>
                <a:gd name="connsiteX127" fmla="*/ 2581275 w 4111224"/>
                <a:gd name="connsiteY127" fmla="*/ 54370 h 1297383"/>
                <a:gd name="connsiteX128" fmla="*/ 2452687 w 4111224"/>
                <a:gd name="connsiteY128" fmla="*/ 63895 h 1297383"/>
                <a:gd name="connsiteX129" fmla="*/ 2362200 w 4111224"/>
                <a:gd name="connsiteY129" fmla="*/ 68658 h 1297383"/>
                <a:gd name="connsiteX130" fmla="*/ 2238375 w 4111224"/>
                <a:gd name="connsiteY130" fmla="*/ 78183 h 1297383"/>
                <a:gd name="connsiteX131" fmla="*/ 2124075 w 4111224"/>
                <a:gd name="connsiteY131" fmla="*/ 73420 h 1297383"/>
                <a:gd name="connsiteX132" fmla="*/ 1914525 w 4111224"/>
                <a:gd name="connsiteY132" fmla="*/ 68658 h 1297383"/>
                <a:gd name="connsiteX133" fmla="*/ 1852612 w 4111224"/>
                <a:gd name="connsiteY133" fmla="*/ 63895 h 1297383"/>
                <a:gd name="connsiteX134" fmla="*/ 1824037 w 4111224"/>
                <a:gd name="connsiteY134" fmla="*/ 54370 h 1297383"/>
                <a:gd name="connsiteX135" fmla="*/ 1809750 w 4111224"/>
                <a:gd name="connsiteY135" fmla="*/ 49608 h 1297383"/>
                <a:gd name="connsiteX136" fmla="*/ 1728787 w 4111224"/>
                <a:gd name="connsiteY136" fmla="*/ 44845 h 1297383"/>
                <a:gd name="connsiteX137" fmla="*/ 1676400 w 4111224"/>
                <a:gd name="connsiteY137" fmla="*/ 40083 h 1297383"/>
                <a:gd name="connsiteX138" fmla="*/ 1614487 w 4111224"/>
                <a:gd name="connsiteY138" fmla="*/ 44845 h 1297383"/>
                <a:gd name="connsiteX139" fmla="*/ 1590675 w 4111224"/>
                <a:gd name="connsiteY139" fmla="*/ 49608 h 1297383"/>
                <a:gd name="connsiteX140" fmla="*/ 1543050 w 4111224"/>
                <a:gd name="connsiteY140" fmla="*/ 54370 h 1297383"/>
                <a:gd name="connsiteX141" fmla="*/ 1514475 w 4111224"/>
                <a:gd name="connsiteY141" fmla="*/ 59133 h 1297383"/>
                <a:gd name="connsiteX142" fmla="*/ 1485900 w 4111224"/>
                <a:gd name="connsiteY142" fmla="*/ 68658 h 1297383"/>
                <a:gd name="connsiteX143" fmla="*/ 1290637 w 4111224"/>
                <a:gd name="connsiteY143" fmla="*/ 63895 h 1297383"/>
                <a:gd name="connsiteX144" fmla="*/ 1262062 w 4111224"/>
                <a:gd name="connsiteY144" fmla="*/ 59133 h 1297383"/>
                <a:gd name="connsiteX145" fmla="*/ 1066800 w 4111224"/>
                <a:gd name="connsiteY145" fmla="*/ 63895 h 1297383"/>
                <a:gd name="connsiteX146" fmla="*/ 1042987 w 4111224"/>
                <a:gd name="connsiteY146" fmla="*/ 68658 h 1297383"/>
                <a:gd name="connsiteX147" fmla="*/ 1028700 w 4111224"/>
                <a:gd name="connsiteY147" fmla="*/ 73420 h 1297383"/>
                <a:gd name="connsiteX148" fmla="*/ 809625 w 4111224"/>
                <a:gd name="connsiteY148" fmla="*/ 68658 h 1297383"/>
                <a:gd name="connsiteX149" fmla="*/ 752475 w 4111224"/>
                <a:gd name="connsiteY149" fmla="*/ 63895 h 1297383"/>
                <a:gd name="connsiteX150" fmla="*/ 728662 w 4111224"/>
                <a:gd name="connsiteY150" fmla="*/ 59133 h 1297383"/>
                <a:gd name="connsiteX151" fmla="*/ 671512 w 4111224"/>
                <a:gd name="connsiteY151" fmla="*/ 54370 h 1297383"/>
                <a:gd name="connsiteX152" fmla="*/ 623887 w 4111224"/>
                <a:gd name="connsiteY152" fmla="*/ 44845 h 1297383"/>
                <a:gd name="connsiteX153" fmla="*/ 538162 w 4111224"/>
                <a:gd name="connsiteY153" fmla="*/ 49608 h 1297383"/>
                <a:gd name="connsiteX154" fmla="*/ 466725 w 4111224"/>
                <a:gd name="connsiteY154" fmla="*/ 59133 h 1297383"/>
                <a:gd name="connsiteX155" fmla="*/ 452437 w 4111224"/>
                <a:gd name="connsiteY155" fmla="*/ 63895 h 1297383"/>
                <a:gd name="connsiteX156" fmla="*/ 319087 w 4111224"/>
                <a:gd name="connsiteY156" fmla="*/ 59133 h 1297383"/>
                <a:gd name="connsiteX157" fmla="*/ 271462 w 4111224"/>
                <a:gd name="connsiteY157" fmla="*/ 54370 h 1297383"/>
                <a:gd name="connsiteX158" fmla="*/ 223837 w 4111224"/>
                <a:gd name="connsiteY158" fmla="*/ 44845 h 1297383"/>
                <a:gd name="connsiteX159" fmla="*/ 123825 w 4111224"/>
                <a:gd name="connsiteY159" fmla="*/ 40083 h 1297383"/>
                <a:gd name="connsiteX160" fmla="*/ 85725 w 4111224"/>
                <a:gd name="connsiteY160" fmla="*/ 44845 h 1297383"/>
                <a:gd name="connsiteX161" fmla="*/ 71437 w 4111224"/>
                <a:gd name="connsiteY161" fmla="*/ 54370 h 1297383"/>
                <a:gd name="connsiteX162" fmla="*/ 42862 w 4111224"/>
                <a:gd name="connsiteY162" fmla="*/ 63895 h 1297383"/>
                <a:gd name="connsiteX163" fmla="*/ 28575 w 4111224"/>
                <a:gd name="connsiteY163" fmla="*/ 68658 h 1297383"/>
                <a:gd name="connsiteX164" fmla="*/ 14287 w 4111224"/>
                <a:gd name="connsiteY164" fmla="*/ 73420 h 1297383"/>
                <a:gd name="connsiteX165" fmla="*/ 0 w 4111224"/>
                <a:gd name="connsiteY165" fmla="*/ 82945 h 1297383"/>
                <a:gd name="connsiteX166" fmla="*/ 14287 w 4111224"/>
                <a:gd name="connsiteY166" fmla="*/ 1168795 h 1297383"/>
                <a:gd name="connsiteX167" fmla="*/ 23812 w 4111224"/>
                <a:gd name="connsiteY167" fmla="*/ 1202133 h 1297383"/>
                <a:gd name="connsiteX168" fmla="*/ 19050 w 4111224"/>
                <a:gd name="connsiteY168" fmla="*/ 1235470 h 1297383"/>
                <a:gd name="connsiteX0" fmla="*/ 19203 w 4111377"/>
                <a:gd name="connsiteY0" fmla="*/ 1237938 h 1299851"/>
                <a:gd name="connsiteX1" fmla="*/ 62065 w 4111377"/>
                <a:gd name="connsiteY1" fmla="*/ 1247463 h 1299851"/>
                <a:gd name="connsiteX2" fmla="*/ 76353 w 4111377"/>
                <a:gd name="connsiteY2" fmla="*/ 1256988 h 1299851"/>
                <a:gd name="connsiteX3" fmla="*/ 90640 w 4111377"/>
                <a:gd name="connsiteY3" fmla="*/ 1261751 h 1299851"/>
                <a:gd name="connsiteX4" fmla="*/ 204940 w 4111377"/>
                <a:gd name="connsiteY4" fmla="*/ 1256988 h 1299851"/>
                <a:gd name="connsiteX5" fmla="*/ 233515 w 4111377"/>
                <a:gd name="connsiteY5" fmla="*/ 1247463 h 1299851"/>
                <a:gd name="connsiteX6" fmla="*/ 247803 w 4111377"/>
                <a:gd name="connsiteY6" fmla="*/ 1242701 h 1299851"/>
                <a:gd name="connsiteX7" fmla="*/ 262090 w 4111377"/>
                <a:gd name="connsiteY7" fmla="*/ 1237938 h 1299851"/>
                <a:gd name="connsiteX8" fmla="*/ 295428 w 4111377"/>
                <a:gd name="connsiteY8" fmla="*/ 1247463 h 1299851"/>
                <a:gd name="connsiteX9" fmla="*/ 309715 w 4111377"/>
                <a:gd name="connsiteY9" fmla="*/ 1256988 h 1299851"/>
                <a:gd name="connsiteX10" fmla="*/ 519265 w 4111377"/>
                <a:gd name="connsiteY10" fmla="*/ 1256988 h 1299851"/>
                <a:gd name="connsiteX11" fmla="*/ 552603 w 4111377"/>
                <a:gd name="connsiteY11" fmla="*/ 1271276 h 1299851"/>
                <a:gd name="connsiteX12" fmla="*/ 566890 w 4111377"/>
                <a:gd name="connsiteY12" fmla="*/ 1276038 h 1299851"/>
                <a:gd name="connsiteX13" fmla="*/ 576415 w 4111377"/>
                <a:gd name="connsiteY13" fmla="*/ 1261751 h 1299851"/>
                <a:gd name="connsiteX14" fmla="*/ 614515 w 4111377"/>
                <a:gd name="connsiteY14" fmla="*/ 1271276 h 1299851"/>
                <a:gd name="connsiteX15" fmla="*/ 628803 w 4111377"/>
                <a:gd name="connsiteY15" fmla="*/ 1285563 h 1299851"/>
                <a:gd name="connsiteX16" fmla="*/ 643090 w 4111377"/>
                <a:gd name="connsiteY16" fmla="*/ 1290326 h 1299851"/>
                <a:gd name="connsiteX17" fmla="*/ 657378 w 4111377"/>
                <a:gd name="connsiteY17" fmla="*/ 1299851 h 1299851"/>
                <a:gd name="connsiteX18" fmla="*/ 719290 w 4111377"/>
                <a:gd name="connsiteY18" fmla="*/ 1295088 h 1299851"/>
                <a:gd name="connsiteX19" fmla="*/ 733578 w 4111377"/>
                <a:gd name="connsiteY19" fmla="*/ 1290326 h 1299851"/>
                <a:gd name="connsiteX20" fmla="*/ 752628 w 4111377"/>
                <a:gd name="connsiteY20" fmla="*/ 1285563 h 1299851"/>
                <a:gd name="connsiteX21" fmla="*/ 766915 w 4111377"/>
                <a:gd name="connsiteY21" fmla="*/ 1280801 h 1299851"/>
                <a:gd name="connsiteX22" fmla="*/ 838353 w 4111377"/>
                <a:gd name="connsiteY22" fmla="*/ 1276038 h 1299851"/>
                <a:gd name="connsiteX23" fmla="*/ 876453 w 4111377"/>
                <a:gd name="connsiteY23" fmla="*/ 1271276 h 1299851"/>
                <a:gd name="connsiteX24" fmla="*/ 905028 w 4111377"/>
                <a:gd name="connsiteY24" fmla="*/ 1261751 h 1299851"/>
                <a:gd name="connsiteX25" fmla="*/ 919315 w 4111377"/>
                <a:gd name="connsiteY25" fmla="*/ 1256988 h 1299851"/>
                <a:gd name="connsiteX26" fmla="*/ 1081240 w 4111377"/>
                <a:gd name="connsiteY26" fmla="*/ 1266513 h 1299851"/>
                <a:gd name="connsiteX27" fmla="*/ 1095528 w 4111377"/>
                <a:gd name="connsiteY27" fmla="*/ 1271276 h 1299851"/>
                <a:gd name="connsiteX28" fmla="*/ 1109815 w 4111377"/>
                <a:gd name="connsiteY28" fmla="*/ 1280801 h 1299851"/>
                <a:gd name="connsiteX29" fmla="*/ 1214590 w 4111377"/>
                <a:gd name="connsiteY29" fmla="*/ 1276038 h 1299851"/>
                <a:gd name="connsiteX30" fmla="*/ 1257453 w 4111377"/>
                <a:gd name="connsiteY30" fmla="*/ 1256988 h 1299851"/>
                <a:gd name="connsiteX31" fmla="*/ 1286028 w 4111377"/>
                <a:gd name="connsiteY31" fmla="*/ 1252226 h 1299851"/>
                <a:gd name="connsiteX32" fmla="*/ 1500340 w 4111377"/>
                <a:gd name="connsiteY32" fmla="*/ 1256988 h 1299851"/>
                <a:gd name="connsiteX33" fmla="*/ 1543203 w 4111377"/>
                <a:gd name="connsiteY33" fmla="*/ 1271276 h 1299851"/>
                <a:gd name="connsiteX34" fmla="*/ 1557490 w 4111377"/>
                <a:gd name="connsiteY34" fmla="*/ 1276038 h 1299851"/>
                <a:gd name="connsiteX35" fmla="*/ 1590828 w 4111377"/>
                <a:gd name="connsiteY35" fmla="*/ 1271276 h 1299851"/>
                <a:gd name="connsiteX36" fmla="*/ 1605115 w 4111377"/>
                <a:gd name="connsiteY36" fmla="*/ 1266513 h 1299851"/>
                <a:gd name="connsiteX37" fmla="*/ 1628928 w 4111377"/>
                <a:gd name="connsiteY37" fmla="*/ 1261751 h 1299851"/>
                <a:gd name="connsiteX38" fmla="*/ 1800378 w 4111377"/>
                <a:gd name="connsiteY38" fmla="*/ 1266513 h 1299851"/>
                <a:gd name="connsiteX39" fmla="*/ 1857528 w 4111377"/>
                <a:gd name="connsiteY39" fmla="*/ 1271276 h 1299851"/>
                <a:gd name="connsiteX40" fmla="*/ 1905153 w 4111377"/>
                <a:gd name="connsiteY40" fmla="*/ 1285563 h 1299851"/>
                <a:gd name="connsiteX41" fmla="*/ 1919440 w 4111377"/>
                <a:gd name="connsiteY41" fmla="*/ 1290326 h 1299851"/>
                <a:gd name="connsiteX42" fmla="*/ 1933728 w 4111377"/>
                <a:gd name="connsiteY42" fmla="*/ 1299851 h 1299851"/>
                <a:gd name="connsiteX43" fmla="*/ 1986115 w 4111377"/>
                <a:gd name="connsiteY43" fmla="*/ 1290326 h 1299851"/>
                <a:gd name="connsiteX44" fmla="*/ 2000403 w 4111377"/>
                <a:gd name="connsiteY44" fmla="*/ 1280801 h 1299851"/>
                <a:gd name="connsiteX45" fmla="*/ 2014690 w 4111377"/>
                <a:gd name="connsiteY45" fmla="*/ 1276038 h 1299851"/>
                <a:gd name="connsiteX46" fmla="*/ 2043265 w 4111377"/>
                <a:gd name="connsiteY46" fmla="*/ 1256988 h 1299851"/>
                <a:gd name="connsiteX47" fmla="*/ 2090890 w 4111377"/>
                <a:gd name="connsiteY47" fmla="*/ 1247463 h 1299851"/>
                <a:gd name="connsiteX48" fmla="*/ 2148040 w 4111377"/>
                <a:gd name="connsiteY48" fmla="*/ 1252226 h 1299851"/>
                <a:gd name="connsiteX49" fmla="*/ 2233765 w 4111377"/>
                <a:gd name="connsiteY49" fmla="*/ 1256988 h 1299851"/>
                <a:gd name="connsiteX50" fmla="*/ 2257578 w 4111377"/>
                <a:gd name="connsiteY50" fmla="*/ 1261751 h 1299851"/>
                <a:gd name="connsiteX51" fmla="*/ 2290915 w 4111377"/>
                <a:gd name="connsiteY51" fmla="*/ 1266513 h 1299851"/>
                <a:gd name="connsiteX52" fmla="*/ 2371878 w 4111377"/>
                <a:gd name="connsiteY52" fmla="*/ 1266513 h 1299851"/>
                <a:gd name="connsiteX53" fmla="*/ 2433790 w 4111377"/>
                <a:gd name="connsiteY53" fmla="*/ 1271276 h 1299851"/>
                <a:gd name="connsiteX54" fmla="*/ 2571903 w 4111377"/>
                <a:gd name="connsiteY54" fmla="*/ 1271276 h 1299851"/>
                <a:gd name="connsiteX55" fmla="*/ 2614765 w 4111377"/>
                <a:gd name="connsiteY55" fmla="*/ 1256988 h 1299851"/>
                <a:gd name="connsiteX56" fmla="*/ 2629053 w 4111377"/>
                <a:gd name="connsiteY56" fmla="*/ 1252226 h 1299851"/>
                <a:gd name="connsiteX57" fmla="*/ 2643340 w 4111377"/>
                <a:gd name="connsiteY57" fmla="*/ 1247463 h 1299851"/>
                <a:gd name="connsiteX58" fmla="*/ 2986240 w 4111377"/>
                <a:gd name="connsiteY58" fmla="*/ 1256988 h 1299851"/>
                <a:gd name="connsiteX59" fmla="*/ 3081490 w 4111377"/>
                <a:gd name="connsiteY59" fmla="*/ 1252226 h 1299851"/>
                <a:gd name="connsiteX60" fmla="*/ 3238653 w 4111377"/>
                <a:gd name="connsiteY60" fmla="*/ 1256988 h 1299851"/>
                <a:gd name="connsiteX61" fmla="*/ 3252940 w 4111377"/>
                <a:gd name="connsiteY61" fmla="*/ 1261751 h 1299851"/>
                <a:gd name="connsiteX62" fmla="*/ 3295803 w 4111377"/>
                <a:gd name="connsiteY62" fmla="*/ 1271276 h 1299851"/>
                <a:gd name="connsiteX63" fmla="*/ 3310090 w 4111377"/>
                <a:gd name="connsiteY63" fmla="*/ 1276038 h 1299851"/>
                <a:gd name="connsiteX64" fmla="*/ 3400578 w 4111377"/>
                <a:gd name="connsiteY64" fmla="*/ 1280801 h 1299851"/>
                <a:gd name="connsiteX65" fmla="*/ 3433915 w 4111377"/>
                <a:gd name="connsiteY65" fmla="*/ 1276038 h 1299851"/>
                <a:gd name="connsiteX66" fmla="*/ 3462490 w 4111377"/>
                <a:gd name="connsiteY66" fmla="*/ 1266513 h 1299851"/>
                <a:gd name="connsiteX67" fmla="*/ 3505353 w 4111377"/>
                <a:gd name="connsiteY67" fmla="*/ 1252226 h 1299851"/>
                <a:gd name="connsiteX68" fmla="*/ 3543453 w 4111377"/>
                <a:gd name="connsiteY68" fmla="*/ 1247463 h 1299851"/>
                <a:gd name="connsiteX69" fmla="*/ 3700615 w 4111377"/>
                <a:gd name="connsiteY69" fmla="*/ 1252226 h 1299851"/>
                <a:gd name="connsiteX70" fmla="*/ 3729190 w 4111377"/>
                <a:gd name="connsiteY70" fmla="*/ 1261751 h 1299851"/>
                <a:gd name="connsiteX71" fmla="*/ 3753003 w 4111377"/>
                <a:gd name="connsiteY71" fmla="*/ 1266513 h 1299851"/>
                <a:gd name="connsiteX72" fmla="*/ 3819678 w 4111377"/>
                <a:gd name="connsiteY72" fmla="*/ 1252226 h 1299851"/>
                <a:gd name="connsiteX73" fmla="*/ 3938740 w 4111377"/>
                <a:gd name="connsiteY73" fmla="*/ 1247463 h 1299851"/>
                <a:gd name="connsiteX74" fmla="*/ 3967315 w 4111377"/>
                <a:gd name="connsiteY74" fmla="*/ 1233176 h 1299851"/>
                <a:gd name="connsiteX75" fmla="*/ 3991128 w 4111377"/>
                <a:gd name="connsiteY75" fmla="*/ 1214126 h 1299851"/>
                <a:gd name="connsiteX76" fmla="*/ 4005415 w 4111377"/>
                <a:gd name="connsiteY76" fmla="*/ 1204601 h 1299851"/>
                <a:gd name="connsiteX77" fmla="*/ 4019703 w 4111377"/>
                <a:gd name="connsiteY77" fmla="*/ 1199838 h 1299851"/>
                <a:gd name="connsiteX78" fmla="*/ 4024465 w 4111377"/>
                <a:gd name="connsiteY78" fmla="*/ 1147451 h 1299851"/>
                <a:gd name="connsiteX79" fmla="*/ 4029228 w 4111377"/>
                <a:gd name="connsiteY79" fmla="*/ 1133163 h 1299851"/>
                <a:gd name="connsiteX80" fmla="*/ 4043515 w 4111377"/>
                <a:gd name="connsiteY80" fmla="*/ 1123638 h 1299851"/>
                <a:gd name="connsiteX81" fmla="*/ 4057803 w 4111377"/>
                <a:gd name="connsiteY81" fmla="*/ 1118876 h 1299851"/>
                <a:gd name="connsiteX82" fmla="*/ 4091140 w 4111377"/>
                <a:gd name="connsiteY82" fmla="*/ 1071251 h 1299851"/>
                <a:gd name="connsiteX83" fmla="*/ 4086378 w 4111377"/>
                <a:gd name="connsiteY83" fmla="*/ 1028388 h 1299851"/>
                <a:gd name="connsiteX84" fmla="*/ 4081615 w 4111377"/>
                <a:gd name="connsiteY84" fmla="*/ 1014101 h 1299851"/>
                <a:gd name="connsiteX85" fmla="*/ 4076853 w 4111377"/>
                <a:gd name="connsiteY85" fmla="*/ 995051 h 1299851"/>
                <a:gd name="connsiteX86" fmla="*/ 4072090 w 4111377"/>
                <a:gd name="connsiteY86" fmla="*/ 956951 h 1299851"/>
                <a:gd name="connsiteX87" fmla="*/ 4086378 w 4111377"/>
                <a:gd name="connsiteY87" fmla="*/ 895038 h 1299851"/>
                <a:gd name="connsiteX88" fmla="*/ 4091140 w 4111377"/>
                <a:gd name="connsiteY88" fmla="*/ 880751 h 1299851"/>
                <a:gd name="connsiteX89" fmla="*/ 4076853 w 4111377"/>
                <a:gd name="connsiteY89" fmla="*/ 847413 h 1299851"/>
                <a:gd name="connsiteX90" fmla="*/ 4062565 w 4111377"/>
                <a:gd name="connsiteY90" fmla="*/ 818838 h 1299851"/>
                <a:gd name="connsiteX91" fmla="*/ 4072090 w 4111377"/>
                <a:gd name="connsiteY91" fmla="*/ 671201 h 1299851"/>
                <a:gd name="connsiteX92" fmla="*/ 4081615 w 4111377"/>
                <a:gd name="connsiteY92" fmla="*/ 575951 h 1299851"/>
                <a:gd name="connsiteX93" fmla="*/ 4076853 w 4111377"/>
                <a:gd name="connsiteY93" fmla="*/ 518801 h 1299851"/>
                <a:gd name="connsiteX94" fmla="*/ 4076853 w 4111377"/>
                <a:gd name="connsiteY94" fmla="*/ 442601 h 1299851"/>
                <a:gd name="connsiteX95" fmla="*/ 4086378 w 4111377"/>
                <a:gd name="connsiteY95" fmla="*/ 428313 h 1299851"/>
                <a:gd name="connsiteX96" fmla="*/ 4091140 w 4111377"/>
                <a:gd name="connsiteY96" fmla="*/ 414026 h 1299851"/>
                <a:gd name="connsiteX97" fmla="*/ 4081615 w 4111377"/>
                <a:gd name="connsiteY97" fmla="*/ 361638 h 1299851"/>
                <a:gd name="connsiteX98" fmla="*/ 4062565 w 4111377"/>
                <a:gd name="connsiteY98" fmla="*/ 333063 h 1299851"/>
                <a:gd name="connsiteX99" fmla="*/ 4072090 w 4111377"/>
                <a:gd name="connsiteY99" fmla="*/ 290201 h 1299851"/>
                <a:gd name="connsiteX100" fmla="*/ 4091140 w 4111377"/>
                <a:gd name="connsiteY100" fmla="*/ 261626 h 1299851"/>
                <a:gd name="connsiteX101" fmla="*/ 4095903 w 4111377"/>
                <a:gd name="connsiteY101" fmla="*/ 247338 h 1299851"/>
                <a:gd name="connsiteX102" fmla="*/ 4105428 w 4111377"/>
                <a:gd name="connsiteY102" fmla="*/ 233051 h 1299851"/>
                <a:gd name="connsiteX103" fmla="*/ 4105428 w 4111377"/>
                <a:gd name="connsiteY103" fmla="*/ 142563 h 1299851"/>
                <a:gd name="connsiteX104" fmla="*/ 4091140 w 4111377"/>
                <a:gd name="connsiteY104" fmla="*/ 113988 h 1299851"/>
                <a:gd name="connsiteX105" fmla="*/ 4072090 w 4111377"/>
                <a:gd name="connsiteY105" fmla="*/ 99701 h 1299851"/>
                <a:gd name="connsiteX106" fmla="*/ 4043515 w 4111377"/>
                <a:gd name="connsiteY106" fmla="*/ 80651 h 1299851"/>
                <a:gd name="connsiteX107" fmla="*/ 4029228 w 4111377"/>
                <a:gd name="connsiteY107" fmla="*/ 71126 h 1299851"/>
                <a:gd name="connsiteX108" fmla="*/ 3962553 w 4111377"/>
                <a:gd name="connsiteY108" fmla="*/ 56838 h 1299851"/>
                <a:gd name="connsiteX109" fmla="*/ 3786340 w 4111377"/>
                <a:gd name="connsiteY109" fmla="*/ 61601 h 1299851"/>
                <a:gd name="connsiteX110" fmla="*/ 3772053 w 4111377"/>
                <a:gd name="connsiteY110" fmla="*/ 66363 h 1299851"/>
                <a:gd name="connsiteX111" fmla="*/ 3733953 w 4111377"/>
                <a:gd name="connsiteY111" fmla="*/ 75888 h 1299851"/>
                <a:gd name="connsiteX112" fmla="*/ 3657753 w 4111377"/>
                <a:gd name="connsiteY112" fmla="*/ 71126 h 1299851"/>
                <a:gd name="connsiteX113" fmla="*/ 3614890 w 4111377"/>
                <a:gd name="connsiteY113" fmla="*/ 56838 h 1299851"/>
                <a:gd name="connsiteX114" fmla="*/ 3572028 w 4111377"/>
                <a:gd name="connsiteY114" fmla="*/ 42551 h 1299851"/>
                <a:gd name="connsiteX115" fmla="*/ 3538690 w 4111377"/>
                <a:gd name="connsiteY115" fmla="*/ 37788 h 1299851"/>
                <a:gd name="connsiteX116" fmla="*/ 3491065 w 4111377"/>
                <a:gd name="connsiteY116" fmla="*/ 37788 h 1299851"/>
                <a:gd name="connsiteX117" fmla="*/ 3476778 w 4111377"/>
                <a:gd name="connsiteY117" fmla="*/ 47313 h 1299851"/>
                <a:gd name="connsiteX118" fmla="*/ 3400578 w 4111377"/>
                <a:gd name="connsiteY118" fmla="*/ 66363 h 1299851"/>
                <a:gd name="connsiteX119" fmla="*/ 3143403 w 4111377"/>
                <a:gd name="connsiteY119" fmla="*/ 71126 h 1299851"/>
                <a:gd name="connsiteX120" fmla="*/ 3019578 w 4111377"/>
                <a:gd name="connsiteY120" fmla="*/ 61601 h 1299851"/>
                <a:gd name="connsiteX121" fmla="*/ 2991003 w 4111377"/>
                <a:gd name="connsiteY121" fmla="*/ 52076 h 1299851"/>
                <a:gd name="connsiteX122" fmla="*/ 2976715 w 4111377"/>
                <a:gd name="connsiteY122" fmla="*/ 47313 h 1299851"/>
                <a:gd name="connsiteX123" fmla="*/ 2929090 w 4111377"/>
                <a:gd name="connsiteY123" fmla="*/ 56838 h 1299851"/>
                <a:gd name="connsiteX124" fmla="*/ 2905278 w 4111377"/>
                <a:gd name="connsiteY124" fmla="*/ 61601 h 1299851"/>
                <a:gd name="connsiteX125" fmla="*/ 2710015 w 4111377"/>
                <a:gd name="connsiteY125" fmla="*/ 66363 h 1299851"/>
                <a:gd name="connsiteX126" fmla="*/ 2595715 w 4111377"/>
                <a:gd name="connsiteY126" fmla="*/ 61601 h 1299851"/>
                <a:gd name="connsiteX127" fmla="*/ 2581428 w 4111377"/>
                <a:gd name="connsiteY127" fmla="*/ 56838 h 1299851"/>
                <a:gd name="connsiteX128" fmla="*/ 2452840 w 4111377"/>
                <a:gd name="connsiteY128" fmla="*/ 66363 h 1299851"/>
                <a:gd name="connsiteX129" fmla="*/ 2362353 w 4111377"/>
                <a:gd name="connsiteY129" fmla="*/ 71126 h 1299851"/>
                <a:gd name="connsiteX130" fmla="*/ 2238528 w 4111377"/>
                <a:gd name="connsiteY130" fmla="*/ 80651 h 1299851"/>
                <a:gd name="connsiteX131" fmla="*/ 2124228 w 4111377"/>
                <a:gd name="connsiteY131" fmla="*/ 75888 h 1299851"/>
                <a:gd name="connsiteX132" fmla="*/ 1914678 w 4111377"/>
                <a:gd name="connsiteY132" fmla="*/ 71126 h 1299851"/>
                <a:gd name="connsiteX133" fmla="*/ 1852765 w 4111377"/>
                <a:gd name="connsiteY133" fmla="*/ 66363 h 1299851"/>
                <a:gd name="connsiteX134" fmla="*/ 1824190 w 4111377"/>
                <a:gd name="connsiteY134" fmla="*/ 56838 h 1299851"/>
                <a:gd name="connsiteX135" fmla="*/ 1809903 w 4111377"/>
                <a:gd name="connsiteY135" fmla="*/ 52076 h 1299851"/>
                <a:gd name="connsiteX136" fmla="*/ 1728940 w 4111377"/>
                <a:gd name="connsiteY136" fmla="*/ 47313 h 1299851"/>
                <a:gd name="connsiteX137" fmla="*/ 1676553 w 4111377"/>
                <a:gd name="connsiteY137" fmla="*/ 42551 h 1299851"/>
                <a:gd name="connsiteX138" fmla="*/ 1614640 w 4111377"/>
                <a:gd name="connsiteY138" fmla="*/ 47313 h 1299851"/>
                <a:gd name="connsiteX139" fmla="*/ 1590828 w 4111377"/>
                <a:gd name="connsiteY139" fmla="*/ 52076 h 1299851"/>
                <a:gd name="connsiteX140" fmla="*/ 1543203 w 4111377"/>
                <a:gd name="connsiteY140" fmla="*/ 56838 h 1299851"/>
                <a:gd name="connsiteX141" fmla="*/ 1514628 w 4111377"/>
                <a:gd name="connsiteY141" fmla="*/ 61601 h 1299851"/>
                <a:gd name="connsiteX142" fmla="*/ 1486053 w 4111377"/>
                <a:gd name="connsiteY142" fmla="*/ 71126 h 1299851"/>
                <a:gd name="connsiteX143" fmla="*/ 1290790 w 4111377"/>
                <a:gd name="connsiteY143" fmla="*/ 66363 h 1299851"/>
                <a:gd name="connsiteX144" fmla="*/ 1262215 w 4111377"/>
                <a:gd name="connsiteY144" fmla="*/ 61601 h 1299851"/>
                <a:gd name="connsiteX145" fmla="*/ 1066953 w 4111377"/>
                <a:gd name="connsiteY145" fmla="*/ 66363 h 1299851"/>
                <a:gd name="connsiteX146" fmla="*/ 1043140 w 4111377"/>
                <a:gd name="connsiteY146" fmla="*/ 71126 h 1299851"/>
                <a:gd name="connsiteX147" fmla="*/ 1028853 w 4111377"/>
                <a:gd name="connsiteY147" fmla="*/ 75888 h 1299851"/>
                <a:gd name="connsiteX148" fmla="*/ 809778 w 4111377"/>
                <a:gd name="connsiteY148" fmla="*/ 71126 h 1299851"/>
                <a:gd name="connsiteX149" fmla="*/ 752628 w 4111377"/>
                <a:gd name="connsiteY149" fmla="*/ 66363 h 1299851"/>
                <a:gd name="connsiteX150" fmla="*/ 728815 w 4111377"/>
                <a:gd name="connsiteY150" fmla="*/ 61601 h 1299851"/>
                <a:gd name="connsiteX151" fmla="*/ 671665 w 4111377"/>
                <a:gd name="connsiteY151" fmla="*/ 56838 h 1299851"/>
                <a:gd name="connsiteX152" fmla="*/ 624040 w 4111377"/>
                <a:gd name="connsiteY152" fmla="*/ 47313 h 1299851"/>
                <a:gd name="connsiteX153" fmla="*/ 538315 w 4111377"/>
                <a:gd name="connsiteY153" fmla="*/ 52076 h 1299851"/>
                <a:gd name="connsiteX154" fmla="*/ 466878 w 4111377"/>
                <a:gd name="connsiteY154" fmla="*/ 61601 h 1299851"/>
                <a:gd name="connsiteX155" fmla="*/ 452590 w 4111377"/>
                <a:gd name="connsiteY155" fmla="*/ 66363 h 1299851"/>
                <a:gd name="connsiteX156" fmla="*/ 319240 w 4111377"/>
                <a:gd name="connsiteY156" fmla="*/ 61601 h 1299851"/>
                <a:gd name="connsiteX157" fmla="*/ 271615 w 4111377"/>
                <a:gd name="connsiteY157" fmla="*/ 56838 h 1299851"/>
                <a:gd name="connsiteX158" fmla="*/ 223990 w 4111377"/>
                <a:gd name="connsiteY158" fmla="*/ 47313 h 1299851"/>
                <a:gd name="connsiteX159" fmla="*/ 123978 w 4111377"/>
                <a:gd name="connsiteY159" fmla="*/ 42551 h 1299851"/>
                <a:gd name="connsiteX160" fmla="*/ 85878 w 4111377"/>
                <a:gd name="connsiteY160" fmla="*/ 47313 h 1299851"/>
                <a:gd name="connsiteX161" fmla="*/ 71590 w 4111377"/>
                <a:gd name="connsiteY161" fmla="*/ 56838 h 1299851"/>
                <a:gd name="connsiteX162" fmla="*/ 43015 w 4111377"/>
                <a:gd name="connsiteY162" fmla="*/ 66363 h 1299851"/>
                <a:gd name="connsiteX163" fmla="*/ 28728 w 4111377"/>
                <a:gd name="connsiteY163" fmla="*/ 71126 h 1299851"/>
                <a:gd name="connsiteX164" fmla="*/ 14440 w 4111377"/>
                <a:gd name="connsiteY164" fmla="*/ 75888 h 1299851"/>
                <a:gd name="connsiteX165" fmla="*/ 153 w 4111377"/>
                <a:gd name="connsiteY165" fmla="*/ 85413 h 1299851"/>
                <a:gd name="connsiteX166" fmla="*/ 23965 w 4111377"/>
                <a:gd name="connsiteY166" fmla="*/ 1204601 h 1299851"/>
                <a:gd name="connsiteX167" fmla="*/ 19203 w 4111377"/>
                <a:gd name="connsiteY167" fmla="*/ 1237938 h 1299851"/>
                <a:gd name="connsiteX0" fmla="*/ 19094 w 4111268"/>
                <a:gd name="connsiteY0" fmla="*/ 1240406 h 1302319"/>
                <a:gd name="connsiteX1" fmla="*/ 61956 w 4111268"/>
                <a:gd name="connsiteY1" fmla="*/ 1249931 h 1302319"/>
                <a:gd name="connsiteX2" fmla="*/ 76244 w 4111268"/>
                <a:gd name="connsiteY2" fmla="*/ 1259456 h 1302319"/>
                <a:gd name="connsiteX3" fmla="*/ 90531 w 4111268"/>
                <a:gd name="connsiteY3" fmla="*/ 1264219 h 1302319"/>
                <a:gd name="connsiteX4" fmla="*/ 204831 w 4111268"/>
                <a:gd name="connsiteY4" fmla="*/ 1259456 h 1302319"/>
                <a:gd name="connsiteX5" fmla="*/ 233406 w 4111268"/>
                <a:gd name="connsiteY5" fmla="*/ 1249931 h 1302319"/>
                <a:gd name="connsiteX6" fmla="*/ 247694 w 4111268"/>
                <a:gd name="connsiteY6" fmla="*/ 1245169 h 1302319"/>
                <a:gd name="connsiteX7" fmla="*/ 261981 w 4111268"/>
                <a:gd name="connsiteY7" fmla="*/ 1240406 h 1302319"/>
                <a:gd name="connsiteX8" fmla="*/ 295319 w 4111268"/>
                <a:gd name="connsiteY8" fmla="*/ 1249931 h 1302319"/>
                <a:gd name="connsiteX9" fmla="*/ 309606 w 4111268"/>
                <a:gd name="connsiteY9" fmla="*/ 1259456 h 1302319"/>
                <a:gd name="connsiteX10" fmla="*/ 519156 w 4111268"/>
                <a:gd name="connsiteY10" fmla="*/ 1259456 h 1302319"/>
                <a:gd name="connsiteX11" fmla="*/ 552494 w 4111268"/>
                <a:gd name="connsiteY11" fmla="*/ 1273744 h 1302319"/>
                <a:gd name="connsiteX12" fmla="*/ 566781 w 4111268"/>
                <a:gd name="connsiteY12" fmla="*/ 1278506 h 1302319"/>
                <a:gd name="connsiteX13" fmla="*/ 576306 w 4111268"/>
                <a:gd name="connsiteY13" fmla="*/ 1264219 h 1302319"/>
                <a:gd name="connsiteX14" fmla="*/ 614406 w 4111268"/>
                <a:gd name="connsiteY14" fmla="*/ 1273744 h 1302319"/>
                <a:gd name="connsiteX15" fmla="*/ 628694 w 4111268"/>
                <a:gd name="connsiteY15" fmla="*/ 1288031 h 1302319"/>
                <a:gd name="connsiteX16" fmla="*/ 642981 w 4111268"/>
                <a:gd name="connsiteY16" fmla="*/ 1292794 h 1302319"/>
                <a:gd name="connsiteX17" fmla="*/ 657269 w 4111268"/>
                <a:gd name="connsiteY17" fmla="*/ 1302319 h 1302319"/>
                <a:gd name="connsiteX18" fmla="*/ 719181 w 4111268"/>
                <a:gd name="connsiteY18" fmla="*/ 1297556 h 1302319"/>
                <a:gd name="connsiteX19" fmla="*/ 733469 w 4111268"/>
                <a:gd name="connsiteY19" fmla="*/ 1292794 h 1302319"/>
                <a:gd name="connsiteX20" fmla="*/ 752519 w 4111268"/>
                <a:gd name="connsiteY20" fmla="*/ 1288031 h 1302319"/>
                <a:gd name="connsiteX21" fmla="*/ 766806 w 4111268"/>
                <a:gd name="connsiteY21" fmla="*/ 1283269 h 1302319"/>
                <a:gd name="connsiteX22" fmla="*/ 838244 w 4111268"/>
                <a:gd name="connsiteY22" fmla="*/ 1278506 h 1302319"/>
                <a:gd name="connsiteX23" fmla="*/ 876344 w 4111268"/>
                <a:gd name="connsiteY23" fmla="*/ 1273744 h 1302319"/>
                <a:gd name="connsiteX24" fmla="*/ 904919 w 4111268"/>
                <a:gd name="connsiteY24" fmla="*/ 1264219 h 1302319"/>
                <a:gd name="connsiteX25" fmla="*/ 919206 w 4111268"/>
                <a:gd name="connsiteY25" fmla="*/ 1259456 h 1302319"/>
                <a:gd name="connsiteX26" fmla="*/ 1081131 w 4111268"/>
                <a:gd name="connsiteY26" fmla="*/ 1268981 h 1302319"/>
                <a:gd name="connsiteX27" fmla="*/ 1095419 w 4111268"/>
                <a:gd name="connsiteY27" fmla="*/ 1273744 h 1302319"/>
                <a:gd name="connsiteX28" fmla="*/ 1109706 w 4111268"/>
                <a:gd name="connsiteY28" fmla="*/ 1283269 h 1302319"/>
                <a:gd name="connsiteX29" fmla="*/ 1214481 w 4111268"/>
                <a:gd name="connsiteY29" fmla="*/ 1278506 h 1302319"/>
                <a:gd name="connsiteX30" fmla="*/ 1257344 w 4111268"/>
                <a:gd name="connsiteY30" fmla="*/ 1259456 h 1302319"/>
                <a:gd name="connsiteX31" fmla="*/ 1285919 w 4111268"/>
                <a:gd name="connsiteY31" fmla="*/ 1254694 h 1302319"/>
                <a:gd name="connsiteX32" fmla="*/ 1500231 w 4111268"/>
                <a:gd name="connsiteY32" fmla="*/ 1259456 h 1302319"/>
                <a:gd name="connsiteX33" fmla="*/ 1543094 w 4111268"/>
                <a:gd name="connsiteY33" fmla="*/ 1273744 h 1302319"/>
                <a:gd name="connsiteX34" fmla="*/ 1557381 w 4111268"/>
                <a:gd name="connsiteY34" fmla="*/ 1278506 h 1302319"/>
                <a:gd name="connsiteX35" fmla="*/ 1590719 w 4111268"/>
                <a:gd name="connsiteY35" fmla="*/ 1273744 h 1302319"/>
                <a:gd name="connsiteX36" fmla="*/ 1605006 w 4111268"/>
                <a:gd name="connsiteY36" fmla="*/ 1268981 h 1302319"/>
                <a:gd name="connsiteX37" fmla="*/ 1628819 w 4111268"/>
                <a:gd name="connsiteY37" fmla="*/ 1264219 h 1302319"/>
                <a:gd name="connsiteX38" fmla="*/ 1800269 w 4111268"/>
                <a:gd name="connsiteY38" fmla="*/ 1268981 h 1302319"/>
                <a:gd name="connsiteX39" fmla="*/ 1857419 w 4111268"/>
                <a:gd name="connsiteY39" fmla="*/ 1273744 h 1302319"/>
                <a:gd name="connsiteX40" fmla="*/ 1905044 w 4111268"/>
                <a:gd name="connsiteY40" fmla="*/ 1288031 h 1302319"/>
                <a:gd name="connsiteX41" fmla="*/ 1919331 w 4111268"/>
                <a:gd name="connsiteY41" fmla="*/ 1292794 h 1302319"/>
                <a:gd name="connsiteX42" fmla="*/ 1933619 w 4111268"/>
                <a:gd name="connsiteY42" fmla="*/ 1302319 h 1302319"/>
                <a:gd name="connsiteX43" fmla="*/ 1986006 w 4111268"/>
                <a:gd name="connsiteY43" fmla="*/ 1292794 h 1302319"/>
                <a:gd name="connsiteX44" fmla="*/ 2000294 w 4111268"/>
                <a:gd name="connsiteY44" fmla="*/ 1283269 h 1302319"/>
                <a:gd name="connsiteX45" fmla="*/ 2014581 w 4111268"/>
                <a:gd name="connsiteY45" fmla="*/ 1278506 h 1302319"/>
                <a:gd name="connsiteX46" fmla="*/ 2043156 w 4111268"/>
                <a:gd name="connsiteY46" fmla="*/ 1259456 h 1302319"/>
                <a:gd name="connsiteX47" fmla="*/ 2090781 w 4111268"/>
                <a:gd name="connsiteY47" fmla="*/ 1249931 h 1302319"/>
                <a:gd name="connsiteX48" fmla="*/ 2147931 w 4111268"/>
                <a:gd name="connsiteY48" fmla="*/ 1254694 h 1302319"/>
                <a:gd name="connsiteX49" fmla="*/ 2233656 w 4111268"/>
                <a:gd name="connsiteY49" fmla="*/ 1259456 h 1302319"/>
                <a:gd name="connsiteX50" fmla="*/ 2257469 w 4111268"/>
                <a:gd name="connsiteY50" fmla="*/ 1264219 h 1302319"/>
                <a:gd name="connsiteX51" fmla="*/ 2290806 w 4111268"/>
                <a:gd name="connsiteY51" fmla="*/ 1268981 h 1302319"/>
                <a:gd name="connsiteX52" fmla="*/ 2371769 w 4111268"/>
                <a:gd name="connsiteY52" fmla="*/ 1268981 h 1302319"/>
                <a:gd name="connsiteX53" fmla="*/ 2433681 w 4111268"/>
                <a:gd name="connsiteY53" fmla="*/ 1273744 h 1302319"/>
                <a:gd name="connsiteX54" fmla="*/ 2571794 w 4111268"/>
                <a:gd name="connsiteY54" fmla="*/ 1273744 h 1302319"/>
                <a:gd name="connsiteX55" fmla="*/ 2614656 w 4111268"/>
                <a:gd name="connsiteY55" fmla="*/ 1259456 h 1302319"/>
                <a:gd name="connsiteX56" fmla="*/ 2628944 w 4111268"/>
                <a:gd name="connsiteY56" fmla="*/ 1254694 h 1302319"/>
                <a:gd name="connsiteX57" fmla="*/ 2643231 w 4111268"/>
                <a:gd name="connsiteY57" fmla="*/ 1249931 h 1302319"/>
                <a:gd name="connsiteX58" fmla="*/ 2986131 w 4111268"/>
                <a:gd name="connsiteY58" fmla="*/ 1259456 h 1302319"/>
                <a:gd name="connsiteX59" fmla="*/ 3081381 w 4111268"/>
                <a:gd name="connsiteY59" fmla="*/ 1254694 h 1302319"/>
                <a:gd name="connsiteX60" fmla="*/ 3238544 w 4111268"/>
                <a:gd name="connsiteY60" fmla="*/ 1259456 h 1302319"/>
                <a:gd name="connsiteX61" fmla="*/ 3252831 w 4111268"/>
                <a:gd name="connsiteY61" fmla="*/ 1264219 h 1302319"/>
                <a:gd name="connsiteX62" fmla="*/ 3295694 w 4111268"/>
                <a:gd name="connsiteY62" fmla="*/ 1273744 h 1302319"/>
                <a:gd name="connsiteX63" fmla="*/ 3309981 w 4111268"/>
                <a:gd name="connsiteY63" fmla="*/ 1278506 h 1302319"/>
                <a:gd name="connsiteX64" fmla="*/ 3400469 w 4111268"/>
                <a:gd name="connsiteY64" fmla="*/ 1283269 h 1302319"/>
                <a:gd name="connsiteX65" fmla="*/ 3433806 w 4111268"/>
                <a:gd name="connsiteY65" fmla="*/ 1278506 h 1302319"/>
                <a:gd name="connsiteX66" fmla="*/ 3462381 w 4111268"/>
                <a:gd name="connsiteY66" fmla="*/ 1268981 h 1302319"/>
                <a:gd name="connsiteX67" fmla="*/ 3505244 w 4111268"/>
                <a:gd name="connsiteY67" fmla="*/ 1254694 h 1302319"/>
                <a:gd name="connsiteX68" fmla="*/ 3543344 w 4111268"/>
                <a:gd name="connsiteY68" fmla="*/ 1249931 h 1302319"/>
                <a:gd name="connsiteX69" fmla="*/ 3700506 w 4111268"/>
                <a:gd name="connsiteY69" fmla="*/ 1254694 h 1302319"/>
                <a:gd name="connsiteX70" fmla="*/ 3729081 w 4111268"/>
                <a:gd name="connsiteY70" fmla="*/ 1264219 h 1302319"/>
                <a:gd name="connsiteX71" fmla="*/ 3752894 w 4111268"/>
                <a:gd name="connsiteY71" fmla="*/ 1268981 h 1302319"/>
                <a:gd name="connsiteX72" fmla="*/ 3819569 w 4111268"/>
                <a:gd name="connsiteY72" fmla="*/ 1254694 h 1302319"/>
                <a:gd name="connsiteX73" fmla="*/ 3938631 w 4111268"/>
                <a:gd name="connsiteY73" fmla="*/ 1249931 h 1302319"/>
                <a:gd name="connsiteX74" fmla="*/ 3967206 w 4111268"/>
                <a:gd name="connsiteY74" fmla="*/ 1235644 h 1302319"/>
                <a:gd name="connsiteX75" fmla="*/ 3991019 w 4111268"/>
                <a:gd name="connsiteY75" fmla="*/ 1216594 h 1302319"/>
                <a:gd name="connsiteX76" fmla="*/ 4005306 w 4111268"/>
                <a:gd name="connsiteY76" fmla="*/ 1207069 h 1302319"/>
                <a:gd name="connsiteX77" fmla="*/ 4019594 w 4111268"/>
                <a:gd name="connsiteY77" fmla="*/ 1202306 h 1302319"/>
                <a:gd name="connsiteX78" fmla="*/ 4024356 w 4111268"/>
                <a:gd name="connsiteY78" fmla="*/ 1149919 h 1302319"/>
                <a:gd name="connsiteX79" fmla="*/ 4029119 w 4111268"/>
                <a:gd name="connsiteY79" fmla="*/ 1135631 h 1302319"/>
                <a:gd name="connsiteX80" fmla="*/ 4043406 w 4111268"/>
                <a:gd name="connsiteY80" fmla="*/ 1126106 h 1302319"/>
                <a:gd name="connsiteX81" fmla="*/ 4057694 w 4111268"/>
                <a:gd name="connsiteY81" fmla="*/ 1121344 h 1302319"/>
                <a:gd name="connsiteX82" fmla="*/ 4091031 w 4111268"/>
                <a:gd name="connsiteY82" fmla="*/ 1073719 h 1302319"/>
                <a:gd name="connsiteX83" fmla="*/ 4086269 w 4111268"/>
                <a:gd name="connsiteY83" fmla="*/ 1030856 h 1302319"/>
                <a:gd name="connsiteX84" fmla="*/ 4081506 w 4111268"/>
                <a:gd name="connsiteY84" fmla="*/ 1016569 h 1302319"/>
                <a:gd name="connsiteX85" fmla="*/ 4076744 w 4111268"/>
                <a:gd name="connsiteY85" fmla="*/ 997519 h 1302319"/>
                <a:gd name="connsiteX86" fmla="*/ 4071981 w 4111268"/>
                <a:gd name="connsiteY86" fmla="*/ 959419 h 1302319"/>
                <a:gd name="connsiteX87" fmla="*/ 4086269 w 4111268"/>
                <a:gd name="connsiteY87" fmla="*/ 897506 h 1302319"/>
                <a:gd name="connsiteX88" fmla="*/ 4091031 w 4111268"/>
                <a:gd name="connsiteY88" fmla="*/ 883219 h 1302319"/>
                <a:gd name="connsiteX89" fmla="*/ 4076744 w 4111268"/>
                <a:gd name="connsiteY89" fmla="*/ 849881 h 1302319"/>
                <a:gd name="connsiteX90" fmla="*/ 4062456 w 4111268"/>
                <a:gd name="connsiteY90" fmla="*/ 821306 h 1302319"/>
                <a:gd name="connsiteX91" fmla="*/ 4071981 w 4111268"/>
                <a:gd name="connsiteY91" fmla="*/ 673669 h 1302319"/>
                <a:gd name="connsiteX92" fmla="*/ 4081506 w 4111268"/>
                <a:gd name="connsiteY92" fmla="*/ 578419 h 1302319"/>
                <a:gd name="connsiteX93" fmla="*/ 4076744 w 4111268"/>
                <a:gd name="connsiteY93" fmla="*/ 521269 h 1302319"/>
                <a:gd name="connsiteX94" fmla="*/ 4076744 w 4111268"/>
                <a:gd name="connsiteY94" fmla="*/ 445069 h 1302319"/>
                <a:gd name="connsiteX95" fmla="*/ 4086269 w 4111268"/>
                <a:gd name="connsiteY95" fmla="*/ 430781 h 1302319"/>
                <a:gd name="connsiteX96" fmla="*/ 4091031 w 4111268"/>
                <a:gd name="connsiteY96" fmla="*/ 416494 h 1302319"/>
                <a:gd name="connsiteX97" fmla="*/ 4081506 w 4111268"/>
                <a:gd name="connsiteY97" fmla="*/ 364106 h 1302319"/>
                <a:gd name="connsiteX98" fmla="*/ 4062456 w 4111268"/>
                <a:gd name="connsiteY98" fmla="*/ 335531 h 1302319"/>
                <a:gd name="connsiteX99" fmla="*/ 4071981 w 4111268"/>
                <a:gd name="connsiteY99" fmla="*/ 292669 h 1302319"/>
                <a:gd name="connsiteX100" fmla="*/ 4091031 w 4111268"/>
                <a:gd name="connsiteY100" fmla="*/ 264094 h 1302319"/>
                <a:gd name="connsiteX101" fmla="*/ 4095794 w 4111268"/>
                <a:gd name="connsiteY101" fmla="*/ 249806 h 1302319"/>
                <a:gd name="connsiteX102" fmla="*/ 4105319 w 4111268"/>
                <a:gd name="connsiteY102" fmla="*/ 235519 h 1302319"/>
                <a:gd name="connsiteX103" fmla="*/ 4105319 w 4111268"/>
                <a:gd name="connsiteY103" fmla="*/ 145031 h 1302319"/>
                <a:gd name="connsiteX104" fmla="*/ 4091031 w 4111268"/>
                <a:gd name="connsiteY104" fmla="*/ 116456 h 1302319"/>
                <a:gd name="connsiteX105" fmla="*/ 4071981 w 4111268"/>
                <a:gd name="connsiteY105" fmla="*/ 102169 h 1302319"/>
                <a:gd name="connsiteX106" fmla="*/ 4043406 w 4111268"/>
                <a:gd name="connsiteY106" fmla="*/ 83119 h 1302319"/>
                <a:gd name="connsiteX107" fmla="*/ 4029119 w 4111268"/>
                <a:gd name="connsiteY107" fmla="*/ 73594 h 1302319"/>
                <a:gd name="connsiteX108" fmla="*/ 3962444 w 4111268"/>
                <a:gd name="connsiteY108" fmla="*/ 59306 h 1302319"/>
                <a:gd name="connsiteX109" fmla="*/ 3786231 w 4111268"/>
                <a:gd name="connsiteY109" fmla="*/ 64069 h 1302319"/>
                <a:gd name="connsiteX110" fmla="*/ 3771944 w 4111268"/>
                <a:gd name="connsiteY110" fmla="*/ 68831 h 1302319"/>
                <a:gd name="connsiteX111" fmla="*/ 3733844 w 4111268"/>
                <a:gd name="connsiteY111" fmla="*/ 78356 h 1302319"/>
                <a:gd name="connsiteX112" fmla="*/ 3657644 w 4111268"/>
                <a:gd name="connsiteY112" fmla="*/ 73594 h 1302319"/>
                <a:gd name="connsiteX113" fmla="*/ 3614781 w 4111268"/>
                <a:gd name="connsiteY113" fmla="*/ 59306 h 1302319"/>
                <a:gd name="connsiteX114" fmla="*/ 3571919 w 4111268"/>
                <a:gd name="connsiteY114" fmla="*/ 45019 h 1302319"/>
                <a:gd name="connsiteX115" fmla="*/ 3538581 w 4111268"/>
                <a:gd name="connsiteY115" fmla="*/ 40256 h 1302319"/>
                <a:gd name="connsiteX116" fmla="*/ 3490956 w 4111268"/>
                <a:gd name="connsiteY116" fmla="*/ 40256 h 1302319"/>
                <a:gd name="connsiteX117" fmla="*/ 3476669 w 4111268"/>
                <a:gd name="connsiteY117" fmla="*/ 49781 h 1302319"/>
                <a:gd name="connsiteX118" fmla="*/ 3400469 w 4111268"/>
                <a:gd name="connsiteY118" fmla="*/ 68831 h 1302319"/>
                <a:gd name="connsiteX119" fmla="*/ 3143294 w 4111268"/>
                <a:gd name="connsiteY119" fmla="*/ 73594 h 1302319"/>
                <a:gd name="connsiteX120" fmla="*/ 3019469 w 4111268"/>
                <a:gd name="connsiteY120" fmla="*/ 64069 h 1302319"/>
                <a:gd name="connsiteX121" fmla="*/ 2990894 w 4111268"/>
                <a:gd name="connsiteY121" fmla="*/ 54544 h 1302319"/>
                <a:gd name="connsiteX122" fmla="*/ 2976606 w 4111268"/>
                <a:gd name="connsiteY122" fmla="*/ 49781 h 1302319"/>
                <a:gd name="connsiteX123" fmla="*/ 2928981 w 4111268"/>
                <a:gd name="connsiteY123" fmla="*/ 59306 h 1302319"/>
                <a:gd name="connsiteX124" fmla="*/ 2905169 w 4111268"/>
                <a:gd name="connsiteY124" fmla="*/ 64069 h 1302319"/>
                <a:gd name="connsiteX125" fmla="*/ 2709906 w 4111268"/>
                <a:gd name="connsiteY125" fmla="*/ 68831 h 1302319"/>
                <a:gd name="connsiteX126" fmla="*/ 2595606 w 4111268"/>
                <a:gd name="connsiteY126" fmla="*/ 64069 h 1302319"/>
                <a:gd name="connsiteX127" fmla="*/ 2581319 w 4111268"/>
                <a:gd name="connsiteY127" fmla="*/ 59306 h 1302319"/>
                <a:gd name="connsiteX128" fmla="*/ 2452731 w 4111268"/>
                <a:gd name="connsiteY128" fmla="*/ 68831 h 1302319"/>
                <a:gd name="connsiteX129" fmla="*/ 2362244 w 4111268"/>
                <a:gd name="connsiteY129" fmla="*/ 73594 h 1302319"/>
                <a:gd name="connsiteX130" fmla="*/ 2238419 w 4111268"/>
                <a:gd name="connsiteY130" fmla="*/ 83119 h 1302319"/>
                <a:gd name="connsiteX131" fmla="*/ 2124119 w 4111268"/>
                <a:gd name="connsiteY131" fmla="*/ 78356 h 1302319"/>
                <a:gd name="connsiteX132" fmla="*/ 1914569 w 4111268"/>
                <a:gd name="connsiteY132" fmla="*/ 73594 h 1302319"/>
                <a:gd name="connsiteX133" fmla="*/ 1852656 w 4111268"/>
                <a:gd name="connsiteY133" fmla="*/ 68831 h 1302319"/>
                <a:gd name="connsiteX134" fmla="*/ 1824081 w 4111268"/>
                <a:gd name="connsiteY134" fmla="*/ 59306 h 1302319"/>
                <a:gd name="connsiteX135" fmla="*/ 1809794 w 4111268"/>
                <a:gd name="connsiteY135" fmla="*/ 54544 h 1302319"/>
                <a:gd name="connsiteX136" fmla="*/ 1728831 w 4111268"/>
                <a:gd name="connsiteY136" fmla="*/ 49781 h 1302319"/>
                <a:gd name="connsiteX137" fmla="*/ 1676444 w 4111268"/>
                <a:gd name="connsiteY137" fmla="*/ 45019 h 1302319"/>
                <a:gd name="connsiteX138" fmla="*/ 1614531 w 4111268"/>
                <a:gd name="connsiteY138" fmla="*/ 49781 h 1302319"/>
                <a:gd name="connsiteX139" fmla="*/ 1590719 w 4111268"/>
                <a:gd name="connsiteY139" fmla="*/ 54544 h 1302319"/>
                <a:gd name="connsiteX140" fmla="*/ 1543094 w 4111268"/>
                <a:gd name="connsiteY140" fmla="*/ 59306 h 1302319"/>
                <a:gd name="connsiteX141" fmla="*/ 1514519 w 4111268"/>
                <a:gd name="connsiteY141" fmla="*/ 64069 h 1302319"/>
                <a:gd name="connsiteX142" fmla="*/ 1485944 w 4111268"/>
                <a:gd name="connsiteY142" fmla="*/ 73594 h 1302319"/>
                <a:gd name="connsiteX143" fmla="*/ 1290681 w 4111268"/>
                <a:gd name="connsiteY143" fmla="*/ 68831 h 1302319"/>
                <a:gd name="connsiteX144" fmla="*/ 1262106 w 4111268"/>
                <a:gd name="connsiteY144" fmla="*/ 64069 h 1302319"/>
                <a:gd name="connsiteX145" fmla="*/ 1066844 w 4111268"/>
                <a:gd name="connsiteY145" fmla="*/ 68831 h 1302319"/>
                <a:gd name="connsiteX146" fmla="*/ 1043031 w 4111268"/>
                <a:gd name="connsiteY146" fmla="*/ 73594 h 1302319"/>
                <a:gd name="connsiteX147" fmla="*/ 1028744 w 4111268"/>
                <a:gd name="connsiteY147" fmla="*/ 78356 h 1302319"/>
                <a:gd name="connsiteX148" fmla="*/ 809669 w 4111268"/>
                <a:gd name="connsiteY148" fmla="*/ 73594 h 1302319"/>
                <a:gd name="connsiteX149" fmla="*/ 752519 w 4111268"/>
                <a:gd name="connsiteY149" fmla="*/ 68831 h 1302319"/>
                <a:gd name="connsiteX150" fmla="*/ 728706 w 4111268"/>
                <a:gd name="connsiteY150" fmla="*/ 64069 h 1302319"/>
                <a:gd name="connsiteX151" fmla="*/ 671556 w 4111268"/>
                <a:gd name="connsiteY151" fmla="*/ 59306 h 1302319"/>
                <a:gd name="connsiteX152" fmla="*/ 623931 w 4111268"/>
                <a:gd name="connsiteY152" fmla="*/ 49781 h 1302319"/>
                <a:gd name="connsiteX153" fmla="*/ 538206 w 4111268"/>
                <a:gd name="connsiteY153" fmla="*/ 54544 h 1302319"/>
                <a:gd name="connsiteX154" fmla="*/ 466769 w 4111268"/>
                <a:gd name="connsiteY154" fmla="*/ 64069 h 1302319"/>
                <a:gd name="connsiteX155" fmla="*/ 452481 w 4111268"/>
                <a:gd name="connsiteY155" fmla="*/ 68831 h 1302319"/>
                <a:gd name="connsiteX156" fmla="*/ 319131 w 4111268"/>
                <a:gd name="connsiteY156" fmla="*/ 64069 h 1302319"/>
                <a:gd name="connsiteX157" fmla="*/ 271506 w 4111268"/>
                <a:gd name="connsiteY157" fmla="*/ 59306 h 1302319"/>
                <a:gd name="connsiteX158" fmla="*/ 223881 w 4111268"/>
                <a:gd name="connsiteY158" fmla="*/ 49781 h 1302319"/>
                <a:gd name="connsiteX159" fmla="*/ 123869 w 4111268"/>
                <a:gd name="connsiteY159" fmla="*/ 45019 h 1302319"/>
                <a:gd name="connsiteX160" fmla="*/ 85769 w 4111268"/>
                <a:gd name="connsiteY160" fmla="*/ 49781 h 1302319"/>
                <a:gd name="connsiteX161" fmla="*/ 71481 w 4111268"/>
                <a:gd name="connsiteY161" fmla="*/ 59306 h 1302319"/>
                <a:gd name="connsiteX162" fmla="*/ 42906 w 4111268"/>
                <a:gd name="connsiteY162" fmla="*/ 68831 h 1302319"/>
                <a:gd name="connsiteX163" fmla="*/ 28619 w 4111268"/>
                <a:gd name="connsiteY163" fmla="*/ 73594 h 1302319"/>
                <a:gd name="connsiteX164" fmla="*/ 14331 w 4111268"/>
                <a:gd name="connsiteY164" fmla="*/ 78356 h 1302319"/>
                <a:gd name="connsiteX165" fmla="*/ 44 w 4111268"/>
                <a:gd name="connsiteY165" fmla="*/ 87881 h 1302319"/>
                <a:gd name="connsiteX166" fmla="*/ 19094 w 4111268"/>
                <a:gd name="connsiteY166" fmla="*/ 1240406 h 1302319"/>
                <a:gd name="connsiteX0" fmla="*/ 6059 w 4098233"/>
                <a:gd name="connsiteY0" fmla="*/ 1249372 h 1311285"/>
                <a:gd name="connsiteX1" fmla="*/ 48921 w 4098233"/>
                <a:gd name="connsiteY1" fmla="*/ 1258897 h 1311285"/>
                <a:gd name="connsiteX2" fmla="*/ 63209 w 4098233"/>
                <a:gd name="connsiteY2" fmla="*/ 1268422 h 1311285"/>
                <a:gd name="connsiteX3" fmla="*/ 77496 w 4098233"/>
                <a:gd name="connsiteY3" fmla="*/ 1273185 h 1311285"/>
                <a:gd name="connsiteX4" fmla="*/ 191796 w 4098233"/>
                <a:gd name="connsiteY4" fmla="*/ 1268422 h 1311285"/>
                <a:gd name="connsiteX5" fmla="*/ 220371 w 4098233"/>
                <a:gd name="connsiteY5" fmla="*/ 1258897 h 1311285"/>
                <a:gd name="connsiteX6" fmla="*/ 234659 w 4098233"/>
                <a:gd name="connsiteY6" fmla="*/ 1254135 h 1311285"/>
                <a:gd name="connsiteX7" fmla="*/ 248946 w 4098233"/>
                <a:gd name="connsiteY7" fmla="*/ 1249372 h 1311285"/>
                <a:gd name="connsiteX8" fmla="*/ 282284 w 4098233"/>
                <a:gd name="connsiteY8" fmla="*/ 1258897 h 1311285"/>
                <a:gd name="connsiteX9" fmla="*/ 296571 w 4098233"/>
                <a:gd name="connsiteY9" fmla="*/ 1268422 h 1311285"/>
                <a:gd name="connsiteX10" fmla="*/ 506121 w 4098233"/>
                <a:gd name="connsiteY10" fmla="*/ 1268422 h 1311285"/>
                <a:gd name="connsiteX11" fmla="*/ 539459 w 4098233"/>
                <a:gd name="connsiteY11" fmla="*/ 1282710 h 1311285"/>
                <a:gd name="connsiteX12" fmla="*/ 553746 w 4098233"/>
                <a:gd name="connsiteY12" fmla="*/ 1287472 h 1311285"/>
                <a:gd name="connsiteX13" fmla="*/ 563271 w 4098233"/>
                <a:gd name="connsiteY13" fmla="*/ 1273185 h 1311285"/>
                <a:gd name="connsiteX14" fmla="*/ 601371 w 4098233"/>
                <a:gd name="connsiteY14" fmla="*/ 1282710 h 1311285"/>
                <a:gd name="connsiteX15" fmla="*/ 615659 w 4098233"/>
                <a:gd name="connsiteY15" fmla="*/ 1296997 h 1311285"/>
                <a:gd name="connsiteX16" fmla="*/ 629946 w 4098233"/>
                <a:gd name="connsiteY16" fmla="*/ 1301760 h 1311285"/>
                <a:gd name="connsiteX17" fmla="*/ 644234 w 4098233"/>
                <a:gd name="connsiteY17" fmla="*/ 1311285 h 1311285"/>
                <a:gd name="connsiteX18" fmla="*/ 706146 w 4098233"/>
                <a:gd name="connsiteY18" fmla="*/ 1306522 h 1311285"/>
                <a:gd name="connsiteX19" fmla="*/ 720434 w 4098233"/>
                <a:gd name="connsiteY19" fmla="*/ 1301760 h 1311285"/>
                <a:gd name="connsiteX20" fmla="*/ 739484 w 4098233"/>
                <a:gd name="connsiteY20" fmla="*/ 1296997 h 1311285"/>
                <a:gd name="connsiteX21" fmla="*/ 753771 w 4098233"/>
                <a:gd name="connsiteY21" fmla="*/ 1292235 h 1311285"/>
                <a:gd name="connsiteX22" fmla="*/ 825209 w 4098233"/>
                <a:gd name="connsiteY22" fmla="*/ 1287472 h 1311285"/>
                <a:gd name="connsiteX23" fmla="*/ 863309 w 4098233"/>
                <a:gd name="connsiteY23" fmla="*/ 1282710 h 1311285"/>
                <a:gd name="connsiteX24" fmla="*/ 891884 w 4098233"/>
                <a:gd name="connsiteY24" fmla="*/ 1273185 h 1311285"/>
                <a:gd name="connsiteX25" fmla="*/ 906171 w 4098233"/>
                <a:gd name="connsiteY25" fmla="*/ 1268422 h 1311285"/>
                <a:gd name="connsiteX26" fmla="*/ 1068096 w 4098233"/>
                <a:gd name="connsiteY26" fmla="*/ 1277947 h 1311285"/>
                <a:gd name="connsiteX27" fmla="*/ 1082384 w 4098233"/>
                <a:gd name="connsiteY27" fmla="*/ 1282710 h 1311285"/>
                <a:gd name="connsiteX28" fmla="*/ 1096671 w 4098233"/>
                <a:gd name="connsiteY28" fmla="*/ 1292235 h 1311285"/>
                <a:gd name="connsiteX29" fmla="*/ 1201446 w 4098233"/>
                <a:gd name="connsiteY29" fmla="*/ 1287472 h 1311285"/>
                <a:gd name="connsiteX30" fmla="*/ 1244309 w 4098233"/>
                <a:gd name="connsiteY30" fmla="*/ 1268422 h 1311285"/>
                <a:gd name="connsiteX31" fmla="*/ 1272884 w 4098233"/>
                <a:gd name="connsiteY31" fmla="*/ 1263660 h 1311285"/>
                <a:gd name="connsiteX32" fmla="*/ 1487196 w 4098233"/>
                <a:gd name="connsiteY32" fmla="*/ 1268422 h 1311285"/>
                <a:gd name="connsiteX33" fmla="*/ 1530059 w 4098233"/>
                <a:gd name="connsiteY33" fmla="*/ 1282710 h 1311285"/>
                <a:gd name="connsiteX34" fmla="*/ 1544346 w 4098233"/>
                <a:gd name="connsiteY34" fmla="*/ 1287472 h 1311285"/>
                <a:gd name="connsiteX35" fmla="*/ 1577684 w 4098233"/>
                <a:gd name="connsiteY35" fmla="*/ 1282710 h 1311285"/>
                <a:gd name="connsiteX36" fmla="*/ 1591971 w 4098233"/>
                <a:gd name="connsiteY36" fmla="*/ 1277947 h 1311285"/>
                <a:gd name="connsiteX37" fmla="*/ 1615784 w 4098233"/>
                <a:gd name="connsiteY37" fmla="*/ 1273185 h 1311285"/>
                <a:gd name="connsiteX38" fmla="*/ 1787234 w 4098233"/>
                <a:gd name="connsiteY38" fmla="*/ 1277947 h 1311285"/>
                <a:gd name="connsiteX39" fmla="*/ 1844384 w 4098233"/>
                <a:gd name="connsiteY39" fmla="*/ 1282710 h 1311285"/>
                <a:gd name="connsiteX40" fmla="*/ 1892009 w 4098233"/>
                <a:gd name="connsiteY40" fmla="*/ 1296997 h 1311285"/>
                <a:gd name="connsiteX41" fmla="*/ 1906296 w 4098233"/>
                <a:gd name="connsiteY41" fmla="*/ 1301760 h 1311285"/>
                <a:gd name="connsiteX42" fmla="*/ 1920584 w 4098233"/>
                <a:gd name="connsiteY42" fmla="*/ 1311285 h 1311285"/>
                <a:gd name="connsiteX43" fmla="*/ 1972971 w 4098233"/>
                <a:gd name="connsiteY43" fmla="*/ 1301760 h 1311285"/>
                <a:gd name="connsiteX44" fmla="*/ 1987259 w 4098233"/>
                <a:gd name="connsiteY44" fmla="*/ 1292235 h 1311285"/>
                <a:gd name="connsiteX45" fmla="*/ 2001546 w 4098233"/>
                <a:gd name="connsiteY45" fmla="*/ 1287472 h 1311285"/>
                <a:gd name="connsiteX46" fmla="*/ 2030121 w 4098233"/>
                <a:gd name="connsiteY46" fmla="*/ 1268422 h 1311285"/>
                <a:gd name="connsiteX47" fmla="*/ 2077746 w 4098233"/>
                <a:gd name="connsiteY47" fmla="*/ 1258897 h 1311285"/>
                <a:gd name="connsiteX48" fmla="*/ 2134896 w 4098233"/>
                <a:gd name="connsiteY48" fmla="*/ 1263660 h 1311285"/>
                <a:gd name="connsiteX49" fmla="*/ 2220621 w 4098233"/>
                <a:gd name="connsiteY49" fmla="*/ 1268422 h 1311285"/>
                <a:gd name="connsiteX50" fmla="*/ 2244434 w 4098233"/>
                <a:gd name="connsiteY50" fmla="*/ 1273185 h 1311285"/>
                <a:gd name="connsiteX51" fmla="*/ 2277771 w 4098233"/>
                <a:gd name="connsiteY51" fmla="*/ 1277947 h 1311285"/>
                <a:gd name="connsiteX52" fmla="*/ 2358734 w 4098233"/>
                <a:gd name="connsiteY52" fmla="*/ 1277947 h 1311285"/>
                <a:gd name="connsiteX53" fmla="*/ 2420646 w 4098233"/>
                <a:gd name="connsiteY53" fmla="*/ 1282710 h 1311285"/>
                <a:gd name="connsiteX54" fmla="*/ 2558759 w 4098233"/>
                <a:gd name="connsiteY54" fmla="*/ 1282710 h 1311285"/>
                <a:gd name="connsiteX55" fmla="*/ 2601621 w 4098233"/>
                <a:gd name="connsiteY55" fmla="*/ 1268422 h 1311285"/>
                <a:gd name="connsiteX56" fmla="*/ 2615909 w 4098233"/>
                <a:gd name="connsiteY56" fmla="*/ 1263660 h 1311285"/>
                <a:gd name="connsiteX57" fmla="*/ 2630196 w 4098233"/>
                <a:gd name="connsiteY57" fmla="*/ 1258897 h 1311285"/>
                <a:gd name="connsiteX58" fmla="*/ 2973096 w 4098233"/>
                <a:gd name="connsiteY58" fmla="*/ 1268422 h 1311285"/>
                <a:gd name="connsiteX59" fmla="*/ 3068346 w 4098233"/>
                <a:gd name="connsiteY59" fmla="*/ 1263660 h 1311285"/>
                <a:gd name="connsiteX60" fmla="*/ 3225509 w 4098233"/>
                <a:gd name="connsiteY60" fmla="*/ 1268422 h 1311285"/>
                <a:gd name="connsiteX61" fmla="*/ 3239796 w 4098233"/>
                <a:gd name="connsiteY61" fmla="*/ 1273185 h 1311285"/>
                <a:gd name="connsiteX62" fmla="*/ 3282659 w 4098233"/>
                <a:gd name="connsiteY62" fmla="*/ 1282710 h 1311285"/>
                <a:gd name="connsiteX63" fmla="*/ 3296946 w 4098233"/>
                <a:gd name="connsiteY63" fmla="*/ 1287472 h 1311285"/>
                <a:gd name="connsiteX64" fmla="*/ 3387434 w 4098233"/>
                <a:gd name="connsiteY64" fmla="*/ 1292235 h 1311285"/>
                <a:gd name="connsiteX65" fmla="*/ 3420771 w 4098233"/>
                <a:gd name="connsiteY65" fmla="*/ 1287472 h 1311285"/>
                <a:gd name="connsiteX66" fmla="*/ 3449346 w 4098233"/>
                <a:gd name="connsiteY66" fmla="*/ 1277947 h 1311285"/>
                <a:gd name="connsiteX67" fmla="*/ 3492209 w 4098233"/>
                <a:gd name="connsiteY67" fmla="*/ 1263660 h 1311285"/>
                <a:gd name="connsiteX68" fmla="*/ 3530309 w 4098233"/>
                <a:gd name="connsiteY68" fmla="*/ 1258897 h 1311285"/>
                <a:gd name="connsiteX69" fmla="*/ 3687471 w 4098233"/>
                <a:gd name="connsiteY69" fmla="*/ 1263660 h 1311285"/>
                <a:gd name="connsiteX70" fmla="*/ 3716046 w 4098233"/>
                <a:gd name="connsiteY70" fmla="*/ 1273185 h 1311285"/>
                <a:gd name="connsiteX71" fmla="*/ 3739859 w 4098233"/>
                <a:gd name="connsiteY71" fmla="*/ 1277947 h 1311285"/>
                <a:gd name="connsiteX72" fmla="*/ 3806534 w 4098233"/>
                <a:gd name="connsiteY72" fmla="*/ 1263660 h 1311285"/>
                <a:gd name="connsiteX73" fmla="*/ 3925596 w 4098233"/>
                <a:gd name="connsiteY73" fmla="*/ 1258897 h 1311285"/>
                <a:gd name="connsiteX74" fmla="*/ 3954171 w 4098233"/>
                <a:gd name="connsiteY74" fmla="*/ 1244610 h 1311285"/>
                <a:gd name="connsiteX75" fmla="*/ 3977984 w 4098233"/>
                <a:gd name="connsiteY75" fmla="*/ 1225560 h 1311285"/>
                <a:gd name="connsiteX76" fmla="*/ 3992271 w 4098233"/>
                <a:gd name="connsiteY76" fmla="*/ 1216035 h 1311285"/>
                <a:gd name="connsiteX77" fmla="*/ 4006559 w 4098233"/>
                <a:gd name="connsiteY77" fmla="*/ 1211272 h 1311285"/>
                <a:gd name="connsiteX78" fmla="*/ 4011321 w 4098233"/>
                <a:gd name="connsiteY78" fmla="*/ 1158885 h 1311285"/>
                <a:gd name="connsiteX79" fmla="*/ 4016084 w 4098233"/>
                <a:gd name="connsiteY79" fmla="*/ 1144597 h 1311285"/>
                <a:gd name="connsiteX80" fmla="*/ 4030371 w 4098233"/>
                <a:gd name="connsiteY80" fmla="*/ 1135072 h 1311285"/>
                <a:gd name="connsiteX81" fmla="*/ 4044659 w 4098233"/>
                <a:gd name="connsiteY81" fmla="*/ 1130310 h 1311285"/>
                <a:gd name="connsiteX82" fmla="*/ 4077996 w 4098233"/>
                <a:gd name="connsiteY82" fmla="*/ 1082685 h 1311285"/>
                <a:gd name="connsiteX83" fmla="*/ 4073234 w 4098233"/>
                <a:gd name="connsiteY83" fmla="*/ 1039822 h 1311285"/>
                <a:gd name="connsiteX84" fmla="*/ 4068471 w 4098233"/>
                <a:gd name="connsiteY84" fmla="*/ 1025535 h 1311285"/>
                <a:gd name="connsiteX85" fmla="*/ 4063709 w 4098233"/>
                <a:gd name="connsiteY85" fmla="*/ 1006485 h 1311285"/>
                <a:gd name="connsiteX86" fmla="*/ 4058946 w 4098233"/>
                <a:gd name="connsiteY86" fmla="*/ 968385 h 1311285"/>
                <a:gd name="connsiteX87" fmla="*/ 4073234 w 4098233"/>
                <a:gd name="connsiteY87" fmla="*/ 906472 h 1311285"/>
                <a:gd name="connsiteX88" fmla="*/ 4077996 w 4098233"/>
                <a:gd name="connsiteY88" fmla="*/ 892185 h 1311285"/>
                <a:gd name="connsiteX89" fmla="*/ 4063709 w 4098233"/>
                <a:gd name="connsiteY89" fmla="*/ 858847 h 1311285"/>
                <a:gd name="connsiteX90" fmla="*/ 4049421 w 4098233"/>
                <a:gd name="connsiteY90" fmla="*/ 830272 h 1311285"/>
                <a:gd name="connsiteX91" fmla="*/ 4058946 w 4098233"/>
                <a:gd name="connsiteY91" fmla="*/ 682635 h 1311285"/>
                <a:gd name="connsiteX92" fmla="*/ 4068471 w 4098233"/>
                <a:gd name="connsiteY92" fmla="*/ 587385 h 1311285"/>
                <a:gd name="connsiteX93" fmla="*/ 4063709 w 4098233"/>
                <a:gd name="connsiteY93" fmla="*/ 530235 h 1311285"/>
                <a:gd name="connsiteX94" fmla="*/ 4063709 w 4098233"/>
                <a:gd name="connsiteY94" fmla="*/ 454035 h 1311285"/>
                <a:gd name="connsiteX95" fmla="*/ 4073234 w 4098233"/>
                <a:gd name="connsiteY95" fmla="*/ 439747 h 1311285"/>
                <a:gd name="connsiteX96" fmla="*/ 4077996 w 4098233"/>
                <a:gd name="connsiteY96" fmla="*/ 425460 h 1311285"/>
                <a:gd name="connsiteX97" fmla="*/ 4068471 w 4098233"/>
                <a:gd name="connsiteY97" fmla="*/ 373072 h 1311285"/>
                <a:gd name="connsiteX98" fmla="*/ 4049421 w 4098233"/>
                <a:gd name="connsiteY98" fmla="*/ 344497 h 1311285"/>
                <a:gd name="connsiteX99" fmla="*/ 4058946 w 4098233"/>
                <a:gd name="connsiteY99" fmla="*/ 301635 h 1311285"/>
                <a:gd name="connsiteX100" fmla="*/ 4077996 w 4098233"/>
                <a:gd name="connsiteY100" fmla="*/ 273060 h 1311285"/>
                <a:gd name="connsiteX101" fmla="*/ 4082759 w 4098233"/>
                <a:gd name="connsiteY101" fmla="*/ 258772 h 1311285"/>
                <a:gd name="connsiteX102" fmla="*/ 4092284 w 4098233"/>
                <a:gd name="connsiteY102" fmla="*/ 244485 h 1311285"/>
                <a:gd name="connsiteX103" fmla="*/ 4092284 w 4098233"/>
                <a:gd name="connsiteY103" fmla="*/ 153997 h 1311285"/>
                <a:gd name="connsiteX104" fmla="*/ 4077996 w 4098233"/>
                <a:gd name="connsiteY104" fmla="*/ 125422 h 1311285"/>
                <a:gd name="connsiteX105" fmla="*/ 4058946 w 4098233"/>
                <a:gd name="connsiteY105" fmla="*/ 111135 h 1311285"/>
                <a:gd name="connsiteX106" fmla="*/ 4030371 w 4098233"/>
                <a:gd name="connsiteY106" fmla="*/ 92085 h 1311285"/>
                <a:gd name="connsiteX107" fmla="*/ 4016084 w 4098233"/>
                <a:gd name="connsiteY107" fmla="*/ 82560 h 1311285"/>
                <a:gd name="connsiteX108" fmla="*/ 3949409 w 4098233"/>
                <a:gd name="connsiteY108" fmla="*/ 68272 h 1311285"/>
                <a:gd name="connsiteX109" fmla="*/ 3773196 w 4098233"/>
                <a:gd name="connsiteY109" fmla="*/ 73035 h 1311285"/>
                <a:gd name="connsiteX110" fmla="*/ 3758909 w 4098233"/>
                <a:gd name="connsiteY110" fmla="*/ 77797 h 1311285"/>
                <a:gd name="connsiteX111" fmla="*/ 3720809 w 4098233"/>
                <a:gd name="connsiteY111" fmla="*/ 87322 h 1311285"/>
                <a:gd name="connsiteX112" fmla="*/ 3644609 w 4098233"/>
                <a:gd name="connsiteY112" fmla="*/ 82560 h 1311285"/>
                <a:gd name="connsiteX113" fmla="*/ 3601746 w 4098233"/>
                <a:gd name="connsiteY113" fmla="*/ 68272 h 1311285"/>
                <a:gd name="connsiteX114" fmla="*/ 3558884 w 4098233"/>
                <a:gd name="connsiteY114" fmla="*/ 53985 h 1311285"/>
                <a:gd name="connsiteX115" fmla="*/ 3525546 w 4098233"/>
                <a:gd name="connsiteY115" fmla="*/ 49222 h 1311285"/>
                <a:gd name="connsiteX116" fmla="*/ 3477921 w 4098233"/>
                <a:gd name="connsiteY116" fmla="*/ 49222 h 1311285"/>
                <a:gd name="connsiteX117" fmla="*/ 3463634 w 4098233"/>
                <a:gd name="connsiteY117" fmla="*/ 58747 h 1311285"/>
                <a:gd name="connsiteX118" fmla="*/ 3387434 w 4098233"/>
                <a:gd name="connsiteY118" fmla="*/ 77797 h 1311285"/>
                <a:gd name="connsiteX119" fmla="*/ 3130259 w 4098233"/>
                <a:gd name="connsiteY119" fmla="*/ 82560 h 1311285"/>
                <a:gd name="connsiteX120" fmla="*/ 3006434 w 4098233"/>
                <a:gd name="connsiteY120" fmla="*/ 73035 h 1311285"/>
                <a:gd name="connsiteX121" fmla="*/ 2977859 w 4098233"/>
                <a:gd name="connsiteY121" fmla="*/ 63510 h 1311285"/>
                <a:gd name="connsiteX122" fmla="*/ 2963571 w 4098233"/>
                <a:gd name="connsiteY122" fmla="*/ 58747 h 1311285"/>
                <a:gd name="connsiteX123" fmla="*/ 2915946 w 4098233"/>
                <a:gd name="connsiteY123" fmla="*/ 68272 h 1311285"/>
                <a:gd name="connsiteX124" fmla="*/ 2892134 w 4098233"/>
                <a:gd name="connsiteY124" fmla="*/ 73035 h 1311285"/>
                <a:gd name="connsiteX125" fmla="*/ 2696871 w 4098233"/>
                <a:gd name="connsiteY125" fmla="*/ 77797 h 1311285"/>
                <a:gd name="connsiteX126" fmla="*/ 2582571 w 4098233"/>
                <a:gd name="connsiteY126" fmla="*/ 73035 h 1311285"/>
                <a:gd name="connsiteX127" fmla="*/ 2568284 w 4098233"/>
                <a:gd name="connsiteY127" fmla="*/ 68272 h 1311285"/>
                <a:gd name="connsiteX128" fmla="*/ 2439696 w 4098233"/>
                <a:gd name="connsiteY128" fmla="*/ 77797 h 1311285"/>
                <a:gd name="connsiteX129" fmla="*/ 2349209 w 4098233"/>
                <a:gd name="connsiteY129" fmla="*/ 82560 h 1311285"/>
                <a:gd name="connsiteX130" fmla="*/ 2225384 w 4098233"/>
                <a:gd name="connsiteY130" fmla="*/ 92085 h 1311285"/>
                <a:gd name="connsiteX131" fmla="*/ 2111084 w 4098233"/>
                <a:gd name="connsiteY131" fmla="*/ 87322 h 1311285"/>
                <a:gd name="connsiteX132" fmla="*/ 1901534 w 4098233"/>
                <a:gd name="connsiteY132" fmla="*/ 82560 h 1311285"/>
                <a:gd name="connsiteX133" fmla="*/ 1839621 w 4098233"/>
                <a:gd name="connsiteY133" fmla="*/ 77797 h 1311285"/>
                <a:gd name="connsiteX134" fmla="*/ 1811046 w 4098233"/>
                <a:gd name="connsiteY134" fmla="*/ 68272 h 1311285"/>
                <a:gd name="connsiteX135" fmla="*/ 1796759 w 4098233"/>
                <a:gd name="connsiteY135" fmla="*/ 63510 h 1311285"/>
                <a:gd name="connsiteX136" fmla="*/ 1715796 w 4098233"/>
                <a:gd name="connsiteY136" fmla="*/ 58747 h 1311285"/>
                <a:gd name="connsiteX137" fmla="*/ 1663409 w 4098233"/>
                <a:gd name="connsiteY137" fmla="*/ 53985 h 1311285"/>
                <a:gd name="connsiteX138" fmla="*/ 1601496 w 4098233"/>
                <a:gd name="connsiteY138" fmla="*/ 58747 h 1311285"/>
                <a:gd name="connsiteX139" fmla="*/ 1577684 w 4098233"/>
                <a:gd name="connsiteY139" fmla="*/ 63510 h 1311285"/>
                <a:gd name="connsiteX140" fmla="*/ 1530059 w 4098233"/>
                <a:gd name="connsiteY140" fmla="*/ 68272 h 1311285"/>
                <a:gd name="connsiteX141" fmla="*/ 1501484 w 4098233"/>
                <a:gd name="connsiteY141" fmla="*/ 73035 h 1311285"/>
                <a:gd name="connsiteX142" fmla="*/ 1472909 w 4098233"/>
                <a:gd name="connsiteY142" fmla="*/ 82560 h 1311285"/>
                <a:gd name="connsiteX143" fmla="*/ 1277646 w 4098233"/>
                <a:gd name="connsiteY143" fmla="*/ 77797 h 1311285"/>
                <a:gd name="connsiteX144" fmla="*/ 1249071 w 4098233"/>
                <a:gd name="connsiteY144" fmla="*/ 73035 h 1311285"/>
                <a:gd name="connsiteX145" fmla="*/ 1053809 w 4098233"/>
                <a:gd name="connsiteY145" fmla="*/ 77797 h 1311285"/>
                <a:gd name="connsiteX146" fmla="*/ 1029996 w 4098233"/>
                <a:gd name="connsiteY146" fmla="*/ 82560 h 1311285"/>
                <a:gd name="connsiteX147" fmla="*/ 1015709 w 4098233"/>
                <a:gd name="connsiteY147" fmla="*/ 87322 h 1311285"/>
                <a:gd name="connsiteX148" fmla="*/ 796634 w 4098233"/>
                <a:gd name="connsiteY148" fmla="*/ 82560 h 1311285"/>
                <a:gd name="connsiteX149" fmla="*/ 739484 w 4098233"/>
                <a:gd name="connsiteY149" fmla="*/ 77797 h 1311285"/>
                <a:gd name="connsiteX150" fmla="*/ 715671 w 4098233"/>
                <a:gd name="connsiteY150" fmla="*/ 73035 h 1311285"/>
                <a:gd name="connsiteX151" fmla="*/ 658521 w 4098233"/>
                <a:gd name="connsiteY151" fmla="*/ 68272 h 1311285"/>
                <a:gd name="connsiteX152" fmla="*/ 610896 w 4098233"/>
                <a:gd name="connsiteY152" fmla="*/ 58747 h 1311285"/>
                <a:gd name="connsiteX153" fmla="*/ 525171 w 4098233"/>
                <a:gd name="connsiteY153" fmla="*/ 63510 h 1311285"/>
                <a:gd name="connsiteX154" fmla="*/ 453734 w 4098233"/>
                <a:gd name="connsiteY154" fmla="*/ 73035 h 1311285"/>
                <a:gd name="connsiteX155" fmla="*/ 439446 w 4098233"/>
                <a:gd name="connsiteY155" fmla="*/ 77797 h 1311285"/>
                <a:gd name="connsiteX156" fmla="*/ 306096 w 4098233"/>
                <a:gd name="connsiteY156" fmla="*/ 73035 h 1311285"/>
                <a:gd name="connsiteX157" fmla="*/ 258471 w 4098233"/>
                <a:gd name="connsiteY157" fmla="*/ 68272 h 1311285"/>
                <a:gd name="connsiteX158" fmla="*/ 210846 w 4098233"/>
                <a:gd name="connsiteY158" fmla="*/ 58747 h 1311285"/>
                <a:gd name="connsiteX159" fmla="*/ 110834 w 4098233"/>
                <a:gd name="connsiteY159" fmla="*/ 53985 h 1311285"/>
                <a:gd name="connsiteX160" fmla="*/ 72734 w 4098233"/>
                <a:gd name="connsiteY160" fmla="*/ 58747 h 1311285"/>
                <a:gd name="connsiteX161" fmla="*/ 58446 w 4098233"/>
                <a:gd name="connsiteY161" fmla="*/ 68272 h 1311285"/>
                <a:gd name="connsiteX162" fmla="*/ 29871 w 4098233"/>
                <a:gd name="connsiteY162" fmla="*/ 77797 h 1311285"/>
                <a:gd name="connsiteX163" fmla="*/ 15584 w 4098233"/>
                <a:gd name="connsiteY163" fmla="*/ 82560 h 1311285"/>
                <a:gd name="connsiteX164" fmla="*/ 1296 w 4098233"/>
                <a:gd name="connsiteY164" fmla="*/ 87322 h 1311285"/>
                <a:gd name="connsiteX165" fmla="*/ 6059 w 4098233"/>
                <a:gd name="connsiteY165" fmla="*/ 1249372 h 1311285"/>
                <a:gd name="connsiteX0" fmla="*/ 1526 w 4093700"/>
                <a:gd name="connsiteY0" fmla="*/ 1205994 h 1267907"/>
                <a:gd name="connsiteX1" fmla="*/ 44388 w 4093700"/>
                <a:gd name="connsiteY1" fmla="*/ 1215519 h 1267907"/>
                <a:gd name="connsiteX2" fmla="*/ 58676 w 4093700"/>
                <a:gd name="connsiteY2" fmla="*/ 1225044 h 1267907"/>
                <a:gd name="connsiteX3" fmla="*/ 72963 w 4093700"/>
                <a:gd name="connsiteY3" fmla="*/ 1229807 h 1267907"/>
                <a:gd name="connsiteX4" fmla="*/ 187263 w 4093700"/>
                <a:gd name="connsiteY4" fmla="*/ 1225044 h 1267907"/>
                <a:gd name="connsiteX5" fmla="*/ 215838 w 4093700"/>
                <a:gd name="connsiteY5" fmla="*/ 1215519 h 1267907"/>
                <a:gd name="connsiteX6" fmla="*/ 230126 w 4093700"/>
                <a:gd name="connsiteY6" fmla="*/ 1210757 h 1267907"/>
                <a:gd name="connsiteX7" fmla="*/ 244413 w 4093700"/>
                <a:gd name="connsiteY7" fmla="*/ 1205994 h 1267907"/>
                <a:gd name="connsiteX8" fmla="*/ 277751 w 4093700"/>
                <a:gd name="connsiteY8" fmla="*/ 1215519 h 1267907"/>
                <a:gd name="connsiteX9" fmla="*/ 292038 w 4093700"/>
                <a:gd name="connsiteY9" fmla="*/ 1225044 h 1267907"/>
                <a:gd name="connsiteX10" fmla="*/ 501588 w 4093700"/>
                <a:gd name="connsiteY10" fmla="*/ 1225044 h 1267907"/>
                <a:gd name="connsiteX11" fmla="*/ 534926 w 4093700"/>
                <a:gd name="connsiteY11" fmla="*/ 1239332 h 1267907"/>
                <a:gd name="connsiteX12" fmla="*/ 549213 w 4093700"/>
                <a:gd name="connsiteY12" fmla="*/ 1244094 h 1267907"/>
                <a:gd name="connsiteX13" fmla="*/ 558738 w 4093700"/>
                <a:gd name="connsiteY13" fmla="*/ 1229807 h 1267907"/>
                <a:gd name="connsiteX14" fmla="*/ 596838 w 4093700"/>
                <a:gd name="connsiteY14" fmla="*/ 1239332 h 1267907"/>
                <a:gd name="connsiteX15" fmla="*/ 611126 w 4093700"/>
                <a:gd name="connsiteY15" fmla="*/ 1253619 h 1267907"/>
                <a:gd name="connsiteX16" fmla="*/ 625413 w 4093700"/>
                <a:gd name="connsiteY16" fmla="*/ 1258382 h 1267907"/>
                <a:gd name="connsiteX17" fmla="*/ 639701 w 4093700"/>
                <a:gd name="connsiteY17" fmla="*/ 1267907 h 1267907"/>
                <a:gd name="connsiteX18" fmla="*/ 701613 w 4093700"/>
                <a:gd name="connsiteY18" fmla="*/ 1263144 h 1267907"/>
                <a:gd name="connsiteX19" fmla="*/ 715901 w 4093700"/>
                <a:gd name="connsiteY19" fmla="*/ 1258382 h 1267907"/>
                <a:gd name="connsiteX20" fmla="*/ 734951 w 4093700"/>
                <a:gd name="connsiteY20" fmla="*/ 1253619 h 1267907"/>
                <a:gd name="connsiteX21" fmla="*/ 749238 w 4093700"/>
                <a:gd name="connsiteY21" fmla="*/ 1248857 h 1267907"/>
                <a:gd name="connsiteX22" fmla="*/ 820676 w 4093700"/>
                <a:gd name="connsiteY22" fmla="*/ 1244094 h 1267907"/>
                <a:gd name="connsiteX23" fmla="*/ 858776 w 4093700"/>
                <a:gd name="connsiteY23" fmla="*/ 1239332 h 1267907"/>
                <a:gd name="connsiteX24" fmla="*/ 887351 w 4093700"/>
                <a:gd name="connsiteY24" fmla="*/ 1229807 h 1267907"/>
                <a:gd name="connsiteX25" fmla="*/ 901638 w 4093700"/>
                <a:gd name="connsiteY25" fmla="*/ 1225044 h 1267907"/>
                <a:gd name="connsiteX26" fmla="*/ 1063563 w 4093700"/>
                <a:gd name="connsiteY26" fmla="*/ 1234569 h 1267907"/>
                <a:gd name="connsiteX27" fmla="*/ 1077851 w 4093700"/>
                <a:gd name="connsiteY27" fmla="*/ 1239332 h 1267907"/>
                <a:gd name="connsiteX28" fmla="*/ 1092138 w 4093700"/>
                <a:gd name="connsiteY28" fmla="*/ 1248857 h 1267907"/>
                <a:gd name="connsiteX29" fmla="*/ 1196913 w 4093700"/>
                <a:gd name="connsiteY29" fmla="*/ 1244094 h 1267907"/>
                <a:gd name="connsiteX30" fmla="*/ 1239776 w 4093700"/>
                <a:gd name="connsiteY30" fmla="*/ 1225044 h 1267907"/>
                <a:gd name="connsiteX31" fmla="*/ 1268351 w 4093700"/>
                <a:gd name="connsiteY31" fmla="*/ 1220282 h 1267907"/>
                <a:gd name="connsiteX32" fmla="*/ 1482663 w 4093700"/>
                <a:gd name="connsiteY32" fmla="*/ 1225044 h 1267907"/>
                <a:gd name="connsiteX33" fmla="*/ 1525526 w 4093700"/>
                <a:gd name="connsiteY33" fmla="*/ 1239332 h 1267907"/>
                <a:gd name="connsiteX34" fmla="*/ 1539813 w 4093700"/>
                <a:gd name="connsiteY34" fmla="*/ 1244094 h 1267907"/>
                <a:gd name="connsiteX35" fmla="*/ 1573151 w 4093700"/>
                <a:gd name="connsiteY35" fmla="*/ 1239332 h 1267907"/>
                <a:gd name="connsiteX36" fmla="*/ 1587438 w 4093700"/>
                <a:gd name="connsiteY36" fmla="*/ 1234569 h 1267907"/>
                <a:gd name="connsiteX37" fmla="*/ 1611251 w 4093700"/>
                <a:gd name="connsiteY37" fmla="*/ 1229807 h 1267907"/>
                <a:gd name="connsiteX38" fmla="*/ 1782701 w 4093700"/>
                <a:gd name="connsiteY38" fmla="*/ 1234569 h 1267907"/>
                <a:gd name="connsiteX39" fmla="*/ 1839851 w 4093700"/>
                <a:gd name="connsiteY39" fmla="*/ 1239332 h 1267907"/>
                <a:gd name="connsiteX40" fmla="*/ 1887476 w 4093700"/>
                <a:gd name="connsiteY40" fmla="*/ 1253619 h 1267907"/>
                <a:gd name="connsiteX41" fmla="*/ 1901763 w 4093700"/>
                <a:gd name="connsiteY41" fmla="*/ 1258382 h 1267907"/>
                <a:gd name="connsiteX42" fmla="*/ 1916051 w 4093700"/>
                <a:gd name="connsiteY42" fmla="*/ 1267907 h 1267907"/>
                <a:gd name="connsiteX43" fmla="*/ 1968438 w 4093700"/>
                <a:gd name="connsiteY43" fmla="*/ 1258382 h 1267907"/>
                <a:gd name="connsiteX44" fmla="*/ 1982726 w 4093700"/>
                <a:gd name="connsiteY44" fmla="*/ 1248857 h 1267907"/>
                <a:gd name="connsiteX45" fmla="*/ 1997013 w 4093700"/>
                <a:gd name="connsiteY45" fmla="*/ 1244094 h 1267907"/>
                <a:gd name="connsiteX46" fmla="*/ 2025588 w 4093700"/>
                <a:gd name="connsiteY46" fmla="*/ 1225044 h 1267907"/>
                <a:gd name="connsiteX47" fmla="*/ 2073213 w 4093700"/>
                <a:gd name="connsiteY47" fmla="*/ 1215519 h 1267907"/>
                <a:gd name="connsiteX48" fmla="*/ 2130363 w 4093700"/>
                <a:gd name="connsiteY48" fmla="*/ 1220282 h 1267907"/>
                <a:gd name="connsiteX49" fmla="*/ 2216088 w 4093700"/>
                <a:gd name="connsiteY49" fmla="*/ 1225044 h 1267907"/>
                <a:gd name="connsiteX50" fmla="*/ 2239901 w 4093700"/>
                <a:gd name="connsiteY50" fmla="*/ 1229807 h 1267907"/>
                <a:gd name="connsiteX51" fmla="*/ 2273238 w 4093700"/>
                <a:gd name="connsiteY51" fmla="*/ 1234569 h 1267907"/>
                <a:gd name="connsiteX52" fmla="*/ 2354201 w 4093700"/>
                <a:gd name="connsiteY52" fmla="*/ 1234569 h 1267907"/>
                <a:gd name="connsiteX53" fmla="*/ 2416113 w 4093700"/>
                <a:gd name="connsiteY53" fmla="*/ 1239332 h 1267907"/>
                <a:gd name="connsiteX54" fmla="*/ 2554226 w 4093700"/>
                <a:gd name="connsiteY54" fmla="*/ 1239332 h 1267907"/>
                <a:gd name="connsiteX55" fmla="*/ 2597088 w 4093700"/>
                <a:gd name="connsiteY55" fmla="*/ 1225044 h 1267907"/>
                <a:gd name="connsiteX56" fmla="*/ 2611376 w 4093700"/>
                <a:gd name="connsiteY56" fmla="*/ 1220282 h 1267907"/>
                <a:gd name="connsiteX57" fmla="*/ 2625663 w 4093700"/>
                <a:gd name="connsiteY57" fmla="*/ 1215519 h 1267907"/>
                <a:gd name="connsiteX58" fmla="*/ 2968563 w 4093700"/>
                <a:gd name="connsiteY58" fmla="*/ 1225044 h 1267907"/>
                <a:gd name="connsiteX59" fmla="*/ 3063813 w 4093700"/>
                <a:gd name="connsiteY59" fmla="*/ 1220282 h 1267907"/>
                <a:gd name="connsiteX60" fmla="*/ 3220976 w 4093700"/>
                <a:gd name="connsiteY60" fmla="*/ 1225044 h 1267907"/>
                <a:gd name="connsiteX61" fmla="*/ 3235263 w 4093700"/>
                <a:gd name="connsiteY61" fmla="*/ 1229807 h 1267907"/>
                <a:gd name="connsiteX62" fmla="*/ 3278126 w 4093700"/>
                <a:gd name="connsiteY62" fmla="*/ 1239332 h 1267907"/>
                <a:gd name="connsiteX63" fmla="*/ 3292413 w 4093700"/>
                <a:gd name="connsiteY63" fmla="*/ 1244094 h 1267907"/>
                <a:gd name="connsiteX64" fmla="*/ 3382901 w 4093700"/>
                <a:gd name="connsiteY64" fmla="*/ 1248857 h 1267907"/>
                <a:gd name="connsiteX65" fmla="*/ 3416238 w 4093700"/>
                <a:gd name="connsiteY65" fmla="*/ 1244094 h 1267907"/>
                <a:gd name="connsiteX66" fmla="*/ 3444813 w 4093700"/>
                <a:gd name="connsiteY66" fmla="*/ 1234569 h 1267907"/>
                <a:gd name="connsiteX67" fmla="*/ 3487676 w 4093700"/>
                <a:gd name="connsiteY67" fmla="*/ 1220282 h 1267907"/>
                <a:gd name="connsiteX68" fmla="*/ 3525776 w 4093700"/>
                <a:gd name="connsiteY68" fmla="*/ 1215519 h 1267907"/>
                <a:gd name="connsiteX69" fmla="*/ 3682938 w 4093700"/>
                <a:gd name="connsiteY69" fmla="*/ 1220282 h 1267907"/>
                <a:gd name="connsiteX70" fmla="*/ 3711513 w 4093700"/>
                <a:gd name="connsiteY70" fmla="*/ 1229807 h 1267907"/>
                <a:gd name="connsiteX71" fmla="*/ 3735326 w 4093700"/>
                <a:gd name="connsiteY71" fmla="*/ 1234569 h 1267907"/>
                <a:gd name="connsiteX72" fmla="*/ 3802001 w 4093700"/>
                <a:gd name="connsiteY72" fmla="*/ 1220282 h 1267907"/>
                <a:gd name="connsiteX73" fmla="*/ 3921063 w 4093700"/>
                <a:gd name="connsiteY73" fmla="*/ 1215519 h 1267907"/>
                <a:gd name="connsiteX74" fmla="*/ 3949638 w 4093700"/>
                <a:gd name="connsiteY74" fmla="*/ 1201232 h 1267907"/>
                <a:gd name="connsiteX75" fmla="*/ 3973451 w 4093700"/>
                <a:gd name="connsiteY75" fmla="*/ 1182182 h 1267907"/>
                <a:gd name="connsiteX76" fmla="*/ 3987738 w 4093700"/>
                <a:gd name="connsiteY76" fmla="*/ 1172657 h 1267907"/>
                <a:gd name="connsiteX77" fmla="*/ 4002026 w 4093700"/>
                <a:gd name="connsiteY77" fmla="*/ 1167894 h 1267907"/>
                <a:gd name="connsiteX78" fmla="*/ 4006788 w 4093700"/>
                <a:gd name="connsiteY78" fmla="*/ 1115507 h 1267907"/>
                <a:gd name="connsiteX79" fmla="*/ 4011551 w 4093700"/>
                <a:gd name="connsiteY79" fmla="*/ 1101219 h 1267907"/>
                <a:gd name="connsiteX80" fmla="*/ 4025838 w 4093700"/>
                <a:gd name="connsiteY80" fmla="*/ 1091694 h 1267907"/>
                <a:gd name="connsiteX81" fmla="*/ 4040126 w 4093700"/>
                <a:gd name="connsiteY81" fmla="*/ 1086932 h 1267907"/>
                <a:gd name="connsiteX82" fmla="*/ 4073463 w 4093700"/>
                <a:gd name="connsiteY82" fmla="*/ 1039307 h 1267907"/>
                <a:gd name="connsiteX83" fmla="*/ 4068701 w 4093700"/>
                <a:gd name="connsiteY83" fmla="*/ 996444 h 1267907"/>
                <a:gd name="connsiteX84" fmla="*/ 4063938 w 4093700"/>
                <a:gd name="connsiteY84" fmla="*/ 982157 h 1267907"/>
                <a:gd name="connsiteX85" fmla="*/ 4059176 w 4093700"/>
                <a:gd name="connsiteY85" fmla="*/ 963107 h 1267907"/>
                <a:gd name="connsiteX86" fmla="*/ 4054413 w 4093700"/>
                <a:gd name="connsiteY86" fmla="*/ 925007 h 1267907"/>
                <a:gd name="connsiteX87" fmla="*/ 4068701 w 4093700"/>
                <a:gd name="connsiteY87" fmla="*/ 863094 h 1267907"/>
                <a:gd name="connsiteX88" fmla="*/ 4073463 w 4093700"/>
                <a:gd name="connsiteY88" fmla="*/ 848807 h 1267907"/>
                <a:gd name="connsiteX89" fmla="*/ 4059176 w 4093700"/>
                <a:gd name="connsiteY89" fmla="*/ 815469 h 1267907"/>
                <a:gd name="connsiteX90" fmla="*/ 4044888 w 4093700"/>
                <a:gd name="connsiteY90" fmla="*/ 786894 h 1267907"/>
                <a:gd name="connsiteX91" fmla="*/ 4054413 w 4093700"/>
                <a:gd name="connsiteY91" fmla="*/ 639257 h 1267907"/>
                <a:gd name="connsiteX92" fmla="*/ 4063938 w 4093700"/>
                <a:gd name="connsiteY92" fmla="*/ 544007 h 1267907"/>
                <a:gd name="connsiteX93" fmla="*/ 4059176 w 4093700"/>
                <a:gd name="connsiteY93" fmla="*/ 486857 h 1267907"/>
                <a:gd name="connsiteX94" fmla="*/ 4059176 w 4093700"/>
                <a:gd name="connsiteY94" fmla="*/ 410657 h 1267907"/>
                <a:gd name="connsiteX95" fmla="*/ 4068701 w 4093700"/>
                <a:gd name="connsiteY95" fmla="*/ 396369 h 1267907"/>
                <a:gd name="connsiteX96" fmla="*/ 4073463 w 4093700"/>
                <a:gd name="connsiteY96" fmla="*/ 382082 h 1267907"/>
                <a:gd name="connsiteX97" fmla="*/ 4063938 w 4093700"/>
                <a:gd name="connsiteY97" fmla="*/ 329694 h 1267907"/>
                <a:gd name="connsiteX98" fmla="*/ 4044888 w 4093700"/>
                <a:gd name="connsiteY98" fmla="*/ 301119 h 1267907"/>
                <a:gd name="connsiteX99" fmla="*/ 4054413 w 4093700"/>
                <a:gd name="connsiteY99" fmla="*/ 258257 h 1267907"/>
                <a:gd name="connsiteX100" fmla="*/ 4073463 w 4093700"/>
                <a:gd name="connsiteY100" fmla="*/ 229682 h 1267907"/>
                <a:gd name="connsiteX101" fmla="*/ 4078226 w 4093700"/>
                <a:gd name="connsiteY101" fmla="*/ 215394 h 1267907"/>
                <a:gd name="connsiteX102" fmla="*/ 4087751 w 4093700"/>
                <a:gd name="connsiteY102" fmla="*/ 201107 h 1267907"/>
                <a:gd name="connsiteX103" fmla="*/ 4087751 w 4093700"/>
                <a:gd name="connsiteY103" fmla="*/ 110619 h 1267907"/>
                <a:gd name="connsiteX104" fmla="*/ 4073463 w 4093700"/>
                <a:gd name="connsiteY104" fmla="*/ 82044 h 1267907"/>
                <a:gd name="connsiteX105" fmla="*/ 4054413 w 4093700"/>
                <a:gd name="connsiteY105" fmla="*/ 67757 h 1267907"/>
                <a:gd name="connsiteX106" fmla="*/ 4025838 w 4093700"/>
                <a:gd name="connsiteY106" fmla="*/ 48707 h 1267907"/>
                <a:gd name="connsiteX107" fmla="*/ 4011551 w 4093700"/>
                <a:gd name="connsiteY107" fmla="*/ 39182 h 1267907"/>
                <a:gd name="connsiteX108" fmla="*/ 3944876 w 4093700"/>
                <a:gd name="connsiteY108" fmla="*/ 24894 h 1267907"/>
                <a:gd name="connsiteX109" fmla="*/ 3768663 w 4093700"/>
                <a:gd name="connsiteY109" fmla="*/ 29657 h 1267907"/>
                <a:gd name="connsiteX110" fmla="*/ 3754376 w 4093700"/>
                <a:gd name="connsiteY110" fmla="*/ 34419 h 1267907"/>
                <a:gd name="connsiteX111" fmla="*/ 3716276 w 4093700"/>
                <a:gd name="connsiteY111" fmla="*/ 43944 h 1267907"/>
                <a:gd name="connsiteX112" fmla="*/ 3640076 w 4093700"/>
                <a:gd name="connsiteY112" fmla="*/ 39182 h 1267907"/>
                <a:gd name="connsiteX113" fmla="*/ 3597213 w 4093700"/>
                <a:gd name="connsiteY113" fmla="*/ 24894 h 1267907"/>
                <a:gd name="connsiteX114" fmla="*/ 3554351 w 4093700"/>
                <a:gd name="connsiteY114" fmla="*/ 10607 h 1267907"/>
                <a:gd name="connsiteX115" fmla="*/ 3521013 w 4093700"/>
                <a:gd name="connsiteY115" fmla="*/ 5844 h 1267907"/>
                <a:gd name="connsiteX116" fmla="*/ 3473388 w 4093700"/>
                <a:gd name="connsiteY116" fmla="*/ 5844 h 1267907"/>
                <a:gd name="connsiteX117" fmla="*/ 3459101 w 4093700"/>
                <a:gd name="connsiteY117" fmla="*/ 15369 h 1267907"/>
                <a:gd name="connsiteX118" fmla="*/ 3382901 w 4093700"/>
                <a:gd name="connsiteY118" fmla="*/ 34419 h 1267907"/>
                <a:gd name="connsiteX119" fmla="*/ 3125726 w 4093700"/>
                <a:gd name="connsiteY119" fmla="*/ 39182 h 1267907"/>
                <a:gd name="connsiteX120" fmla="*/ 3001901 w 4093700"/>
                <a:gd name="connsiteY120" fmla="*/ 29657 h 1267907"/>
                <a:gd name="connsiteX121" fmla="*/ 2973326 w 4093700"/>
                <a:gd name="connsiteY121" fmla="*/ 20132 h 1267907"/>
                <a:gd name="connsiteX122" fmla="*/ 2959038 w 4093700"/>
                <a:gd name="connsiteY122" fmla="*/ 15369 h 1267907"/>
                <a:gd name="connsiteX123" fmla="*/ 2911413 w 4093700"/>
                <a:gd name="connsiteY123" fmla="*/ 24894 h 1267907"/>
                <a:gd name="connsiteX124" fmla="*/ 2887601 w 4093700"/>
                <a:gd name="connsiteY124" fmla="*/ 29657 h 1267907"/>
                <a:gd name="connsiteX125" fmla="*/ 2692338 w 4093700"/>
                <a:gd name="connsiteY125" fmla="*/ 34419 h 1267907"/>
                <a:gd name="connsiteX126" fmla="*/ 2578038 w 4093700"/>
                <a:gd name="connsiteY126" fmla="*/ 29657 h 1267907"/>
                <a:gd name="connsiteX127" fmla="*/ 2563751 w 4093700"/>
                <a:gd name="connsiteY127" fmla="*/ 24894 h 1267907"/>
                <a:gd name="connsiteX128" fmla="*/ 2435163 w 4093700"/>
                <a:gd name="connsiteY128" fmla="*/ 34419 h 1267907"/>
                <a:gd name="connsiteX129" fmla="*/ 2344676 w 4093700"/>
                <a:gd name="connsiteY129" fmla="*/ 39182 h 1267907"/>
                <a:gd name="connsiteX130" fmla="*/ 2220851 w 4093700"/>
                <a:gd name="connsiteY130" fmla="*/ 48707 h 1267907"/>
                <a:gd name="connsiteX131" fmla="*/ 2106551 w 4093700"/>
                <a:gd name="connsiteY131" fmla="*/ 43944 h 1267907"/>
                <a:gd name="connsiteX132" fmla="*/ 1897001 w 4093700"/>
                <a:gd name="connsiteY132" fmla="*/ 39182 h 1267907"/>
                <a:gd name="connsiteX133" fmla="*/ 1835088 w 4093700"/>
                <a:gd name="connsiteY133" fmla="*/ 34419 h 1267907"/>
                <a:gd name="connsiteX134" fmla="*/ 1806513 w 4093700"/>
                <a:gd name="connsiteY134" fmla="*/ 24894 h 1267907"/>
                <a:gd name="connsiteX135" fmla="*/ 1792226 w 4093700"/>
                <a:gd name="connsiteY135" fmla="*/ 20132 h 1267907"/>
                <a:gd name="connsiteX136" fmla="*/ 1711263 w 4093700"/>
                <a:gd name="connsiteY136" fmla="*/ 15369 h 1267907"/>
                <a:gd name="connsiteX137" fmla="*/ 1658876 w 4093700"/>
                <a:gd name="connsiteY137" fmla="*/ 10607 h 1267907"/>
                <a:gd name="connsiteX138" fmla="*/ 1596963 w 4093700"/>
                <a:gd name="connsiteY138" fmla="*/ 15369 h 1267907"/>
                <a:gd name="connsiteX139" fmla="*/ 1573151 w 4093700"/>
                <a:gd name="connsiteY139" fmla="*/ 20132 h 1267907"/>
                <a:gd name="connsiteX140" fmla="*/ 1525526 w 4093700"/>
                <a:gd name="connsiteY140" fmla="*/ 24894 h 1267907"/>
                <a:gd name="connsiteX141" fmla="*/ 1496951 w 4093700"/>
                <a:gd name="connsiteY141" fmla="*/ 29657 h 1267907"/>
                <a:gd name="connsiteX142" fmla="*/ 1468376 w 4093700"/>
                <a:gd name="connsiteY142" fmla="*/ 39182 h 1267907"/>
                <a:gd name="connsiteX143" fmla="*/ 1273113 w 4093700"/>
                <a:gd name="connsiteY143" fmla="*/ 34419 h 1267907"/>
                <a:gd name="connsiteX144" fmla="*/ 1244538 w 4093700"/>
                <a:gd name="connsiteY144" fmla="*/ 29657 h 1267907"/>
                <a:gd name="connsiteX145" fmla="*/ 1049276 w 4093700"/>
                <a:gd name="connsiteY145" fmla="*/ 34419 h 1267907"/>
                <a:gd name="connsiteX146" fmla="*/ 1025463 w 4093700"/>
                <a:gd name="connsiteY146" fmla="*/ 39182 h 1267907"/>
                <a:gd name="connsiteX147" fmla="*/ 1011176 w 4093700"/>
                <a:gd name="connsiteY147" fmla="*/ 43944 h 1267907"/>
                <a:gd name="connsiteX148" fmla="*/ 792101 w 4093700"/>
                <a:gd name="connsiteY148" fmla="*/ 39182 h 1267907"/>
                <a:gd name="connsiteX149" fmla="*/ 734951 w 4093700"/>
                <a:gd name="connsiteY149" fmla="*/ 34419 h 1267907"/>
                <a:gd name="connsiteX150" fmla="*/ 711138 w 4093700"/>
                <a:gd name="connsiteY150" fmla="*/ 29657 h 1267907"/>
                <a:gd name="connsiteX151" fmla="*/ 653988 w 4093700"/>
                <a:gd name="connsiteY151" fmla="*/ 24894 h 1267907"/>
                <a:gd name="connsiteX152" fmla="*/ 606363 w 4093700"/>
                <a:gd name="connsiteY152" fmla="*/ 15369 h 1267907"/>
                <a:gd name="connsiteX153" fmla="*/ 520638 w 4093700"/>
                <a:gd name="connsiteY153" fmla="*/ 20132 h 1267907"/>
                <a:gd name="connsiteX154" fmla="*/ 449201 w 4093700"/>
                <a:gd name="connsiteY154" fmla="*/ 29657 h 1267907"/>
                <a:gd name="connsiteX155" fmla="*/ 434913 w 4093700"/>
                <a:gd name="connsiteY155" fmla="*/ 34419 h 1267907"/>
                <a:gd name="connsiteX156" fmla="*/ 301563 w 4093700"/>
                <a:gd name="connsiteY156" fmla="*/ 29657 h 1267907"/>
                <a:gd name="connsiteX157" fmla="*/ 253938 w 4093700"/>
                <a:gd name="connsiteY157" fmla="*/ 24894 h 1267907"/>
                <a:gd name="connsiteX158" fmla="*/ 206313 w 4093700"/>
                <a:gd name="connsiteY158" fmla="*/ 15369 h 1267907"/>
                <a:gd name="connsiteX159" fmla="*/ 106301 w 4093700"/>
                <a:gd name="connsiteY159" fmla="*/ 10607 h 1267907"/>
                <a:gd name="connsiteX160" fmla="*/ 68201 w 4093700"/>
                <a:gd name="connsiteY160" fmla="*/ 15369 h 1267907"/>
                <a:gd name="connsiteX161" fmla="*/ 53913 w 4093700"/>
                <a:gd name="connsiteY161" fmla="*/ 24894 h 1267907"/>
                <a:gd name="connsiteX162" fmla="*/ 25338 w 4093700"/>
                <a:gd name="connsiteY162" fmla="*/ 34419 h 1267907"/>
                <a:gd name="connsiteX163" fmla="*/ 11051 w 4093700"/>
                <a:gd name="connsiteY163" fmla="*/ 39182 h 1267907"/>
                <a:gd name="connsiteX164" fmla="*/ 1526 w 4093700"/>
                <a:gd name="connsiteY164" fmla="*/ 1205994 h 1267907"/>
                <a:gd name="connsiteX0" fmla="*/ 7093 w 4099267"/>
                <a:gd name="connsiteY0" fmla="*/ 1205994 h 1295790"/>
                <a:gd name="connsiteX1" fmla="*/ 49955 w 4099267"/>
                <a:gd name="connsiteY1" fmla="*/ 1215519 h 1295790"/>
                <a:gd name="connsiteX2" fmla="*/ 64243 w 4099267"/>
                <a:gd name="connsiteY2" fmla="*/ 1225044 h 1295790"/>
                <a:gd name="connsiteX3" fmla="*/ 78530 w 4099267"/>
                <a:gd name="connsiteY3" fmla="*/ 1229807 h 1295790"/>
                <a:gd name="connsiteX4" fmla="*/ 192830 w 4099267"/>
                <a:gd name="connsiteY4" fmla="*/ 1225044 h 1295790"/>
                <a:gd name="connsiteX5" fmla="*/ 221405 w 4099267"/>
                <a:gd name="connsiteY5" fmla="*/ 1215519 h 1295790"/>
                <a:gd name="connsiteX6" fmla="*/ 235693 w 4099267"/>
                <a:gd name="connsiteY6" fmla="*/ 1210757 h 1295790"/>
                <a:gd name="connsiteX7" fmla="*/ 249980 w 4099267"/>
                <a:gd name="connsiteY7" fmla="*/ 1205994 h 1295790"/>
                <a:gd name="connsiteX8" fmla="*/ 283318 w 4099267"/>
                <a:gd name="connsiteY8" fmla="*/ 1215519 h 1295790"/>
                <a:gd name="connsiteX9" fmla="*/ 297605 w 4099267"/>
                <a:gd name="connsiteY9" fmla="*/ 1225044 h 1295790"/>
                <a:gd name="connsiteX10" fmla="*/ 507155 w 4099267"/>
                <a:gd name="connsiteY10" fmla="*/ 1225044 h 1295790"/>
                <a:gd name="connsiteX11" fmla="*/ 540493 w 4099267"/>
                <a:gd name="connsiteY11" fmla="*/ 1239332 h 1295790"/>
                <a:gd name="connsiteX12" fmla="*/ 554780 w 4099267"/>
                <a:gd name="connsiteY12" fmla="*/ 1244094 h 1295790"/>
                <a:gd name="connsiteX13" fmla="*/ 564305 w 4099267"/>
                <a:gd name="connsiteY13" fmla="*/ 1229807 h 1295790"/>
                <a:gd name="connsiteX14" fmla="*/ 602405 w 4099267"/>
                <a:gd name="connsiteY14" fmla="*/ 1239332 h 1295790"/>
                <a:gd name="connsiteX15" fmla="*/ 616693 w 4099267"/>
                <a:gd name="connsiteY15" fmla="*/ 1253619 h 1295790"/>
                <a:gd name="connsiteX16" fmla="*/ 630980 w 4099267"/>
                <a:gd name="connsiteY16" fmla="*/ 1258382 h 1295790"/>
                <a:gd name="connsiteX17" fmla="*/ 645268 w 4099267"/>
                <a:gd name="connsiteY17" fmla="*/ 1267907 h 1295790"/>
                <a:gd name="connsiteX18" fmla="*/ 707180 w 4099267"/>
                <a:gd name="connsiteY18" fmla="*/ 1263144 h 1295790"/>
                <a:gd name="connsiteX19" fmla="*/ 721468 w 4099267"/>
                <a:gd name="connsiteY19" fmla="*/ 1258382 h 1295790"/>
                <a:gd name="connsiteX20" fmla="*/ 740518 w 4099267"/>
                <a:gd name="connsiteY20" fmla="*/ 1253619 h 1295790"/>
                <a:gd name="connsiteX21" fmla="*/ 754805 w 4099267"/>
                <a:gd name="connsiteY21" fmla="*/ 1248857 h 1295790"/>
                <a:gd name="connsiteX22" fmla="*/ 826243 w 4099267"/>
                <a:gd name="connsiteY22" fmla="*/ 1244094 h 1295790"/>
                <a:gd name="connsiteX23" fmla="*/ 864343 w 4099267"/>
                <a:gd name="connsiteY23" fmla="*/ 1239332 h 1295790"/>
                <a:gd name="connsiteX24" fmla="*/ 892918 w 4099267"/>
                <a:gd name="connsiteY24" fmla="*/ 1229807 h 1295790"/>
                <a:gd name="connsiteX25" fmla="*/ 907205 w 4099267"/>
                <a:gd name="connsiteY25" fmla="*/ 1225044 h 1295790"/>
                <a:gd name="connsiteX26" fmla="*/ 1069130 w 4099267"/>
                <a:gd name="connsiteY26" fmla="*/ 1234569 h 1295790"/>
                <a:gd name="connsiteX27" fmla="*/ 1083418 w 4099267"/>
                <a:gd name="connsiteY27" fmla="*/ 1239332 h 1295790"/>
                <a:gd name="connsiteX28" fmla="*/ 1097705 w 4099267"/>
                <a:gd name="connsiteY28" fmla="*/ 1248857 h 1295790"/>
                <a:gd name="connsiteX29" fmla="*/ 1202480 w 4099267"/>
                <a:gd name="connsiteY29" fmla="*/ 1244094 h 1295790"/>
                <a:gd name="connsiteX30" fmla="*/ 1245343 w 4099267"/>
                <a:gd name="connsiteY30" fmla="*/ 1225044 h 1295790"/>
                <a:gd name="connsiteX31" fmla="*/ 1273918 w 4099267"/>
                <a:gd name="connsiteY31" fmla="*/ 1220282 h 1295790"/>
                <a:gd name="connsiteX32" fmla="*/ 1488230 w 4099267"/>
                <a:gd name="connsiteY32" fmla="*/ 1225044 h 1295790"/>
                <a:gd name="connsiteX33" fmla="*/ 1531093 w 4099267"/>
                <a:gd name="connsiteY33" fmla="*/ 1239332 h 1295790"/>
                <a:gd name="connsiteX34" fmla="*/ 1545380 w 4099267"/>
                <a:gd name="connsiteY34" fmla="*/ 1244094 h 1295790"/>
                <a:gd name="connsiteX35" fmla="*/ 1578718 w 4099267"/>
                <a:gd name="connsiteY35" fmla="*/ 1239332 h 1295790"/>
                <a:gd name="connsiteX36" fmla="*/ 1593005 w 4099267"/>
                <a:gd name="connsiteY36" fmla="*/ 1234569 h 1295790"/>
                <a:gd name="connsiteX37" fmla="*/ 1616818 w 4099267"/>
                <a:gd name="connsiteY37" fmla="*/ 1229807 h 1295790"/>
                <a:gd name="connsiteX38" fmla="*/ 1788268 w 4099267"/>
                <a:gd name="connsiteY38" fmla="*/ 1234569 h 1295790"/>
                <a:gd name="connsiteX39" fmla="*/ 1845418 w 4099267"/>
                <a:gd name="connsiteY39" fmla="*/ 1239332 h 1295790"/>
                <a:gd name="connsiteX40" fmla="*/ 1893043 w 4099267"/>
                <a:gd name="connsiteY40" fmla="*/ 1253619 h 1295790"/>
                <a:gd name="connsiteX41" fmla="*/ 1907330 w 4099267"/>
                <a:gd name="connsiteY41" fmla="*/ 1258382 h 1295790"/>
                <a:gd name="connsiteX42" fmla="*/ 1921618 w 4099267"/>
                <a:gd name="connsiteY42" fmla="*/ 1267907 h 1295790"/>
                <a:gd name="connsiteX43" fmla="*/ 1974005 w 4099267"/>
                <a:gd name="connsiteY43" fmla="*/ 1258382 h 1295790"/>
                <a:gd name="connsiteX44" fmla="*/ 1988293 w 4099267"/>
                <a:gd name="connsiteY44" fmla="*/ 1248857 h 1295790"/>
                <a:gd name="connsiteX45" fmla="*/ 2002580 w 4099267"/>
                <a:gd name="connsiteY45" fmla="*/ 1244094 h 1295790"/>
                <a:gd name="connsiteX46" fmla="*/ 2031155 w 4099267"/>
                <a:gd name="connsiteY46" fmla="*/ 1225044 h 1295790"/>
                <a:gd name="connsiteX47" fmla="*/ 2078780 w 4099267"/>
                <a:gd name="connsiteY47" fmla="*/ 1215519 h 1295790"/>
                <a:gd name="connsiteX48" fmla="*/ 2135930 w 4099267"/>
                <a:gd name="connsiteY48" fmla="*/ 1220282 h 1295790"/>
                <a:gd name="connsiteX49" fmla="*/ 2221655 w 4099267"/>
                <a:gd name="connsiteY49" fmla="*/ 1225044 h 1295790"/>
                <a:gd name="connsiteX50" fmla="*/ 2245468 w 4099267"/>
                <a:gd name="connsiteY50" fmla="*/ 1229807 h 1295790"/>
                <a:gd name="connsiteX51" fmla="*/ 2278805 w 4099267"/>
                <a:gd name="connsiteY51" fmla="*/ 1234569 h 1295790"/>
                <a:gd name="connsiteX52" fmla="*/ 2359768 w 4099267"/>
                <a:gd name="connsiteY52" fmla="*/ 1234569 h 1295790"/>
                <a:gd name="connsiteX53" fmla="*/ 2421680 w 4099267"/>
                <a:gd name="connsiteY53" fmla="*/ 1239332 h 1295790"/>
                <a:gd name="connsiteX54" fmla="*/ 2559793 w 4099267"/>
                <a:gd name="connsiteY54" fmla="*/ 1239332 h 1295790"/>
                <a:gd name="connsiteX55" fmla="*/ 2602655 w 4099267"/>
                <a:gd name="connsiteY55" fmla="*/ 1225044 h 1295790"/>
                <a:gd name="connsiteX56" fmla="*/ 2616943 w 4099267"/>
                <a:gd name="connsiteY56" fmla="*/ 1220282 h 1295790"/>
                <a:gd name="connsiteX57" fmla="*/ 2631230 w 4099267"/>
                <a:gd name="connsiteY57" fmla="*/ 1215519 h 1295790"/>
                <a:gd name="connsiteX58" fmla="*/ 2974130 w 4099267"/>
                <a:gd name="connsiteY58" fmla="*/ 1225044 h 1295790"/>
                <a:gd name="connsiteX59" fmla="*/ 3069380 w 4099267"/>
                <a:gd name="connsiteY59" fmla="*/ 1220282 h 1295790"/>
                <a:gd name="connsiteX60" fmla="*/ 3226543 w 4099267"/>
                <a:gd name="connsiteY60" fmla="*/ 1225044 h 1295790"/>
                <a:gd name="connsiteX61" fmla="*/ 3240830 w 4099267"/>
                <a:gd name="connsiteY61" fmla="*/ 1229807 h 1295790"/>
                <a:gd name="connsiteX62" fmla="*/ 3283693 w 4099267"/>
                <a:gd name="connsiteY62" fmla="*/ 1239332 h 1295790"/>
                <a:gd name="connsiteX63" fmla="*/ 3297980 w 4099267"/>
                <a:gd name="connsiteY63" fmla="*/ 1244094 h 1295790"/>
                <a:gd name="connsiteX64" fmla="*/ 3388468 w 4099267"/>
                <a:gd name="connsiteY64" fmla="*/ 1248857 h 1295790"/>
                <a:gd name="connsiteX65" fmla="*/ 3421805 w 4099267"/>
                <a:gd name="connsiteY65" fmla="*/ 1244094 h 1295790"/>
                <a:gd name="connsiteX66" fmla="*/ 3450380 w 4099267"/>
                <a:gd name="connsiteY66" fmla="*/ 1234569 h 1295790"/>
                <a:gd name="connsiteX67" fmla="*/ 3493243 w 4099267"/>
                <a:gd name="connsiteY67" fmla="*/ 1220282 h 1295790"/>
                <a:gd name="connsiteX68" fmla="*/ 3531343 w 4099267"/>
                <a:gd name="connsiteY68" fmla="*/ 1215519 h 1295790"/>
                <a:gd name="connsiteX69" fmla="*/ 3688505 w 4099267"/>
                <a:gd name="connsiteY69" fmla="*/ 1220282 h 1295790"/>
                <a:gd name="connsiteX70" fmla="*/ 3717080 w 4099267"/>
                <a:gd name="connsiteY70" fmla="*/ 1229807 h 1295790"/>
                <a:gd name="connsiteX71" fmla="*/ 3740893 w 4099267"/>
                <a:gd name="connsiteY71" fmla="*/ 1234569 h 1295790"/>
                <a:gd name="connsiteX72" fmla="*/ 3807568 w 4099267"/>
                <a:gd name="connsiteY72" fmla="*/ 1220282 h 1295790"/>
                <a:gd name="connsiteX73" fmla="*/ 3926630 w 4099267"/>
                <a:gd name="connsiteY73" fmla="*/ 1215519 h 1295790"/>
                <a:gd name="connsiteX74" fmla="*/ 3955205 w 4099267"/>
                <a:gd name="connsiteY74" fmla="*/ 1201232 h 1295790"/>
                <a:gd name="connsiteX75" fmla="*/ 3979018 w 4099267"/>
                <a:gd name="connsiteY75" fmla="*/ 1182182 h 1295790"/>
                <a:gd name="connsiteX76" fmla="*/ 3993305 w 4099267"/>
                <a:gd name="connsiteY76" fmla="*/ 1172657 h 1295790"/>
                <a:gd name="connsiteX77" fmla="*/ 4007593 w 4099267"/>
                <a:gd name="connsiteY77" fmla="*/ 1167894 h 1295790"/>
                <a:gd name="connsiteX78" fmla="*/ 4012355 w 4099267"/>
                <a:gd name="connsiteY78" fmla="*/ 1115507 h 1295790"/>
                <a:gd name="connsiteX79" fmla="*/ 4017118 w 4099267"/>
                <a:gd name="connsiteY79" fmla="*/ 1101219 h 1295790"/>
                <a:gd name="connsiteX80" fmla="*/ 4031405 w 4099267"/>
                <a:gd name="connsiteY80" fmla="*/ 1091694 h 1295790"/>
                <a:gd name="connsiteX81" fmla="*/ 4045693 w 4099267"/>
                <a:gd name="connsiteY81" fmla="*/ 1086932 h 1295790"/>
                <a:gd name="connsiteX82" fmla="*/ 4079030 w 4099267"/>
                <a:gd name="connsiteY82" fmla="*/ 1039307 h 1295790"/>
                <a:gd name="connsiteX83" fmla="*/ 4074268 w 4099267"/>
                <a:gd name="connsiteY83" fmla="*/ 996444 h 1295790"/>
                <a:gd name="connsiteX84" fmla="*/ 4069505 w 4099267"/>
                <a:gd name="connsiteY84" fmla="*/ 982157 h 1295790"/>
                <a:gd name="connsiteX85" fmla="*/ 4064743 w 4099267"/>
                <a:gd name="connsiteY85" fmla="*/ 963107 h 1295790"/>
                <a:gd name="connsiteX86" fmla="*/ 4059980 w 4099267"/>
                <a:gd name="connsiteY86" fmla="*/ 925007 h 1295790"/>
                <a:gd name="connsiteX87" fmla="*/ 4074268 w 4099267"/>
                <a:gd name="connsiteY87" fmla="*/ 863094 h 1295790"/>
                <a:gd name="connsiteX88" fmla="*/ 4079030 w 4099267"/>
                <a:gd name="connsiteY88" fmla="*/ 848807 h 1295790"/>
                <a:gd name="connsiteX89" fmla="*/ 4064743 w 4099267"/>
                <a:gd name="connsiteY89" fmla="*/ 815469 h 1295790"/>
                <a:gd name="connsiteX90" fmla="*/ 4050455 w 4099267"/>
                <a:gd name="connsiteY90" fmla="*/ 786894 h 1295790"/>
                <a:gd name="connsiteX91" fmla="*/ 4059980 w 4099267"/>
                <a:gd name="connsiteY91" fmla="*/ 639257 h 1295790"/>
                <a:gd name="connsiteX92" fmla="*/ 4069505 w 4099267"/>
                <a:gd name="connsiteY92" fmla="*/ 544007 h 1295790"/>
                <a:gd name="connsiteX93" fmla="*/ 4064743 w 4099267"/>
                <a:gd name="connsiteY93" fmla="*/ 486857 h 1295790"/>
                <a:gd name="connsiteX94" fmla="*/ 4064743 w 4099267"/>
                <a:gd name="connsiteY94" fmla="*/ 410657 h 1295790"/>
                <a:gd name="connsiteX95" fmla="*/ 4074268 w 4099267"/>
                <a:gd name="connsiteY95" fmla="*/ 396369 h 1295790"/>
                <a:gd name="connsiteX96" fmla="*/ 4079030 w 4099267"/>
                <a:gd name="connsiteY96" fmla="*/ 382082 h 1295790"/>
                <a:gd name="connsiteX97" fmla="*/ 4069505 w 4099267"/>
                <a:gd name="connsiteY97" fmla="*/ 329694 h 1295790"/>
                <a:gd name="connsiteX98" fmla="*/ 4050455 w 4099267"/>
                <a:gd name="connsiteY98" fmla="*/ 301119 h 1295790"/>
                <a:gd name="connsiteX99" fmla="*/ 4059980 w 4099267"/>
                <a:gd name="connsiteY99" fmla="*/ 258257 h 1295790"/>
                <a:gd name="connsiteX100" fmla="*/ 4079030 w 4099267"/>
                <a:gd name="connsiteY100" fmla="*/ 229682 h 1295790"/>
                <a:gd name="connsiteX101" fmla="*/ 4083793 w 4099267"/>
                <a:gd name="connsiteY101" fmla="*/ 215394 h 1295790"/>
                <a:gd name="connsiteX102" fmla="*/ 4093318 w 4099267"/>
                <a:gd name="connsiteY102" fmla="*/ 201107 h 1295790"/>
                <a:gd name="connsiteX103" fmla="*/ 4093318 w 4099267"/>
                <a:gd name="connsiteY103" fmla="*/ 110619 h 1295790"/>
                <a:gd name="connsiteX104" fmla="*/ 4079030 w 4099267"/>
                <a:gd name="connsiteY104" fmla="*/ 82044 h 1295790"/>
                <a:gd name="connsiteX105" fmla="*/ 4059980 w 4099267"/>
                <a:gd name="connsiteY105" fmla="*/ 67757 h 1295790"/>
                <a:gd name="connsiteX106" fmla="*/ 4031405 w 4099267"/>
                <a:gd name="connsiteY106" fmla="*/ 48707 h 1295790"/>
                <a:gd name="connsiteX107" fmla="*/ 4017118 w 4099267"/>
                <a:gd name="connsiteY107" fmla="*/ 39182 h 1295790"/>
                <a:gd name="connsiteX108" fmla="*/ 3950443 w 4099267"/>
                <a:gd name="connsiteY108" fmla="*/ 24894 h 1295790"/>
                <a:gd name="connsiteX109" fmla="*/ 3774230 w 4099267"/>
                <a:gd name="connsiteY109" fmla="*/ 29657 h 1295790"/>
                <a:gd name="connsiteX110" fmla="*/ 3759943 w 4099267"/>
                <a:gd name="connsiteY110" fmla="*/ 34419 h 1295790"/>
                <a:gd name="connsiteX111" fmla="*/ 3721843 w 4099267"/>
                <a:gd name="connsiteY111" fmla="*/ 43944 h 1295790"/>
                <a:gd name="connsiteX112" fmla="*/ 3645643 w 4099267"/>
                <a:gd name="connsiteY112" fmla="*/ 39182 h 1295790"/>
                <a:gd name="connsiteX113" fmla="*/ 3602780 w 4099267"/>
                <a:gd name="connsiteY113" fmla="*/ 24894 h 1295790"/>
                <a:gd name="connsiteX114" fmla="*/ 3559918 w 4099267"/>
                <a:gd name="connsiteY114" fmla="*/ 10607 h 1295790"/>
                <a:gd name="connsiteX115" fmla="*/ 3526580 w 4099267"/>
                <a:gd name="connsiteY115" fmla="*/ 5844 h 1295790"/>
                <a:gd name="connsiteX116" fmla="*/ 3478955 w 4099267"/>
                <a:gd name="connsiteY116" fmla="*/ 5844 h 1295790"/>
                <a:gd name="connsiteX117" fmla="*/ 3464668 w 4099267"/>
                <a:gd name="connsiteY117" fmla="*/ 15369 h 1295790"/>
                <a:gd name="connsiteX118" fmla="*/ 3388468 w 4099267"/>
                <a:gd name="connsiteY118" fmla="*/ 34419 h 1295790"/>
                <a:gd name="connsiteX119" fmla="*/ 3131293 w 4099267"/>
                <a:gd name="connsiteY119" fmla="*/ 39182 h 1295790"/>
                <a:gd name="connsiteX120" fmla="*/ 3007468 w 4099267"/>
                <a:gd name="connsiteY120" fmla="*/ 29657 h 1295790"/>
                <a:gd name="connsiteX121" fmla="*/ 2978893 w 4099267"/>
                <a:gd name="connsiteY121" fmla="*/ 20132 h 1295790"/>
                <a:gd name="connsiteX122" fmla="*/ 2964605 w 4099267"/>
                <a:gd name="connsiteY122" fmla="*/ 15369 h 1295790"/>
                <a:gd name="connsiteX123" fmla="*/ 2916980 w 4099267"/>
                <a:gd name="connsiteY123" fmla="*/ 24894 h 1295790"/>
                <a:gd name="connsiteX124" fmla="*/ 2893168 w 4099267"/>
                <a:gd name="connsiteY124" fmla="*/ 29657 h 1295790"/>
                <a:gd name="connsiteX125" fmla="*/ 2697905 w 4099267"/>
                <a:gd name="connsiteY125" fmla="*/ 34419 h 1295790"/>
                <a:gd name="connsiteX126" fmla="*/ 2583605 w 4099267"/>
                <a:gd name="connsiteY126" fmla="*/ 29657 h 1295790"/>
                <a:gd name="connsiteX127" fmla="*/ 2569318 w 4099267"/>
                <a:gd name="connsiteY127" fmla="*/ 24894 h 1295790"/>
                <a:gd name="connsiteX128" fmla="*/ 2440730 w 4099267"/>
                <a:gd name="connsiteY128" fmla="*/ 34419 h 1295790"/>
                <a:gd name="connsiteX129" fmla="*/ 2350243 w 4099267"/>
                <a:gd name="connsiteY129" fmla="*/ 39182 h 1295790"/>
                <a:gd name="connsiteX130" fmla="*/ 2226418 w 4099267"/>
                <a:gd name="connsiteY130" fmla="*/ 48707 h 1295790"/>
                <a:gd name="connsiteX131" fmla="*/ 2112118 w 4099267"/>
                <a:gd name="connsiteY131" fmla="*/ 43944 h 1295790"/>
                <a:gd name="connsiteX132" fmla="*/ 1902568 w 4099267"/>
                <a:gd name="connsiteY132" fmla="*/ 39182 h 1295790"/>
                <a:gd name="connsiteX133" fmla="*/ 1840655 w 4099267"/>
                <a:gd name="connsiteY133" fmla="*/ 34419 h 1295790"/>
                <a:gd name="connsiteX134" fmla="*/ 1812080 w 4099267"/>
                <a:gd name="connsiteY134" fmla="*/ 24894 h 1295790"/>
                <a:gd name="connsiteX135" fmla="*/ 1797793 w 4099267"/>
                <a:gd name="connsiteY135" fmla="*/ 20132 h 1295790"/>
                <a:gd name="connsiteX136" fmla="*/ 1716830 w 4099267"/>
                <a:gd name="connsiteY136" fmla="*/ 15369 h 1295790"/>
                <a:gd name="connsiteX137" fmla="*/ 1664443 w 4099267"/>
                <a:gd name="connsiteY137" fmla="*/ 10607 h 1295790"/>
                <a:gd name="connsiteX138" fmla="*/ 1602530 w 4099267"/>
                <a:gd name="connsiteY138" fmla="*/ 15369 h 1295790"/>
                <a:gd name="connsiteX139" fmla="*/ 1578718 w 4099267"/>
                <a:gd name="connsiteY139" fmla="*/ 20132 h 1295790"/>
                <a:gd name="connsiteX140" fmla="*/ 1531093 w 4099267"/>
                <a:gd name="connsiteY140" fmla="*/ 24894 h 1295790"/>
                <a:gd name="connsiteX141" fmla="*/ 1502518 w 4099267"/>
                <a:gd name="connsiteY141" fmla="*/ 29657 h 1295790"/>
                <a:gd name="connsiteX142" fmla="*/ 1473943 w 4099267"/>
                <a:gd name="connsiteY142" fmla="*/ 39182 h 1295790"/>
                <a:gd name="connsiteX143" fmla="*/ 1278680 w 4099267"/>
                <a:gd name="connsiteY143" fmla="*/ 34419 h 1295790"/>
                <a:gd name="connsiteX144" fmla="*/ 1250105 w 4099267"/>
                <a:gd name="connsiteY144" fmla="*/ 29657 h 1295790"/>
                <a:gd name="connsiteX145" fmla="*/ 1054843 w 4099267"/>
                <a:gd name="connsiteY145" fmla="*/ 34419 h 1295790"/>
                <a:gd name="connsiteX146" fmla="*/ 1031030 w 4099267"/>
                <a:gd name="connsiteY146" fmla="*/ 39182 h 1295790"/>
                <a:gd name="connsiteX147" fmla="*/ 1016743 w 4099267"/>
                <a:gd name="connsiteY147" fmla="*/ 43944 h 1295790"/>
                <a:gd name="connsiteX148" fmla="*/ 797668 w 4099267"/>
                <a:gd name="connsiteY148" fmla="*/ 39182 h 1295790"/>
                <a:gd name="connsiteX149" fmla="*/ 740518 w 4099267"/>
                <a:gd name="connsiteY149" fmla="*/ 34419 h 1295790"/>
                <a:gd name="connsiteX150" fmla="*/ 716705 w 4099267"/>
                <a:gd name="connsiteY150" fmla="*/ 29657 h 1295790"/>
                <a:gd name="connsiteX151" fmla="*/ 659555 w 4099267"/>
                <a:gd name="connsiteY151" fmla="*/ 24894 h 1295790"/>
                <a:gd name="connsiteX152" fmla="*/ 611930 w 4099267"/>
                <a:gd name="connsiteY152" fmla="*/ 15369 h 1295790"/>
                <a:gd name="connsiteX153" fmla="*/ 526205 w 4099267"/>
                <a:gd name="connsiteY153" fmla="*/ 20132 h 1295790"/>
                <a:gd name="connsiteX154" fmla="*/ 454768 w 4099267"/>
                <a:gd name="connsiteY154" fmla="*/ 29657 h 1295790"/>
                <a:gd name="connsiteX155" fmla="*/ 440480 w 4099267"/>
                <a:gd name="connsiteY155" fmla="*/ 34419 h 1295790"/>
                <a:gd name="connsiteX156" fmla="*/ 307130 w 4099267"/>
                <a:gd name="connsiteY156" fmla="*/ 29657 h 1295790"/>
                <a:gd name="connsiteX157" fmla="*/ 259505 w 4099267"/>
                <a:gd name="connsiteY157" fmla="*/ 24894 h 1295790"/>
                <a:gd name="connsiteX158" fmla="*/ 211880 w 4099267"/>
                <a:gd name="connsiteY158" fmla="*/ 15369 h 1295790"/>
                <a:gd name="connsiteX159" fmla="*/ 111868 w 4099267"/>
                <a:gd name="connsiteY159" fmla="*/ 10607 h 1295790"/>
                <a:gd name="connsiteX160" fmla="*/ 73768 w 4099267"/>
                <a:gd name="connsiteY160" fmla="*/ 15369 h 1295790"/>
                <a:gd name="connsiteX161" fmla="*/ 59480 w 4099267"/>
                <a:gd name="connsiteY161" fmla="*/ 24894 h 1295790"/>
                <a:gd name="connsiteX162" fmla="*/ 30905 w 4099267"/>
                <a:gd name="connsiteY162" fmla="*/ 34419 h 1295790"/>
                <a:gd name="connsiteX163" fmla="*/ 2330 w 4099267"/>
                <a:gd name="connsiteY163" fmla="*/ 29657 h 1295790"/>
                <a:gd name="connsiteX164" fmla="*/ 7093 w 4099267"/>
                <a:gd name="connsiteY164" fmla="*/ 1205994 h 1295790"/>
                <a:gd name="connsiteX0" fmla="*/ 7093 w 4099267"/>
                <a:gd name="connsiteY0" fmla="*/ 1205994 h 1267907"/>
                <a:gd name="connsiteX1" fmla="*/ 49955 w 4099267"/>
                <a:gd name="connsiteY1" fmla="*/ 1215519 h 1267907"/>
                <a:gd name="connsiteX2" fmla="*/ 64243 w 4099267"/>
                <a:gd name="connsiteY2" fmla="*/ 1225044 h 1267907"/>
                <a:gd name="connsiteX3" fmla="*/ 78530 w 4099267"/>
                <a:gd name="connsiteY3" fmla="*/ 1229807 h 1267907"/>
                <a:gd name="connsiteX4" fmla="*/ 192830 w 4099267"/>
                <a:gd name="connsiteY4" fmla="*/ 1225044 h 1267907"/>
                <a:gd name="connsiteX5" fmla="*/ 221405 w 4099267"/>
                <a:gd name="connsiteY5" fmla="*/ 1215519 h 1267907"/>
                <a:gd name="connsiteX6" fmla="*/ 235693 w 4099267"/>
                <a:gd name="connsiteY6" fmla="*/ 1210757 h 1267907"/>
                <a:gd name="connsiteX7" fmla="*/ 249980 w 4099267"/>
                <a:gd name="connsiteY7" fmla="*/ 1205994 h 1267907"/>
                <a:gd name="connsiteX8" fmla="*/ 283318 w 4099267"/>
                <a:gd name="connsiteY8" fmla="*/ 1215519 h 1267907"/>
                <a:gd name="connsiteX9" fmla="*/ 297605 w 4099267"/>
                <a:gd name="connsiteY9" fmla="*/ 1225044 h 1267907"/>
                <a:gd name="connsiteX10" fmla="*/ 507155 w 4099267"/>
                <a:gd name="connsiteY10" fmla="*/ 1225044 h 1267907"/>
                <a:gd name="connsiteX11" fmla="*/ 540493 w 4099267"/>
                <a:gd name="connsiteY11" fmla="*/ 1239332 h 1267907"/>
                <a:gd name="connsiteX12" fmla="*/ 554780 w 4099267"/>
                <a:gd name="connsiteY12" fmla="*/ 1244094 h 1267907"/>
                <a:gd name="connsiteX13" fmla="*/ 564305 w 4099267"/>
                <a:gd name="connsiteY13" fmla="*/ 1229807 h 1267907"/>
                <a:gd name="connsiteX14" fmla="*/ 602405 w 4099267"/>
                <a:gd name="connsiteY14" fmla="*/ 1239332 h 1267907"/>
                <a:gd name="connsiteX15" fmla="*/ 616693 w 4099267"/>
                <a:gd name="connsiteY15" fmla="*/ 1253619 h 1267907"/>
                <a:gd name="connsiteX16" fmla="*/ 630980 w 4099267"/>
                <a:gd name="connsiteY16" fmla="*/ 1258382 h 1267907"/>
                <a:gd name="connsiteX17" fmla="*/ 645268 w 4099267"/>
                <a:gd name="connsiteY17" fmla="*/ 1267907 h 1267907"/>
                <a:gd name="connsiteX18" fmla="*/ 707180 w 4099267"/>
                <a:gd name="connsiteY18" fmla="*/ 1263144 h 1267907"/>
                <a:gd name="connsiteX19" fmla="*/ 721468 w 4099267"/>
                <a:gd name="connsiteY19" fmla="*/ 1258382 h 1267907"/>
                <a:gd name="connsiteX20" fmla="*/ 740518 w 4099267"/>
                <a:gd name="connsiteY20" fmla="*/ 1253619 h 1267907"/>
                <a:gd name="connsiteX21" fmla="*/ 754805 w 4099267"/>
                <a:gd name="connsiteY21" fmla="*/ 1248857 h 1267907"/>
                <a:gd name="connsiteX22" fmla="*/ 826243 w 4099267"/>
                <a:gd name="connsiteY22" fmla="*/ 1244094 h 1267907"/>
                <a:gd name="connsiteX23" fmla="*/ 864343 w 4099267"/>
                <a:gd name="connsiteY23" fmla="*/ 1239332 h 1267907"/>
                <a:gd name="connsiteX24" fmla="*/ 892918 w 4099267"/>
                <a:gd name="connsiteY24" fmla="*/ 1229807 h 1267907"/>
                <a:gd name="connsiteX25" fmla="*/ 907205 w 4099267"/>
                <a:gd name="connsiteY25" fmla="*/ 1225044 h 1267907"/>
                <a:gd name="connsiteX26" fmla="*/ 1069130 w 4099267"/>
                <a:gd name="connsiteY26" fmla="*/ 1234569 h 1267907"/>
                <a:gd name="connsiteX27" fmla="*/ 1083418 w 4099267"/>
                <a:gd name="connsiteY27" fmla="*/ 1239332 h 1267907"/>
                <a:gd name="connsiteX28" fmla="*/ 1097705 w 4099267"/>
                <a:gd name="connsiteY28" fmla="*/ 1248857 h 1267907"/>
                <a:gd name="connsiteX29" fmla="*/ 1202480 w 4099267"/>
                <a:gd name="connsiteY29" fmla="*/ 1244094 h 1267907"/>
                <a:gd name="connsiteX30" fmla="*/ 1245343 w 4099267"/>
                <a:gd name="connsiteY30" fmla="*/ 1225044 h 1267907"/>
                <a:gd name="connsiteX31" fmla="*/ 1273918 w 4099267"/>
                <a:gd name="connsiteY31" fmla="*/ 1220282 h 1267907"/>
                <a:gd name="connsiteX32" fmla="*/ 1488230 w 4099267"/>
                <a:gd name="connsiteY32" fmla="*/ 1225044 h 1267907"/>
                <a:gd name="connsiteX33" fmla="*/ 1531093 w 4099267"/>
                <a:gd name="connsiteY33" fmla="*/ 1239332 h 1267907"/>
                <a:gd name="connsiteX34" fmla="*/ 1545380 w 4099267"/>
                <a:gd name="connsiteY34" fmla="*/ 1244094 h 1267907"/>
                <a:gd name="connsiteX35" fmla="*/ 1578718 w 4099267"/>
                <a:gd name="connsiteY35" fmla="*/ 1239332 h 1267907"/>
                <a:gd name="connsiteX36" fmla="*/ 1593005 w 4099267"/>
                <a:gd name="connsiteY36" fmla="*/ 1234569 h 1267907"/>
                <a:gd name="connsiteX37" fmla="*/ 1616818 w 4099267"/>
                <a:gd name="connsiteY37" fmla="*/ 1229807 h 1267907"/>
                <a:gd name="connsiteX38" fmla="*/ 1788268 w 4099267"/>
                <a:gd name="connsiteY38" fmla="*/ 1234569 h 1267907"/>
                <a:gd name="connsiteX39" fmla="*/ 1845418 w 4099267"/>
                <a:gd name="connsiteY39" fmla="*/ 1239332 h 1267907"/>
                <a:gd name="connsiteX40" fmla="*/ 1893043 w 4099267"/>
                <a:gd name="connsiteY40" fmla="*/ 1253619 h 1267907"/>
                <a:gd name="connsiteX41" fmla="*/ 1907330 w 4099267"/>
                <a:gd name="connsiteY41" fmla="*/ 1258382 h 1267907"/>
                <a:gd name="connsiteX42" fmla="*/ 1921618 w 4099267"/>
                <a:gd name="connsiteY42" fmla="*/ 1267907 h 1267907"/>
                <a:gd name="connsiteX43" fmla="*/ 1974005 w 4099267"/>
                <a:gd name="connsiteY43" fmla="*/ 1258382 h 1267907"/>
                <a:gd name="connsiteX44" fmla="*/ 1988293 w 4099267"/>
                <a:gd name="connsiteY44" fmla="*/ 1248857 h 1267907"/>
                <a:gd name="connsiteX45" fmla="*/ 2002580 w 4099267"/>
                <a:gd name="connsiteY45" fmla="*/ 1244094 h 1267907"/>
                <a:gd name="connsiteX46" fmla="*/ 2031155 w 4099267"/>
                <a:gd name="connsiteY46" fmla="*/ 1225044 h 1267907"/>
                <a:gd name="connsiteX47" fmla="*/ 2078780 w 4099267"/>
                <a:gd name="connsiteY47" fmla="*/ 1215519 h 1267907"/>
                <a:gd name="connsiteX48" fmla="*/ 2135930 w 4099267"/>
                <a:gd name="connsiteY48" fmla="*/ 1220282 h 1267907"/>
                <a:gd name="connsiteX49" fmla="*/ 2221655 w 4099267"/>
                <a:gd name="connsiteY49" fmla="*/ 1225044 h 1267907"/>
                <a:gd name="connsiteX50" fmla="*/ 2245468 w 4099267"/>
                <a:gd name="connsiteY50" fmla="*/ 1229807 h 1267907"/>
                <a:gd name="connsiteX51" fmla="*/ 2278805 w 4099267"/>
                <a:gd name="connsiteY51" fmla="*/ 1234569 h 1267907"/>
                <a:gd name="connsiteX52" fmla="*/ 2359768 w 4099267"/>
                <a:gd name="connsiteY52" fmla="*/ 1234569 h 1267907"/>
                <a:gd name="connsiteX53" fmla="*/ 2421680 w 4099267"/>
                <a:gd name="connsiteY53" fmla="*/ 1239332 h 1267907"/>
                <a:gd name="connsiteX54" fmla="*/ 2559793 w 4099267"/>
                <a:gd name="connsiteY54" fmla="*/ 1239332 h 1267907"/>
                <a:gd name="connsiteX55" fmla="*/ 2602655 w 4099267"/>
                <a:gd name="connsiteY55" fmla="*/ 1225044 h 1267907"/>
                <a:gd name="connsiteX56" fmla="*/ 2616943 w 4099267"/>
                <a:gd name="connsiteY56" fmla="*/ 1220282 h 1267907"/>
                <a:gd name="connsiteX57" fmla="*/ 2631230 w 4099267"/>
                <a:gd name="connsiteY57" fmla="*/ 1215519 h 1267907"/>
                <a:gd name="connsiteX58" fmla="*/ 2974130 w 4099267"/>
                <a:gd name="connsiteY58" fmla="*/ 1225044 h 1267907"/>
                <a:gd name="connsiteX59" fmla="*/ 3069380 w 4099267"/>
                <a:gd name="connsiteY59" fmla="*/ 1220282 h 1267907"/>
                <a:gd name="connsiteX60" fmla="*/ 3226543 w 4099267"/>
                <a:gd name="connsiteY60" fmla="*/ 1225044 h 1267907"/>
                <a:gd name="connsiteX61" fmla="*/ 3240830 w 4099267"/>
                <a:gd name="connsiteY61" fmla="*/ 1229807 h 1267907"/>
                <a:gd name="connsiteX62" fmla="*/ 3283693 w 4099267"/>
                <a:gd name="connsiteY62" fmla="*/ 1239332 h 1267907"/>
                <a:gd name="connsiteX63" fmla="*/ 3297980 w 4099267"/>
                <a:gd name="connsiteY63" fmla="*/ 1244094 h 1267907"/>
                <a:gd name="connsiteX64" fmla="*/ 3388468 w 4099267"/>
                <a:gd name="connsiteY64" fmla="*/ 1248857 h 1267907"/>
                <a:gd name="connsiteX65" fmla="*/ 3421805 w 4099267"/>
                <a:gd name="connsiteY65" fmla="*/ 1244094 h 1267907"/>
                <a:gd name="connsiteX66" fmla="*/ 3450380 w 4099267"/>
                <a:gd name="connsiteY66" fmla="*/ 1234569 h 1267907"/>
                <a:gd name="connsiteX67" fmla="*/ 3493243 w 4099267"/>
                <a:gd name="connsiteY67" fmla="*/ 1220282 h 1267907"/>
                <a:gd name="connsiteX68" fmla="*/ 3531343 w 4099267"/>
                <a:gd name="connsiteY68" fmla="*/ 1215519 h 1267907"/>
                <a:gd name="connsiteX69" fmla="*/ 3688505 w 4099267"/>
                <a:gd name="connsiteY69" fmla="*/ 1220282 h 1267907"/>
                <a:gd name="connsiteX70" fmla="*/ 3717080 w 4099267"/>
                <a:gd name="connsiteY70" fmla="*/ 1229807 h 1267907"/>
                <a:gd name="connsiteX71" fmla="*/ 3740893 w 4099267"/>
                <a:gd name="connsiteY71" fmla="*/ 1234569 h 1267907"/>
                <a:gd name="connsiteX72" fmla="*/ 3807568 w 4099267"/>
                <a:gd name="connsiteY72" fmla="*/ 1220282 h 1267907"/>
                <a:gd name="connsiteX73" fmla="*/ 3926630 w 4099267"/>
                <a:gd name="connsiteY73" fmla="*/ 1215519 h 1267907"/>
                <a:gd name="connsiteX74" fmla="*/ 3955205 w 4099267"/>
                <a:gd name="connsiteY74" fmla="*/ 1201232 h 1267907"/>
                <a:gd name="connsiteX75" fmla="*/ 3979018 w 4099267"/>
                <a:gd name="connsiteY75" fmla="*/ 1182182 h 1267907"/>
                <a:gd name="connsiteX76" fmla="*/ 3993305 w 4099267"/>
                <a:gd name="connsiteY76" fmla="*/ 1172657 h 1267907"/>
                <a:gd name="connsiteX77" fmla="*/ 4007593 w 4099267"/>
                <a:gd name="connsiteY77" fmla="*/ 1167894 h 1267907"/>
                <a:gd name="connsiteX78" fmla="*/ 4012355 w 4099267"/>
                <a:gd name="connsiteY78" fmla="*/ 1115507 h 1267907"/>
                <a:gd name="connsiteX79" fmla="*/ 4017118 w 4099267"/>
                <a:gd name="connsiteY79" fmla="*/ 1101219 h 1267907"/>
                <a:gd name="connsiteX80" fmla="*/ 4031405 w 4099267"/>
                <a:gd name="connsiteY80" fmla="*/ 1091694 h 1267907"/>
                <a:gd name="connsiteX81" fmla="*/ 4045693 w 4099267"/>
                <a:gd name="connsiteY81" fmla="*/ 1086932 h 1267907"/>
                <a:gd name="connsiteX82" fmla="*/ 4079030 w 4099267"/>
                <a:gd name="connsiteY82" fmla="*/ 1039307 h 1267907"/>
                <a:gd name="connsiteX83" fmla="*/ 4074268 w 4099267"/>
                <a:gd name="connsiteY83" fmla="*/ 996444 h 1267907"/>
                <a:gd name="connsiteX84" fmla="*/ 4069505 w 4099267"/>
                <a:gd name="connsiteY84" fmla="*/ 982157 h 1267907"/>
                <a:gd name="connsiteX85" fmla="*/ 4064743 w 4099267"/>
                <a:gd name="connsiteY85" fmla="*/ 963107 h 1267907"/>
                <a:gd name="connsiteX86" fmla="*/ 4059980 w 4099267"/>
                <a:gd name="connsiteY86" fmla="*/ 925007 h 1267907"/>
                <a:gd name="connsiteX87" fmla="*/ 4074268 w 4099267"/>
                <a:gd name="connsiteY87" fmla="*/ 863094 h 1267907"/>
                <a:gd name="connsiteX88" fmla="*/ 4079030 w 4099267"/>
                <a:gd name="connsiteY88" fmla="*/ 848807 h 1267907"/>
                <a:gd name="connsiteX89" fmla="*/ 4064743 w 4099267"/>
                <a:gd name="connsiteY89" fmla="*/ 815469 h 1267907"/>
                <a:gd name="connsiteX90" fmla="*/ 4050455 w 4099267"/>
                <a:gd name="connsiteY90" fmla="*/ 786894 h 1267907"/>
                <a:gd name="connsiteX91" fmla="*/ 4059980 w 4099267"/>
                <a:gd name="connsiteY91" fmla="*/ 639257 h 1267907"/>
                <a:gd name="connsiteX92" fmla="*/ 4069505 w 4099267"/>
                <a:gd name="connsiteY92" fmla="*/ 544007 h 1267907"/>
                <a:gd name="connsiteX93" fmla="*/ 4064743 w 4099267"/>
                <a:gd name="connsiteY93" fmla="*/ 486857 h 1267907"/>
                <a:gd name="connsiteX94" fmla="*/ 4064743 w 4099267"/>
                <a:gd name="connsiteY94" fmla="*/ 410657 h 1267907"/>
                <a:gd name="connsiteX95" fmla="*/ 4074268 w 4099267"/>
                <a:gd name="connsiteY95" fmla="*/ 396369 h 1267907"/>
                <a:gd name="connsiteX96" fmla="*/ 4079030 w 4099267"/>
                <a:gd name="connsiteY96" fmla="*/ 382082 h 1267907"/>
                <a:gd name="connsiteX97" fmla="*/ 4069505 w 4099267"/>
                <a:gd name="connsiteY97" fmla="*/ 329694 h 1267907"/>
                <a:gd name="connsiteX98" fmla="*/ 4050455 w 4099267"/>
                <a:gd name="connsiteY98" fmla="*/ 301119 h 1267907"/>
                <a:gd name="connsiteX99" fmla="*/ 4059980 w 4099267"/>
                <a:gd name="connsiteY99" fmla="*/ 258257 h 1267907"/>
                <a:gd name="connsiteX100" fmla="*/ 4079030 w 4099267"/>
                <a:gd name="connsiteY100" fmla="*/ 229682 h 1267907"/>
                <a:gd name="connsiteX101" fmla="*/ 4083793 w 4099267"/>
                <a:gd name="connsiteY101" fmla="*/ 215394 h 1267907"/>
                <a:gd name="connsiteX102" fmla="*/ 4093318 w 4099267"/>
                <a:gd name="connsiteY102" fmla="*/ 201107 h 1267907"/>
                <a:gd name="connsiteX103" fmla="*/ 4093318 w 4099267"/>
                <a:gd name="connsiteY103" fmla="*/ 110619 h 1267907"/>
                <a:gd name="connsiteX104" fmla="*/ 4079030 w 4099267"/>
                <a:gd name="connsiteY104" fmla="*/ 82044 h 1267907"/>
                <a:gd name="connsiteX105" fmla="*/ 4059980 w 4099267"/>
                <a:gd name="connsiteY105" fmla="*/ 67757 h 1267907"/>
                <a:gd name="connsiteX106" fmla="*/ 4031405 w 4099267"/>
                <a:gd name="connsiteY106" fmla="*/ 48707 h 1267907"/>
                <a:gd name="connsiteX107" fmla="*/ 4017118 w 4099267"/>
                <a:gd name="connsiteY107" fmla="*/ 39182 h 1267907"/>
                <a:gd name="connsiteX108" fmla="*/ 3950443 w 4099267"/>
                <a:gd name="connsiteY108" fmla="*/ 24894 h 1267907"/>
                <a:gd name="connsiteX109" fmla="*/ 3774230 w 4099267"/>
                <a:gd name="connsiteY109" fmla="*/ 29657 h 1267907"/>
                <a:gd name="connsiteX110" fmla="*/ 3759943 w 4099267"/>
                <a:gd name="connsiteY110" fmla="*/ 34419 h 1267907"/>
                <a:gd name="connsiteX111" fmla="*/ 3721843 w 4099267"/>
                <a:gd name="connsiteY111" fmla="*/ 43944 h 1267907"/>
                <a:gd name="connsiteX112" fmla="*/ 3645643 w 4099267"/>
                <a:gd name="connsiteY112" fmla="*/ 39182 h 1267907"/>
                <a:gd name="connsiteX113" fmla="*/ 3602780 w 4099267"/>
                <a:gd name="connsiteY113" fmla="*/ 24894 h 1267907"/>
                <a:gd name="connsiteX114" fmla="*/ 3559918 w 4099267"/>
                <a:gd name="connsiteY114" fmla="*/ 10607 h 1267907"/>
                <a:gd name="connsiteX115" fmla="*/ 3526580 w 4099267"/>
                <a:gd name="connsiteY115" fmla="*/ 5844 h 1267907"/>
                <a:gd name="connsiteX116" fmla="*/ 3478955 w 4099267"/>
                <a:gd name="connsiteY116" fmla="*/ 5844 h 1267907"/>
                <a:gd name="connsiteX117" fmla="*/ 3464668 w 4099267"/>
                <a:gd name="connsiteY117" fmla="*/ 15369 h 1267907"/>
                <a:gd name="connsiteX118" fmla="*/ 3388468 w 4099267"/>
                <a:gd name="connsiteY118" fmla="*/ 34419 h 1267907"/>
                <a:gd name="connsiteX119" fmla="*/ 3131293 w 4099267"/>
                <a:gd name="connsiteY119" fmla="*/ 39182 h 1267907"/>
                <a:gd name="connsiteX120" fmla="*/ 3007468 w 4099267"/>
                <a:gd name="connsiteY120" fmla="*/ 29657 h 1267907"/>
                <a:gd name="connsiteX121" fmla="*/ 2978893 w 4099267"/>
                <a:gd name="connsiteY121" fmla="*/ 20132 h 1267907"/>
                <a:gd name="connsiteX122" fmla="*/ 2964605 w 4099267"/>
                <a:gd name="connsiteY122" fmla="*/ 15369 h 1267907"/>
                <a:gd name="connsiteX123" fmla="*/ 2916980 w 4099267"/>
                <a:gd name="connsiteY123" fmla="*/ 24894 h 1267907"/>
                <a:gd name="connsiteX124" fmla="*/ 2893168 w 4099267"/>
                <a:gd name="connsiteY124" fmla="*/ 29657 h 1267907"/>
                <a:gd name="connsiteX125" fmla="*/ 2697905 w 4099267"/>
                <a:gd name="connsiteY125" fmla="*/ 34419 h 1267907"/>
                <a:gd name="connsiteX126" fmla="*/ 2583605 w 4099267"/>
                <a:gd name="connsiteY126" fmla="*/ 29657 h 1267907"/>
                <a:gd name="connsiteX127" fmla="*/ 2569318 w 4099267"/>
                <a:gd name="connsiteY127" fmla="*/ 24894 h 1267907"/>
                <a:gd name="connsiteX128" fmla="*/ 2440730 w 4099267"/>
                <a:gd name="connsiteY128" fmla="*/ 34419 h 1267907"/>
                <a:gd name="connsiteX129" fmla="*/ 2350243 w 4099267"/>
                <a:gd name="connsiteY129" fmla="*/ 39182 h 1267907"/>
                <a:gd name="connsiteX130" fmla="*/ 2226418 w 4099267"/>
                <a:gd name="connsiteY130" fmla="*/ 48707 h 1267907"/>
                <a:gd name="connsiteX131" fmla="*/ 2112118 w 4099267"/>
                <a:gd name="connsiteY131" fmla="*/ 43944 h 1267907"/>
                <a:gd name="connsiteX132" fmla="*/ 1902568 w 4099267"/>
                <a:gd name="connsiteY132" fmla="*/ 39182 h 1267907"/>
                <a:gd name="connsiteX133" fmla="*/ 1840655 w 4099267"/>
                <a:gd name="connsiteY133" fmla="*/ 34419 h 1267907"/>
                <a:gd name="connsiteX134" fmla="*/ 1812080 w 4099267"/>
                <a:gd name="connsiteY134" fmla="*/ 24894 h 1267907"/>
                <a:gd name="connsiteX135" fmla="*/ 1797793 w 4099267"/>
                <a:gd name="connsiteY135" fmla="*/ 20132 h 1267907"/>
                <a:gd name="connsiteX136" fmla="*/ 1716830 w 4099267"/>
                <a:gd name="connsiteY136" fmla="*/ 15369 h 1267907"/>
                <a:gd name="connsiteX137" fmla="*/ 1664443 w 4099267"/>
                <a:gd name="connsiteY137" fmla="*/ 10607 h 1267907"/>
                <a:gd name="connsiteX138" fmla="*/ 1602530 w 4099267"/>
                <a:gd name="connsiteY138" fmla="*/ 15369 h 1267907"/>
                <a:gd name="connsiteX139" fmla="*/ 1578718 w 4099267"/>
                <a:gd name="connsiteY139" fmla="*/ 20132 h 1267907"/>
                <a:gd name="connsiteX140" fmla="*/ 1531093 w 4099267"/>
                <a:gd name="connsiteY140" fmla="*/ 24894 h 1267907"/>
                <a:gd name="connsiteX141" fmla="*/ 1502518 w 4099267"/>
                <a:gd name="connsiteY141" fmla="*/ 29657 h 1267907"/>
                <a:gd name="connsiteX142" fmla="*/ 1473943 w 4099267"/>
                <a:gd name="connsiteY142" fmla="*/ 39182 h 1267907"/>
                <a:gd name="connsiteX143" fmla="*/ 1278680 w 4099267"/>
                <a:gd name="connsiteY143" fmla="*/ 34419 h 1267907"/>
                <a:gd name="connsiteX144" fmla="*/ 1250105 w 4099267"/>
                <a:gd name="connsiteY144" fmla="*/ 29657 h 1267907"/>
                <a:gd name="connsiteX145" fmla="*/ 1054843 w 4099267"/>
                <a:gd name="connsiteY145" fmla="*/ 34419 h 1267907"/>
                <a:gd name="connsiteX146" fmla="*/ 1031030 w 4099267"/>
                <a:gd name="connsiteY146" fmla="*/ 39182 h 1267907"/>
                <a:gd name="connsiteX147" fmla="*/ 1016743 w 4099267"/>
                <a:gd name="connsiteY147" fmla="*/ 43944 h 1267907"/>
                <a:gd name="connsiteX148" fmla="*/ 797668 w 4099267"/>
                <a:gd name="connsiteY148" fmla="*/ 39182 h 1267907"/>
                <a:gd name="connsiteX149" fmla="*/ 740518 w 4099267"/>
                <a:gd name="connsiteY149" fmla="*/ 34419 h 1267907"/>
                <a:gd name="connsiteX150" fmla="*/ 716705 w 4099267"/>
                <a:gd name="connsiteY150" fmla="*/ 29657 h 1267907"/>
                <a:gd name="connsiteX151" fmla="*/ 659555 w 4099267"/>
                <a:gd name="connsiteY151" fmla="*/ 24894 h 1267907"/>
                <a:gd name="connsiteX152" fmla="*/ 611930 w 4099267"/>
                <a:gd name="connsiteY152" fmla="*/ 15369 h 1267907"/>
                <a:gd name="connsiteX153" fmla="*/ 526205 w 4099267"/>
                <a:gd name="connsiteY153" fmla="*/ 20132 h 1267907"/>
                <a:gd name="connsiteX154" fmla="*/ 454768 w 4099267"/>
                <a:gd name="connsiteY154" fmla="*/ 29657 h 1267907"/>
                <a:gd name="connsiteX155" fmla="*/ 440480 w 4099267"/>
                <a:gd name="connsiteY155" fmla="*/ 34419 h 1267907"/>
                <a:gd name="connsiteX156" fmla="*/ 307130 w 4099267"/>
                <a:gd name="connsiteY156" fmla="*/ 29657 h 1267907"/>
                <a:gd name="connsiteX157" fmla="*/ 259505 w 4099267"/>
                <a:gd name="connsiteY157" fmla="*/ 24894 h 1267907"/>
                <a:gd name="connsiteX158" fmla="*/ 211880 w 4099267"/>
                <a:gd name="connsiteY158" fmla="*/ 15369 h 1267907"/>
                <a:gd name="connsiteX159" fmla="*/ 111868 w 4099267"/>
                <a:gd name="connsiteY159" fmla="*/ 10607 h 1267907"/>
                <a:gd name="connsiteX160" fmla="*/ 73768 w 4099267"/>
                <a:gd name="connsiteY160" fmla="*/ 15369 h 1267907"/>
                <a:gd name="connsiteX161" fmla="*/ 59480 w 4099267"/>
                <a:gd name="connsiteY161" fmla="*/ 24894 h 1267907"/>
                <a:gd name="connsiteX162" fmla="*/ 30905 w 4099267"/>
                <a:gd name="connsiteY162" fmla="*/ 34419 h 1267907"/>
                <a:gd name="connsiteX163" fmla="*/ 2330 w 4099267"/>
                <a:gd name="connsiteY163" fmla="*/ 29657 h 1267907"/>
                <a:gd name="connsiteX164" fmla="*/ 7093 w 4099267"/>
                <a:gd name="connsiteY164" fmla="*/ 1205994 h 1267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</a:cxnLst>
              <a:rect l="l" t="t" r="r" b="b"/>
              <a:pathLst>
                <a:path w="4099267" h="1267907">
                  <a:moveTo>
                    <a:pt x="7093" y="1205994"/>
                  </a:moveTo>
                  <a:lnTo>
                    <a:pt x="49955" y="1215519"/>
                  </a:lnTo>
                  <a:cubicBezTo>
                    <a:pt x="55216" y="1217774"/>
                    <a:pt x="59123" y="1222484"/>
                    <a:pt x="64243" y="1225044"/>
                  </a:cubicBezTo>
                  <a:cubicBezTo>
                    <a:pt x="68733" y="1227289"/>
                    <a:pt x="73768" y="1228219"/>
                    <a:pt x="78530" y="1229807"/>
                  </a:cubicBezTo>
                  <a:cubicBezTo>
                    <a:pt x="116630" y="1228219"/>
                    <a:pt x="154886" y="1228839"/>
                    <a:pt x="192830" y="1225044"/>
                  </a:cubicBezTo>
                  <a:cubicBezTo>
                    <a:pt x="202820" y="1224045"/>
                    <a:pt x="211880" y="1218694"/>
                    <a:pt x="221405" y="1215519"/>
                  </a:cubicBezTo>
                  <a:lnTo>
                    <a:pt x="235693" y="1210757"/>
                  </a:lnTo>
                  <a:lnTo>
                    <a:pt x="249980" y="1205994"/>
                  </a:lnTo>
                  <a:cubicBezTo>
                    <a:pt x="256077" y="1207518"/>
                    <a:pt x="276490" y="1212105"/>
                    <a:pt x="283318" y="1215519"/>
                  </a:cubicBezTo>
                  <a:cubicBezTo>
                    <a:pt x="288437" y="1218079"/>
                    <a:pt x="292843" y="1221869"/>
                    <a:pt x="297605" y="1225044"/>
                  </a:cubicBezTo>
                  <a:cubicBezTo>
                    <a:pt x="392447" y="1221657"/>
                    <a:pt x="423149" y="1216201"/>
                    <a:pt x="507155" y="1225044"/>
                  </a:cubicBezTo>
                  <a:cubicBezTo>
                    <a:pt x="517024" y="1226083"/>
                    <a:pt x="532726" y="1236003"/>
                    <a:pt x="540493" y="1239332"/>
                  </a:cubicBezTo>
                  <a:cubicBezTo>
                    <a:pt x="545107" y="1241309"/>
                    <a:pt x="550018" y="1242507"/>
                    <a:pt x="554780" y="1244094"/>
                  </a:cubicBezTo>
                  <a:cubicBezTo>
                    <a:pt x="557955" y="1239332"/>
                    <a:pt x="558802" y="1231379"/>
                    <a:pt x="564305" y="1229807"/>
                  </a:cubicBezTo>
                  <a:cubicBezTo>
                    <a:pt x="570497" y="1228038"/>
                    <a:pt x="594419" y="1236670"/>
                    <a:pt x="602405" y="1239332"/>
                  </a:cubicBezTo>
                  <a:cubicBezTo>
                    <a:pt x="607168" y="1244094"/>
                    <a:pt x="611089" y="1249883"/>
                    <a:pt x="616693" y="1253619"/>
                  </a:cubicBezTo>
                  <a:cubicBezTo>
                    <a:pt x="620870" y="1256404"/>
                    <a:pt x="626490" y="1256137"/>
                    <a:pt x="630980" y="1258382"/>
                  </a:cubicBezTo>
                  <a:cubicBezTo>
                    <a:pt x="636100" y="1260942"/>
                    <a:pt x="640505" y="1264732"/>
                    <a:pt x="645268" y="1267907"/>
                  </a:cubicBezTo>
                  <a:cubicBezTo>
                    <a:pt x="665905" y="1266319"/>
                    <a:pt x="686642" y="1265711"/>
                    <a:pt x="707180" y="1263144"/>
                  </a:cubicBezTo>
                  <a:cubicBezTo>
                    <a:pt x="712161" y="1262521"/>
                    <a:pt x="716641" y="1259761"/>
                    <a:pt x="721468" y="1258382"/>
                  </a:cubicBezTo>
                  <a:cubicBezTo>
                    <a:pt x="727762" y="1256584"/>
                    <a:pt x="734224" y="1255417"/>
                    <a:pt x="740518" y="1253619"/>
                  </a:cubicBezTo>
                  <a:cubicBezTo>
                    <a:pt x="745345" y="1252240"/>
                    <a:pt x="749816" y="1249411"/>
                    <a:pt x="754805" y="1248857"/>
                  </a:cubicBezTo>
                  <a:cubicBezTo>
                    <a:pt x="778525" y="1246221"/>
                    <a:pt x="802467" y="1246161"/>
                    <a:pt x="826243" y="1244094"/>
                  </a:cubicBezTo>
                  <a:cubicBezTo>
                    <a:pt x="838994" y="1242985"/>
                    <a:pt x="851643" y="1240919"/>
                    <a:pt x="864343" y="1239332"/>
                  </a:cubicBezTo>
                  <a:lnTo>
                    <a:pt x="892918" y="1229807"/>
                  </a:lnTo>
                  <a:lnTo>
                    <a:pt x="907205" y="1225044"/>
                  </a:lnTo>
                  <a:cubicBezTo>
                    <a:pt x="962299" y="1226944"/>
                    <a:pt x="1016157" y="1221326"/>
                    <a:pt x="1069130" y="1234569"/>
                  </a:cubicBezTo>
                  <a:cubicBezTo>
                    <a:pt x="1074000" y="1235787"/>
                    <a:pt x="1078928" y="1237087"/>
                    <a:pt x="1083418" y="1239332"/>
                  </a:cubicBezTo>
                  <a:cubicBezTo>
                    <a:pt x="1088537" y="1241892"/>
                    <a:pt x="1092943" y="1245682"/>
                    <a:pt x="1097705" y="1248857"/>
                  </a:cubicBezTo>
                  <a:cubicBezTo>
                    <a:pt x="1132630" y="1247269"/>
                    <a:pt x="1167718" y="1247819"/>
                    <a:pt x="1202480" y="1244094"/>
                  </a:cubicBezTo>
                  <a:cubicBezTo>
                    <a:pt x="1261010" y="1237823"/>
                    <a:pt x="1208719" y="1237251"/>
                    <a:pt x="1245343" y="1225044"/>
                  </a:cubicBezTo>
                  <a:cubicBezTo>
                    <a:pt x="1254504" y="1221991"/>
                    <a:pt x="1264393" y="1221869"/>
                    <a:pt x="1273918" y="1220282"/>
                  </a:cubicBezTo>
                  <a:cubicBezTo>
                    <a:pt x="1345355" y="1221869"/>
                    <a:pt x="1416898" y="1220848"/>
                    <a:pt x="1488230" y="1225044"/>
                  </a:cubicBezTo>
                  <a:cubicBezTo>
                    <a:pt x="1488234" y="1225044"/>
                    <a:pt x="1523948" y="1236950"/>
                    <a:pt x="1531093" y="1239332"/>
                  </a:cubicBezTo>
                  <a:lnTo>
                    <a:pt x="1545380" y="1244094"/>
                  </a:lnTo>
                  <a:cubicBezTo>
                    <a:pt x="1556493" y="1242507"/>
                    <a:pt x="1567711" y="1241533"/>
                    <a:pt x="1578718" y="1239332"/>
                  </a:cubicBezTo>
                  <a:cubicBezTo>
                    <a:pt x="1583641" y="1238347"/>
                    <a:pt x="1588135" y="1235787"/>
                    <a:pt x="1593005" y="1234569"/>
                  </a:cubicBezTo>
                  <a:cubicBezTo>
                    <a:pt x="1600858" y="1232606"/>
                    <a:pt x="1608880" y="1231394"/>
                    <a:pt x="1616818" y="1229807"/>
                  </a:cubicBezTo>
                  <a:lnTo>
                    <a:pt x="1788268" y="1234569"/>
                  </a:lnTo>
                  <a:cubicBezTo>
                    <a:pt x="1807367" y="1235365"/>
                    <a:pt x="1826450" y="1236961"/>
                    <a:pt x="1845418" y="1239332"/>
                  </a:cubicBezTo>
                  <a:cubicBezTo>
                    <a:pt x="1856937" y="1240772"/>
                    <a:pt x="1884751" y="1250855"/>
                    <a:pt x="1893043" y="1253619"/>
                  </a:cubicBezTo>
                  <a:cubicBezTo>
                    <a:pt x="1897805" y="1255207"/>
                    <a:pt x="1903153" y="1255597"/>
                    <a:pt x="1907330" y="1258382"/>
                  </a:cubicBezTo>
                  <a:lnTo>
                    <a:pt x="1921618" y="1267907"/>
                  </a:lnTo>
                  <a:cubicBezTo>
                    <a:pt x="1924821" y="1267373"/>
                    <a:pt x="1968685" y="1260377"/>
                    <a:pt x="1974005" y="1258382"/>
                  </a:cubicBezTo>
                  <a:cubicBezTo>
                    <a:pt x="1979365" y="1256372"/>
                    <a:pt x="1983173" y="1251417"/>
                    <a:pt x="1988293" y="1248857"/>
                  </a:cubicBezTo>
                  <a:cubicBezTo>
                    <a:pt x="1992783" y="1246612"/>
                    <a:pt x="1998192" y="1246532"/>
                    <a:pt x="2002580" y="1244094"/>
                  </a:cubicBezTo>
                  <a:cubicBezTo>
                    <a:pt x="2012587" y="1238534"/>
                    <a:pt x="2020295" y="1228664"/>
                    <a:pt x="2031155" y="1225044"/>
                  </a:cubicBezTo>
                  <a:cubicBezTo>
                    <a:pt x="2056092" y="1216733"/>
                    <a:pt x="2040473" y="1220992"/>
                    <a:pt x="2078780" y="1215519"/>
                  </a:cubicBezTo>
                  <a:lnTo>
                    <a:pt x="2135930" y="1220282"/>
                  </a:lnTo>
                  <a:cubicBezTo>
                    <a:pt x="2164486" y="1222186"/>
                    <a:pt x="2193144" y="1222565"/>
                    <a:pt x="2221655" y="1225044"/>
                  </a:cubicBezTo>
                  <a:cubicBezTo>
                    <a:pt x="2229719" y="1225745"/>
                    <a:pt x="2237483" y="1228476"/>
                    <a:pt x="2245468" y="1229807"/>
                  </a:cubicBezTo>
                  <a:cubicBezTo>
                    <a:pt x="2256540" y="1231652"/>
                    <a:pt x="2267693" y="1232982"/>
                    <a:pt x="2278805" y="1234569"/>
                  </a:cubicBezTo>
                  <a:cubicBezTo>
                    <a:pt x="2317692" y="1247532"/>
                    <a:pt x="2272724" y="1234569"/>
                    <a:pt x="2359768" y="1234569"/>
                  </a:cubicBezTo>
                  <a:cubicBezTo>
                    <a:pt x="2380466" y="1234569"/>
                    <a:pt x="2401043" y="1237744"/>
                    <a:pt x="2421680" y="1239332"/>
                  </a:cubicBezTo>
                  <a:cubicBezTo>
                    <a:pt x="2475875" y="1252879"/>
                    <a:pt x="2454756" y="1249497"/>
                    <a:pt x="2559793" y="1239332"/>
                  </a:cubicBezTo>
                  <a:cubicBezTo>
                    <a:pt x="2559802" y="1239331"/>
                    <a:pt x="2595507" y="1227427"/>
                    <a:pt x="2602655" y="1225044"/>
                  </a:cubicBezTo>
                  <a:lnTo>
                    <a:pt x="2616943" y="1220282"/>
                  </a:lnTo>
                  <a:lnTo>
                    <a:pt x="2631230" y="1215519"/>
                  </a:lnTo>
                  <a:lnTo>
                    <a:pt x="2974130" y="1225044"/>
                  </a:lnTo>
                  <a:cubicBezTo>
                    <a:pt x="3005920" y="1225044"/>
                    <a:pt x="3037630" y="1221869"/>
                    <a:pt x="3069380" y="1220282"/>
                  </a:cubicBezTo>
                  <a:cubicBezTo>
                    <a:pt x="3121768" y="1221869"/>
                    <a:pt x="3174212" y="1222137"/>
                    <a:pt x="3226543" y="1225044"/>
                  </a:cubicBezTo>
                  <a:cubicBezTo>
                    <a:pt x="3231555" y="1225322"/>
                    <a:pt x="3236003" y="1228428"/>
                    <a:pt x="3240830" y="1229807"/>
                  </a:cubicBezTo>
                  <a:cubicBezTo>
                    <a:pt x="3275017" y="1239575"/>
                    <a:pt x="3244454" y="1229522"/>
                    <a:pt x="3283693" y="1239332"/>
                  </a:cubicBezTo>
                  <a:cubicBezTo>
                    <a:pt x="3288563" y="1240550"/>
                    <a:pt x="3292981" y="1243640"/>
                    <a:pt x="3297980" y="1244094"/>
                  </a:cubicBezTo>
                  <a:cubicBezTo>
                    <a:pt x="3328060" y="1246829"/>
                    <a:pt x="3358305" y="1247269"/>
                    <a:pt x="3388468" y="1248857"/>
                  </a:cubicBezTo>
                  <a:cubicBezTo>
                    <a:pt x="3399580" y="1247269"/>
                    <a:pt x="3410867" y="1246618"/>
                    <a:pt x="3421805" y="1244094"/>
                  </a:cubicBezTo>
                  <a:cubicBezTo>
                    <a:pt x="3431588" y="1241836"/>
                    <a:pt x="3440855" y="1237744"/>
                    <a:pt x="3450380" y="1234569"/>
                  </a:cubicBezTo>
                  <a:lnTo>
                    <a:pt x="3493243" y="1220282"/>
                  </a:lnTo>
                  <a:cubicBezTo>
                    <a:pt x="3505385" y="1216235"/>
                    <a:pt x="3518643" y="1217107"/>
                    <a:pt x="3531343" y="1215519"/>
                  </a:cubicBezTo>
                  <a:cubicBezTo>
                    <a:pt x="3583730" y="1217107"/>
                    <a:pt x="3636248" y="1216262"/>
                    <a:pt x="3688505" y="1220282"/>
                  </a:cubicBezTo>
                  <a:cubicBezTo>
                    <a:pt x="3698516" y="1221052"/>
                    <a:pt x="3707555" y="1226632"/>
                    <a:pt x="3717080" y="1229807"/>
                  </a:cubicBezTo>
                  <a:cubicBezTo>
                    <a:pt x="3724759" y="1232367"/>
                    <a:pt x="3732955" y="1232982"/>
                    <a:pt x="3740893" y="1234569"/>
                  </a:cubicBezTo>
                  <a:cubicBezTo>
                    <a:pt x="3788956" y="1228562"/>
                    <a:pt x="3766851" y="1233854"/>
                    <a:pt x="3807568" y="1220282"/>
                  </a:cubicBezTo>
                  <a:cubicBezTo>
                    <a:pt x="3845249" y="1207722"/>
                    <a:pt x="3886943" y="1217107"/>
                    <a:pt x="3926630" y="1215519"/>
                  </a:cubicBezTo>
                  <a:cubicBezTo>
                    <a:pt x="3938251" y="1211646"/>
                    <a:pt x="3945972" y="1210465"/>
                    <a:pt x="3955205" y="1201232"/>
                  </a:cubicBezTo>
                  <a:cubicBezTo>
                    <a:pt x="3976746" y="1179690"/>
                    <a:pt x="3951203" y="1191452"/>
                    <a:pt x="3979018" y="1182182"/>
                  </a:cubicBezTo>
                  <a:cubicBezTo>
                    <a:pt x="3983780" y="1179007"/>
                    <a:pt x="3988186" y="1175217"/>
                    <a:pt x="3993305" y="1172657"/>
                  </a:cubicBezTo>
                  <a:cubicBezTo>
                    <a:pt x="3997795" y="1170412"/>
                    <a:pt x="4006005" y="1172657"/>
                    <a:pt x="4007593" y="1167894"/>
                  </a:cubicBezTo>
                  <a:cubicBezTo>
                    <a:pt x="4013138" y="1151259"/>
                    <a:pt x="4009875" y="1132865"/>
                    <a:pt x="4012355" y="1115507"/>
                  </a:cubicBezTo>
                  <a:cubicBezTo>
                    <a:pt x="4013065" y="1110537"/>
                    <a:pt x="4013982" y="1105139"/>
                    <a:pt x="4017118" y="1101219"/>
                  </a:cubicBezTo>
                  <a:cubicBezTo>
                    <a:pt x="4020694" y="1096750"/>
                    <a:pt x="4026286" y="1094254"/>
                    <a:pt x="4031405" y="1091694"/>
                  </a:cubicBezTo>
                  <a:cubicBezTo>
                    <a:pt x="4035895" y="1089449"/>
                    <a:pt x="4040930" y="1088519"/>
                    <a:pt x="4045693" y="1086932"/>
                  </a:cubicBezTo>
                  <a:cubicBezTo>
                    <a:pt x="4082303" y="1062526"/>
                    <a:pt x="4072386" y="1079174"/>
                    <a:pt x="4079030" y="1039307"/>
                  </a:cubicBezTo>
                  <a:cubicBezTo>
                    <a:pt x="4077443" y="1025019"/>
                    <a:pt x="4076631" y="1010624"/>
                    <a:pt x="4074268" y="996444"/>
                  </a:cubicBezTo>
                  <a:cubicBezTo>
                    <a:pt x="4073443" y="991492"/>
                    <a:pt x="4070884" y="986984"/>
                    <a:pt x="4069505" y="982157"/>
                  </a:cubicBezTo>
                  <a:cubicBezTo>
                    <a:pt x="4067707" y="975863"/>
                    <a:pt x="4065819" y="969563"/>
                    <a:pt x="4064743" y="963107"/>
                  </a:cubicBezTo>
                  <a:cubicBezTo>
                    <a:pt x="4062639" y="950482"/>
                    <a:pt x="4061568" y="937707"/>
                    <a:pt x="4059980" y="925007"/>
                  </a:cubicBezTo>
                  <a:cubicBezTo>
                    <a:pt x="4066163" y="881728"/>
                    <a:pt x="4061193" y="902320"/>
                    <a:pt x="4074268" y="863094"/>
                  </a:cubicBezTo>
                  <a:lnTo>
                    <a:pt x="4079030" y="848807"/>
                  </a:lnTo>
                  <a:cubicBezTo>
                    <a:pt x="4069121" y="809166"/>
                    <a:pt x="4081186" y="848354"/>
                    <a:pt x="4064743" y="815469"/>
                  </a:cubicBezTo>
                  <a:cubicBezTo>
                    <a:pt x="4045024" y="776033"/>
                    <a:pt x="4077753" y="827843"/>
                    <a:pt x="4050455" y="786894"/>
                  </a:cubicBezTo>
                  <a:cubicBezTo>
                    <a:pt x="4053630" y="737682"/>
                    <a:pt x="4053005" y="688076"/>
                    <a:pt x="4059980" y="639257"/>
                  </a:cubicBezTo>
                  <a:cubicBezTo>
                    <a:pt x="4067670" y="585429"/>
                    <a:pt x="4063882" y="617111"/>
                    <a:pt x="4069505" y="544007"/>
                  </a:cubicBezTo>
                  <a:cubicBezTo>
                    <a:pt x="4067918" y="524957"/>
                    <a:pt x="4066977" y="505842"/>
                    <a:pt x="4064743" y="486857"/>
                  </a:cubicBezTo>
                  <a:cubicBezTo>
                    <a:pt x="4059942" y="446047"/>
                    <a:pt x="4051880" y="470680"/>
                    <a:pt x="4064743" y="410657"/>
                  </a:cubicBezTo>
                  <a:cubicBezTo>
                    <a:pt x="4065942" y="405060"/>
                    <a:pt x="4071093" y="401132"/>
                    <a:pt x="4074268" y="396369"/>
                  </a:cubicBezTo>
                  <a:cubicBezTo>
                    <a:pt x="4075855" y="391607"/>
                    <a:pt x="4079030" y="387102"/>
                    <a:pt x="4079030" y="382082"/>
                  </a:cubicBezTo>
                  <a:cubicBezTo>
                    <a:pt x="4079030" y="375642"/>
                    <a:pt x="4076203" y="341751"/>
                    <a:pt x="4069505" y="329694"/>
                  </a:cubicBezTo>
                  <a:cubicBezTo>
                    <a:pt x="4063946" y="319687"/>
                    <a:pt x="4050455" y="301119"/>
                    <a:pt x="4050455" y="301119"/>
                  </a:cubicBezTo>
                  <a:cubicBezTo>
                    <a:pt x="4051747" y="293370"/>
                    <a:pt x="4054398" y="268304"/>
                    <a:pt x="4059980" y="258257"/>
                  </a:cubicBezTo>
                  <a:cubicBezTo>
                    <a:pt x="4065539" y="248250"/>
                    <a:pt x="4072680" y="239207"/>
                    <a:pt x="4079030" y="229682"/>
                  </a:cubicBezTo>
                  <a:cubicBezTo>
                    <a:pt x="4081815" y="225505"/>
                    <a:pt x="4081548" y="219884"/>
                    <a:pt x="4083793" y="215394"/>
                  </a:cubicBezTo>
                  <a:cubicBezTo>
                    <a:pt x="4086353" y="210275"/>
                    <a:pt x="4090143" y="205869"/>
                    <a:pt x="4093318" y="201107"/>
                  </a:cubicBezTo>
                  <a:cubicBezTo>
                    <a:pt x="4101659" y="159397"/>
                    <a:pt x="4100832" y="174489"/>
                    <a:pt x="4093318" y="110619"/>
                  </a:cubicBezTo>
                  <a:cubicBezTo>
                    <a:pt x="4092285" y="101841"/>
                    <a:pt x="4085022" y="88036"/>
                    <a:pt x="4079030" y="82044"/>
                  </a:cubicBezTo>
                  <a:cubicBezTo>
                    <a:pt x="4073417" y="76431"/>
                    <a:pt x="4066330" y="72519"/>
                    <a:pt x="4059980" y="67757"/>
                  </a:cubicBezTo>
                  <a:cubicBezTo>
                    <a:pt x="4043238" y="42644"/>
                    <a:pt x="4060109" y="61008"/>
                    <a:pt x="4031405" y="48707"/>
                  </a:cubicBezTo>
                  <a:cubicBezTo>
                    <a:pt x="4026144" y="46452"/>
                    <a:pt x="4022348" y="41507"/>
                    <a:pt x="4017118" y="39182"/>
                  </a:cubicBezTo>
                  <a:cubicBezTo>
                    <a:pt x="3990564" y="27380"/>
                    <a:pt x="3980451" y="28645"/>
                    <a:pt x="3950443" y="24894"/>
                  </a:cubicBezTo>
                  <a:cubicBezTo>
                    <a:pt x="3891705" y="26482"/>
                    <a:pt x="3832916" y="26723"/>
                    <a:pt x="3774230" y="29657"/>
                  </a:cubicBezTo>
                  <a:cubicBezTo>
                    <a:pt x="3769216" y="29908"/>
                    <a:pt x="3764813" y="33201"/>
                    <a:pt x="3759943" y="34419"/>
                  </a:cubicBezTo>
                  <a:lnTo>
                    <a:pt x="3721843" y="43944"/>
                  </a:lnTo>
                  <a:cubicBezTo>
                    <a:pt x="3696443" y="42357"/>
                    <a:pt x="3670859" y="42620"/>
                    <a:pt x="3645643" y="39182"/>
                  </a:cubicBezTo>
                  <a:cubicBezTo>
                    <a:pt x="3645637" y="39181"/>
                    <a:pt x="3609926" y="27276"/>
                    <a:pt x="3602780" y="24894"/>
                  </a:cubicBezTo>
                  <a:lnTo>
                    <a:pt x="3559918" y="10607"/>
                  </a:lnTo>
                  <a:cubicBezTo>
                    <a:pt x="3549268" y="7057"/>
                    <a:pt x="3537693" y="7432"/>
                    <a:pt x="3526580" y="5844"/>
                  </a:cubicBezTo>
                  <a:cubicBezTo>
                    <a:pt x="3505894" y="-1051"/>
                    <a:pt x="3507757" y="-2796"/>
                    <a:pt x="3478955" y="5844"/>
                  </a:cubicBezTo>
                  <a:cubicBezTo>
                    <a:pt x="3473473" y="7489"/>
                    <a:pt x="3469898" y="13044"/>
                    <a:pt x="3464668" y="15369"/>
                  </a:cubicBezTo>
                  <a:cubicBezTo>
                    <a:pt x="3447382" y="23052"/>
                    <a:pt x="3402970" y="34150"/>
                    <a:pt x="3388468" y="34419"/>
                  </a:cubicBezTo>
                  <a:lnTo>
                    <a:pt x="3131293" y="39182"/>
                  </a:lnTo>
                  <a:cubicBezTo>
                    <a:pt x="3090018" y="36007"/>
                    <a:pt x="3048545" y="34792"/>
                    <a:pt x="3007468" y="29657"/>
                  </a:cubicBezTo>
                  <a:cubicBezTo>
                    <a:pt x="2997505" y="28412"/>
                    <a:pt x="2988418" y="23307"/>
                    <a:pt x="2978893" y="20132"/>
                  </a:cubicBezTo>
                  <a:lnTo>
                    <a:pt x="2964605" y="15369"/>
                  </a:lnTo>
                  <a:cubicBezTo>
                    <a:pt x="2930905" y="23795"/>
                    <a:pt x="2959803" y="17108"/>
                    <a:pt x="2916980" y="24894"/>
                  </a:cubicBezTo>
                  <a:cubicBezTo>
                    <a:pt x="2909016" y="26342"/>
                    <a:pt x="2901255" y="29305"/>
                    <a:pt x="2893168" y="29657"/>
                  </a:cubicBezTo>
                  <a:cubicBezTo>
                    <a:pt x="2828122" y="32485"/>
                    <a:pt x="2762993" y="32832"/>
                    <a:pt x="2697905" y="34419"/>
                  </a:cubicBezTo>
                  <a:cubicBezTo>
                    <a:pt x="2659805" y="32832"/>
                    <a:pt x="2621634" y="32474"/>
                    <a:pt x="2583605" y="29657"/>
                  </a:cubicBezTo>
                  <a:cubicBezTo>
                    <a:pt x="2578599" y="29286"/>
                    <a:pt x="2574338" y="24894"/>
                    <a:pt x="2569318" y="24894"/>
                  </a:cubicBezTo>
                  <a:cubicBezTo>
                    <a:pt x="2498270" y="24894"/>
                    <a:pt x="2500005" y="30331"/>
                    <a:pt x="2440730" y="34419"/>
                  </a:cubicBezTo>
                  <a:cubicBezTo>
                    <a:pt x="2410597" y="36497"/>
                    <a:pt x="2380405" y="37594"/>
                    <a:pt x="2350243" y="39182"/>
                  </a:cubicBezTo>
                  <a:cubicBezTo>
                    <a:pt x="2303328" y="45046"/>
                    <a:pt x="2281133" y="48707"/>
                    <a:pt x="2226418" y="48707"/>
                  </a:cubicBezTo>
                  <a:cubicBezTo>
                    <a:pt x="2188285" y="48707"/>
                    <a:pt x="2150218" y="45532"/>
                    <a:pt x="2112118" y="43944"/>
                  </a:cubicBezTo>
                  <a:cubicBezTo>
                    <a:pt x="2026294" y="15336"/>
                    <a:pt x="2093580" y="34155"/>
                    <a:pt x="1902568" y="39182"/>
                  </a:cubicBezTo>
                  <a:cubicBezTo>
                    <a:pt x="1881930" y="37594"/>
                    <a:pt x="1861100" y="37647"/>
                    <a:pt x="1840655" y="34419"/>
                  </a:cubicBezTo>
                  <a:cubicBezTo>
                    <a:pt x="1830738" y="32853"/>
                    <a:pt x="1821605" y="28069"/>
                    <a:pt x="1812080" y="24894"/>
                  </a:cubicBezTo>
                  <a:lnTo>
                    <a:pt x="1797793" y="20132"/>
                  </a:lnTo>
                  <a:cubicBezTo>
                    <a:pt x="1772146" y="11584"/>
                    <a:pt x="1743796" y="17295"/>
                    <a:pt x="1716830" y="15369"/>
                  </a:cubicBezTo>
                  <a:cubicBezTo>
                    <a:pt x="1699340" y="14120"/>
                    <a:pt x="1681905" y="12194"/>
                    <a:pt x="1664443" y="10607"/>
                  </a:cubicBezTo>
                  <a:cubicBezTo>
                    <a:pt x="1643805" y="12194"/>
                    <a:pt x="1623102" y="13083"/>
                    <a:pt x="1602530" y="15369"/>
                  </a:cubicBezTo>
                  <a:cubicBezTo>
                    <a:pt x="1594485" y="16263"/>
                    <a:pt x="1586742" y="19062"/>
                    <a:pt x="1578718" y="20132"/>
                  </a:cubicBezTo>
                  <a:cubicBezTo>
                    <a:pt x="1562904" y="22241"/>
                    <a:pt x="1546924" y="22915"/>
                    <a:pt x="1531093" y="24894"/>
                  </a:cubicBezTo>
                  <a:cubicBezTo>
                    <a:pt x="1521511" y="26092"/>
                    <a:pt x="1511886" y="27315"/>
                    <a:pt x="1502518" y="29657"/>
                  </a:cubicBezTo>
                  <a:cubicBezTo>
                    <a:pt x="1492778" y="32092"/>
                    <a:pt x="1473943" y="39182"/>
                    <a:pt x="1473943" y="39182"/>
                  </a:cubicBezTo>
                  <a:lnTo>
                    <a:pt x="1278680" y="34419"/>
                  </a:lnTo>
                  <a:cubicBezTo>
                    <a:pt x="1269032" y="34008"/>
                    <a:pt x="1259761" y="29657"/>
                    <a:pt x="1250105" y="29657"/>
                  </a:cubicBezTo>
                  <a:cubicBezTo>
                    <a:pt x="1184998" y="29657"/>
                    <a:pt x="1119930" y="32832"/>
                    <a:pt x="1054843" y="34419"/>
                  </a:cubicBezTo>
                  <a:cubicBezTo>
                    <a:pt x="1046905" y="36007"/>
                    <a:pt x="1038883" y="37219"/>
                    <a:pt x="1031030" y="39182"/>
                  </a:cubicBezTo>
                  <a:cubicBezTo>
                    <a:pt x="1026160" y="40400"/>
                    <a:pt x="1021763" y="43944"/>
                    <a:pt x="1016743" y="43944"/>
                  </a:cubicBezTo>
                  <a:cubicBezTo>
                    <a:pt x="943701" y="43944"/>
                    <a:pt x="870693" y="40769"/>
                    <a:pt x="797668" y="39182"/>
                  </a:cubicBezTo>
                  <a:cubicBezTo>
                    <a:pt x="778618" y="37594"/>
                    <a:pt x="759503" y="36653"/>
                    <a:pt x="740518" y="34419"/>
                  </a:cubicBezTo>
                  <a:cubicBezTo>
                    <a:pt x="732479" y="33473"/>
                    <a:pt x="724744" y="30603"/>
                    <a:pt x="716705" y="29657"/>
                  </a:cubicBezTo>
                  <a:cubicBezTo>
                    <a:pt x="697720" y="27423"/>
                    <a:pt x="678554" y="27005"/>
                    <a:pt x="659555" y="24894"/>
                  </a:cubicBezTo>
                  <a:cubicBezTo>
                    <a:pt x="638529" y="22558"/>
                    <a:pt x="630854" y="20101"/>
                    <a:pt x="611930" y="15369"/>
                  </a:cubicBezTo>
                  <a:lnTo>
                    <a:pt x="526205" y="20132"/>
                  </a:lnTo>
                  <a:cubicBezTo>
                    <a:pt x="501195" y="21918"/>
                    <a:pt x="478664" y="23683"/>
                    <a:pt x="454768" y="29657"/>
                  </a:cubicBezTo>
                  <a:cubicBezTo>
                    <a:pt x="449898" y="30875"/>
                    <a:pt x="445243" y="32832"/>
                    <a:pt x="440480" y="34419"/>
                  </a:cubicBezTo>
                  <a:lnTo>
                    <a:pt x="307130" y="29657"/>
                  </a:lnTo>
                  <a:cubicBezTo>
                    <a:pt x="291198" y="28818"/>
                    <a:pt x="275283" y="27261"/>
                    <a:pt x="259505" y="24894"/>
                  </a:cubicBezTo>
                  <a:cubicBezTo>
                    <a:pt x="243495" y="22492"/>
                    <a:pt x="228051" y="16139"/>
                    <a:pt x="211880" y="15369"/>
                  </a:cubicBezTo>
                  <a:lnTo>
                    <a:pt x="111868" y="10607"/>
                  </a:lnTo>
                  <a:cubicBezTo>
                    <a:pt x="99168" y="12194"/>
                    <a:pt x="86116" y="12002"/>
                    <a:pt x="73768" y="15369"/>
                  </a:cubicBezTo>
                  <a:cubicBezTo>
                    <a:pt x="68246" y="16875"/>
                    <a:pt x="64711" y="22569"/>
                    <a:pt x="59480" y="24894"/>
                  </a:cubicBezTo>
                  <a:cubicBezTo>
                    <a:pt x="50305" y="28972"/>
                    <a:pt x="40430" y="33625"/>
                    <a:pt x="30905" y="34419"/>
                  </a:cubicBezTo>
                  <a:cubicBezTo>
                    <a:pt x="21380" y="35213"/>
                    <a:pt x="11855" y="31244"/>
                    <a:pt x="2330" y="29657"/>
                  </a:cubicBezTo>
                  <a:cubicBezTo>
                    <a:pt x="-1639" y="224919"/>
                    <a:pt x="-844" y="1008350"/>
                    <a:pt x="7093" y="120599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IN" sz="10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" name="Rechteck 65"/>
            <p:cNvSpPr/>
            <p:nvPr/>
          </p:nvSpPr>
          <p:spPr bwMode="gray">
            <a:xfrm>
              <a:off x="1180882" y="1736045"/>
              <a:ext cx="2288149" cy="70270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95000"/>
                </a:lnSpc>
                <a:spcAft>
                  <a:spcPts val="664"/>
                </a:spcAft>
                <a:defRPr/>
              </a:pPr>
              <a:r>
                <a:rPr lang="en-US" b="1" dirty="0">
                  <a:solidFill>
                    <a:schemeClr val="tx2"/>
                  </a:solidFill>
                  <a:latin typeface="Arial"/>
                </a:rPr>
                <a:t>5.5 yr. project duration including </a:t>
              </a:r>
              <a:r>
                <a:rPr lang="en-US" b="1" dirty="0">
                  <a:solidFill>
                    <a:srgbClr val="FFFFFF"/>
                  </a:solidFill>
                  <a:latin typeface="Arial"/>
                </a:rPr>
                <a:t>AMC</a:t>
              </a:r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2343" y="1598421"/>
              <a:ext cx="376865" cy="649878"/>
            </a:xfrm>
            <a:prstGeom prst="rect">
              <a:avLst/>
            </a:prstGeom>
            <a:noFill/>
          </p:spPr>
          <p:txBody>
            <a:bodyPr wrap="none" lIns="0" tIns="30359" rIns="0" bIns="0" rtlCol="0">
              <a:spAutoFit/>
            </a:bodyPr>
            <a:lstStyle/>
            <a:p>
              <a:pPr algn="ctr">
                <a:lnSpc>
                  <a:spcPct val="85000"/>
                </a:lnSpc>
                <a:spcAft>
                  <a:spcPts val="498"/>
                </a:spcAft>
                <a:buClr>
                  <a:srgbClr val="FFE600"/>
                </a:buClr>
                <a:buSzPct val="70000"/>
              </a:pPr>
              <a:r>
                <a:rPr lang="en-US" sz="6000" dirty="0">
                  <a:solidFill>
                    <a:srgbClr val="FFE600"/>
                  </a:solidFill>
                  <a:latin typeface="Arial"/>
                </a:rPr>
                <a:t>4</a:t>
              </a:r>
              <a:endParaRPr lang="en-IN" sz="6000" dirty="0">
                <a:solidFill>
                  <a:srgbClr val="FFE600"/>
                </a:solidFill>
                <a:latin typeface="Arial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33475" y="1631078"/>
              <a:ext cx="0" cy="913413"/>
            </a:xfrm>
            <a:prstGeom prst="line">
              <a:avLst/>
            </a:prstGeom>
            <a:ln w="1905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2682378" y="5085404"/>
            <a:ext cx="3483969" cy="1546880"/>
            <a:chOff x="1294742" y="2819399"/>
            <a:chExt cx="3067708" cy="1232741"/>
          </a:xfrm>
        </p:grpSpPr>
        <p:sp>
          <p:nvSpPr>
            <p:cNvPr id="34" name="Freeform 33"/>
            <p:cNvSpPr/>
            <p:nvPr/>
          </p:nvSpPr>
          <p:spPr>
            <a:xfrm>
              <a:off x="1294742" y="2819399"/>
              <a:ext cx="3067708" cy="1232741"/>
            </a:xfrm>
            <a:custGeom>
              <a:avLst/>
              <a:gdLst>
                <a:gd name="connsiteX0" fmla="*/ 28575 w 4120749"/>
                <a:gd name="connsiteY0" fmla="*/ 1205993 h 1267906"/>
                <a:gd name="connsiteX1" fmla="*/ 71437 w 4120749"/>
                <a:gd name="connsiteY1" fmla="*/ 1215518 h 1267906"/>
                <a:gd name="connsiteX2" fmla="*/ 85725 w 4120749"/>
                <a:gd name="connsiteY2" fmla="*/ 1225043 h 1267906"/>
                <a:gd name="connsiteX3" fmla="*/ 100012 w 4120749"/>
                <a:gd name="connsiteY3" fmla="*/ 1229806 h 1267906"/>
                <a:gd name="connsiteX4" fmla="*/ 214312 w 4120749"/>
                <a:gd name="connsiteY4" fmla="*/ 1225043 h 1267906"/>
                <a:gd name="connsiteX5" fmla="*/ 242887 w 4120749"/>
                <a:gd name="connsiteY5" fmla="*/ 1215518 h 1267906"/>
                <a:gd name="connsiteX6" fmla="*/ 257175 w 4120749"/>
                <a:gd name="connsiteY6" fmla="*/ 1210756 h 1267906"/>
                <a:gd name="connsiteX7" fmla="*/ 271462 w 4120749"/>
                <a:gd name="connsiteY7" fmla="*/ 1205993 h 1267906"/>
                <a:gd name="connsiteX8" fmla="*/ 304800 w 4120749"/>
                <a:gd name="connsiteY8" fmla="*/ 1215518 h 1267906"/>
                <a:gd name="connsiteX9" fmla="*/ 319087 w 4120749"/>
                <a:gd name="connsiteY9" fmla="*/ 1225043 h 1267906"/>
                <a:gd name="connsiteX10" fmla="*/ 528637 w 4120749"/>
                <a:gd name="connsiteY10" fmla="*/ 1225043 h 1267906"/>
                <a:gd name="connsiteX11" fmla="*/ 561975 w 4120749"/>
                <a:gd name="connsiteY11" fmla="*/ 1239331 h 1267906"/>
                <a:gd name="connsiteX12" fmla="*/ 576262 w 4120749"/>
                <a:gd name="connsiteY12" fmla="*/ 1244093 h 1267906"/>
                <a:gd name="connsiteX13" fmla="*/ 585787 w 4120749"/>
                <a:gd name="connsiteY13" fmla="*/ 1229806 h 1267906"/>
                <a:gd name="connsiteX14" fmla="*/ 623887 w 4120749"/>
                <a:gd name="connsiteY14" fmla="*/ 1239331 h 1267906"/>
                <a:gd name="connsiteX15" fmla="*/ 638175 w 4120749"/>
                <a:gd name="connsiteY15" fmla="*/ 1253618 h 1267906"/>
                <a:gd name="connsiteX16" fmla="*/ 652462 w 4120749"/>
                <a:gd name="connsiteY16" fmla="*/ 1258381 h 1267906"/>
                <a:gd name="connsiteX17" fmla="*/ 666750 w 4120749"/>
                <a:gd name="connsiteY17" fmla="*/ 1267906 h 1267906"/>
                <a:gd name="connsiteX18" fmla="*/ 728662 w 4120749"/>
                <a:gd name="connsiteY18" fmla="*/ 1263143 h 1267906"/>
                <a:gd name="connsiteX19" fmla="*/ 742950 w 4120749"/>
                <a:gd name="connsiteY19" fmla="*/ 1258381 h 1267906"/>
                <a:gd name="connsiteX20" fmla="*/ 762000 w 4120749"/>
                <a:gd name="connsiteY20" fmla="*/ 1253618 h 1267906"/>
                <a:gd name="connsiteX21" fmla="*/ 776287 w 4120749"/>
                <a:gd name="connsiteY21" fmla="*/ 1248856 h 1267906"/>
                <a:gd name="connsiteX22" fmla="*/ 847725 w 4120749"/>
                <a:gd name="connsiteY22" fmla="*/ 1244093 h 1267906"/>
                <a:gd name="connsiteX23" fmla="*/ 885825 w 4120749"/>
                <a:gd name="connsiteY23" fmla="*/ 1239331 h 1267906"/>
                <a:gd name="connsiteX24" fmla="*/ 914400 w 4120749"/>
                <a:gd name="connsiteY24" fmla="*/ 1229806 h 1267906"/>
                <a:gd name="connsiteX25" fmla="*/ 928687 w 4120749"/>
                <a:gd name="connsiteY25" fmla="*/ 1225043 h 1267906"/>
                <a:gd name="connsiteX26" fmla="*/ 1090612 w 4120749"/>
                <a:gd name="connsiteY26" fmla="*/ 1234568 h 1267906"/>
                <a:gd name="connsiteX27" fmla="*/ 1104900 w 4120749"/>
                <a:gd name="connsiteY27" fmla="*/ 1239331 h 1267906"/>
                <a:gd name="connsiteX28" fmla="*/ 1119187 w 4120749"/>
                <a:gd name="connsiteY28" fmla="*/ 1248856 h 1267906"/>
                <a:gd name="connsiteX29" fmla="*/ 1223962 w 4120749"/>
                <a:gd name="connsiteY29" fmla="*/ 1244093 h 1267906"/>
                <a:gd name="connsiteX30" fmla="*/ 1266825 w 4120749"/>
                <a:gd name="connsiteY30" fmla="*/ 1225043 h 1267906"/>
                <a:gd name="connsiteX31" fmla="*/ 1295400 w 4120749"/>
                <a:gd name="connsiteY31" fmla="*/ 1220281 h 1267906"/>
                <a:gd name="connsiteX32" fmla="*/ 1509712 w 4120749"/>
                <a:gd name="connsiteY32" fmla="*/ 1225043 h 1267906"/>
                <a:gd name="connsiteX33" fmla="*/ 1552575 w 4120749"/>
                <a:gd name="connsiteY33" fmla="*/ 1239331 h 1267906"/>
                <a:gd name="connsiteX34" fmla="*/ 1566862 w 4120749"/>
                <a:gd name="connsiteY34" fmla="*/ 1244093 h 1267906"/>
                <a:gd name="connsiteX35" fmla="*/ 1600200 w 4120749"/>
                <a:gd name="connsiteY35" fmla="*/ 1239331 h 1267906"/>
                <a:gd name="connsiteX36" fmla="*/ 1614487 w 4120749"/>
                <a:gd name="connsiteY36" fmla="*/ 1234568 h 1267906"/>
                <a:gd name="connsiteX37" fmla="*/ 1638300 w 4120749"/>
                <a:gd name="connsiteY37" fmla="*/ 1229806 h 1267906"/>
                <a:gd name="connsiteX38" fmla="*/ 1809750 w 4120749"/>
                <a:gd name="connsiteY38" fmla="*/ 1234568 h 1267906"/>
                <a:gd name="connsiteX39" fmla="*/ 1866900 w 4120749"/>
                <a:gd name="connsiteY39" fmla="*/ 1239331 h 1267906"/>
                <a:gd name="connsiteX40" fmla="*/ 1914525 w 4120749"/>
                <a:gd name="connsiteY40" fmla="*/ 1253618 h 1267906"/>
                <a:gd name="connsiteX41" fmla="*/ 1928812 w 4120749"/>
                <a:gd name="connsiteY41" fmla="*/ 1258381 h 1267906"/>
                <a:gd name="connsiteX42" fmla="*/ 1943100 w 4120749"/>
                <a:gd name="connsiteY42" fmla="*/ 1267906 h 1267906"/>
                <a:gd name="connsiteX43" fmla="*/ 1995487 w 4120749"/>
                <a:gd name="connsiteY43" fmla="*/ 1258381 h 1267906"/>
                <a:gd name="connsiteX44" fmla="*/ 2009775 w 4120749"/>
                <a:gd name="connsiteY44" fmla="*/ 1248856 h 1267906"/>
                <a:gd name="connsiteX45" fmla="*/ 2024062 w 4120749"/>
                <a:gd name="connsiteY45" fmla="*/ 1244093 h 1267906"/>
                <a:gd name="connsiteX46" fmla="*/ 2052637 w 4120749"/>
                <a:gd name="connsiteY46" fmla="*/ 1225043 h 1267906"/>
                <a:gd name="connsiteX47" fmla="*/ 2100262 w 4120749"/>
                <a:gd name="connsiteY47" fmla="*/ 1215518 h 1267906"/>
                <a:gd name="connsiteX48" fmla="*/ 2157412 w 4120749"/>
                <a:gd name="connsiteY48" fmla="*/ 1220281 h 1267906"/>
                <a:gd name="connsiteX49" fmla="*/ 2243137 w 4120749"/>
                <a:gd name="connsiteY49" fmla="*/ 1225043 h 1267906"/>
                <a:gd name="connsiteX50" fmla="*/ 2266950 w 4120749"/>
                <a:gd name="connsiteY50" fmla="*/ 1229806 h 1267906"/>
                <a:gd name="connsiteX51" fmla="*/ 2300287 w 4120749"/>
                <a:gd name="connsiteY51" fmla="*/ 1234568 h 1267906"/>
                <a:gd name="connsiteX52" fmla="*/ 2381250 w 4120749"/>
                <a:gd name="connsiteY52" fmla="*/ 1234568 h 1267906"/>
                <a:gd name="connsiteX53" fmla="*/ 2443162 w 4120749"/>
                <a:gd name="connsiteY53" fmla="*/ 1239331 h 1267906"/>
                <a:gd name="connsiteX54" fmla="*/ 2581275 w 4120749"/>
                <a:gd name="connsiteY54" fmla="*/ 1239331 h 1267906"/>
                <a:gd name="connsiteX55" fmla="*/ 2624137 w 4120749"/>
                <a:gd name="connsiteY55" fmla="*/ 1225043 h 1267906"/>
                <a:gd name="connsiteX56" fmla="*/ 2638425 w 4120749"/>
                <a:gd name="connsiteY56" fmla="*/ 1220281 h 1267906"/>
                <a:gd name="connsiteX57" fmla="*/ 2652712 w 4120749"/>
                <a:gd name="connsiteY57" fmla="*/ 1215518 h 1267906"/>
                <a:gd name="connsiteX58" fmla="*/ 2995612 w 4120749"/>
                <a:gd name="connsiteY58" fmla="*/ 1225043 h 1267906"/>
                <a:gd name="connsiteX59" fmla="*/ 3090862 w 4120749"/>
                <a:gd name="connsiteY59" fmla="*/ 1220281 h 1267906"/>
                <a:gd name="connsiteX60" fmla="*/ 3248025 w 4120749"/>
                <a:gd name="connsiteY60" fmla="*/ 1225043 h 1267906"/>
                <a:gd name="connsiteX61" fmla="*/ 3262312 w 4120749"/>
                <a:gd name="connsiteY61" fmla="*/ 1229806 h 1267906"/>
                <a:gd name="connsiteX62" fmla="*/ 3305175 w 4120749"/>
                <a:gd name="connsiteY62" fmla="*/ 1239331 h 1267906"/>
                <a:gd name="connsiteX63" fmla="*/ 3319462 w 4120749"/>
                <a:gd name="connsiteY63" fmla="*/ 1244093 h 1267906"/>
                <a:gd name="connsiteX64" fmla="*/ 3409950 w 4120749"/>
                <a:gd name="connsiteY64" fmla="*/ 1248856 h 1267906"/>
                <a:gd name="connsiteX65" fmla="*/ 3443287 w 4120749"/>
                <a:gd name="connsiteY65" fmla="*/ 1244093 h 1267906"/>
                <a:gd name="connsiteX66" fmla="*/ 3471862 w 4120749"/>
                <a:gd name="connsiteY66" fmla="*/ 1234568 h 1267906"/>
                <a:gd name="connsiteX67" fmla="*/ 3514725 w 4120749"/>
                <a:gd name="connsiteY67" fmla="*/ 1220281 h 1267906"/>
                <a:gd name="connsiteX68" fmla="*/ 3552825 w 4120749"/>
                <a:gd name="connsiteY68" fmla="*/ 1215518 h 1267906"/>
                <a:gd name="connsiteX69" fmla="*/ 3709987 w 4120749"/>
                <a:gd name="connsiteY69" fmla="*/ 1220281 h 1267906"/>
                <a:gd name="connsiteX70" fmla="*/ 3738562 w 4120749"/>
                <a:gd name="connsiteY70" fmla="*/ 1229806 h 1267906"/>
                <a:gd name="connsiteX71" fmla="*/ 3762375 w 4120749"/>
                <a:gd name="connsiteY71" fmla="*/ 1234568 h 1267906"/>
                <a:gd name="connsiteX72" fmla="*/ 3829050 w 4120749"/>
                <a:gd name="connsiteY72" fmla="*/ 1220281 h 1267906"/>
                <a:gd name="connsiteX73" fmla="*/ 3948112 w 4120749"/>
                <a:gd name="connsiteY73" fmla="*/ 1215518 h 1267906"/>
                <a:gd name="connsiteX74" fmla="*/ 3976687 w 4120749"/>
                <a:gd name="connsiteY74" fmla="*/ 1201231 h 1267906"/>
                <a:gd name="connsiteX75" fmla="*/ 4000500 w 4120749"/>
                <a:gd name="connsiteY75" fmla="*/ 1182181 h 1267906"/>
                <a:gd name="connsiteX76" fmla="*/ 4014787 w 4120749"/>
                <a:gd name="connsiteY76" fmla="*/ 1172656 h 1267906"/>
                <a:gd name="connsiteX77" fmla="*/ 4029075 w 4120749"/>
                <a:gd name="connsiteY77" fmla="*/ 1167893 h 1267906"/>
                <a:gd name="connsiteX78" fmla="*/ 4033837 w 4120749"/>
                <a:gd name="connsiteY78" fmla="*/ 1115506 h 1267906"/>
                <a:gd name="connsiteX79" fmla="*/ 4038600 w 4120749"/>
                <a:gd name="connsiteY79" fmla="*/ 1101218 h 1267906"/>
                <a:gd name="connsiteX80" fmla="*/ 4052887 w 4120749"/>
                <a:gd name="connsiteY80" fmla="*/ 1091693 h 1267906"/>
                <a:gd name="connsiteX81" fmla="*/ 4067175 w 4120749"/>
                <a:gd name="connsiteY81" fmla="*/ 1086931 h 1267906"/>
                <a:gd name="connsiteX82" fmla="*/ 4100512 w 4120749"/>
                <a:gd name="connsiteY82" fmla="*/ 1039306 h 1267906"/>
                <a:gd name="connsiteX83" fmla="*/ 4095750 w 4120749"/>
                <a:gd name="connsiteY83" fmla="*/ 996443 h 1267906"/>
                <a:gd name="connsiteX84" fmla="*/ 4090987 w 4120749"/>
                <a:gd name="connsiteY84" fmla="*/ 982156 h 1267906"/>
                <a:gd name="connsiteX85" fmla="*/ 4086225 w 4120749"/>
                <a:gd name="connsiteY85" fmla="*/ 963106 h 1267906"/>
                <a:gd name="connsiteX86" fmla="*/ 4081462 w 4120749"/>
                <a:gd name="connsiteY86" fmla="*/ 925006 h 1267906"/>
                <a:gd name="connsiteX87" fmla="*/ 4095750 w 4120749"/>
                <a:gd name="connsiteY87" fmla="*/ 863093 h 1267906"/>
                <a:gd name="connsiteX88" fmla="*/ 4100512 w 4120749"/>
                <a:gd name="connsiteY88" fmla="*/ 848806 h 1267906"/>
                <a:gd name="connsiteX89" fmla="*/ 4086225 w 4120749"/>
                <a:gd name="connsiteY89" fmla="*/ 815468 h 1267906"/>
                <a:gd name="connsiteX90" fmla="*/ 4071937 w 4120749"/>
                <a:gd name="connsiteY90" fmla="*/ 786893 h 1267906"/>
                <a:gd name="connsiteX91" fmla="*/ 4081462 w 4120749"/>
                <a:gd name="connsiteY91" fmla="*/ 639256 h 1267906"/>
                <a:gd name="connsiteX92" fmla="*/ 4090987 w 4120749"/>
                <a:gd name="connsiteY92" fmla="*/ 544006 h 1267906"/>
                <a:gd name="connsiteX93" fmla="*/ 4086225 w 4120749"/>
                <a:gd name="connsiteY93" fmla="*/ 486856 h 1267906"/>
                <a:gd name="connsiteX94" fmla="*/ 4086225 w 4120749"/>
                <a:gd name="connsiteY94" fmla="*/ 410656 h 1267906"/>
                <a:gd name="connsiteX95" fmla="*/ 4095750 w 4120749"/>
                <a:gd name="connsiteY95" fmla="*/ 396368 h 1267906"/>
                <a:gd name="connsiteX96" fmla="*/ 4100512 w 4120749"/>
                <a:gd name="connsiteY96" fmla="*/ 382081 h 1267906"/>
                <a:gd name="connsiteX97" fmla="*/ 4090987 w 4120749"/>
                <a:gd name="connsiteY97" fmla="*/ 329693 h 1267906"/>
                <a:gd name="connsiteX98" fmla="*/ 4071937 w 4120749"/>
                <a:gd name="connsiteY98" fmla="*/ 301118 h 1267906"/>
                <a:gd name="connsiteX99" fmla="*/ 4081462 w 4120749"/>
                <a:gd name="connsiteY99" fmla="*/ 258256 h 1267906"/>
                <a:gd name="connsiteX100" fmla="*/ 4100512 w 4120749"/>
                <a:gd name="connsiteY100" fmla="*/ 229681 h 1267906"/>
                <a:gd name="connsiteX101" fmla="*/ 4105275 w 4120749"/>
                <a:gd name="connsiteY101" fmla="*/ 215393 h 1267906"/>
                <a:gd name="connsiteX102" fmla="*/ 4114800 w 4120749"/>
                <a:gd name="connsiteY102" fmla="*/ 201106 h 1267906"/>
                <a:gd name="connsiteX103" fmla="*/ 4114800 w 4120749"/>
                <a:gd name="connsiteY103" fmla="*/ 110618 h 1267906"/>
                <a:gd name="connsiteX104" fmla="*/ 4100512 w 4120749"/>
                <a:gd name="connsiteY104" fmla="*/ 82043 h 1267906"/>
                <a:gd name="connsiteX105" fmla="*/ 4081462 w 4120749"/>
                <a:gd name="connsiteY105" fmla="*/ 67756 h 1267906"/>
                <a:gd name="connsiteX106" fmla="*/ 4052887 w 4120749"/>
                <a:gd name="connsiteY106" fmla="*/ 48706 h 1267906"/>
                <a:gd name="connsiteX107" fmla="*/ 4038600 w 4120749"/>
                <a:gd name="connsiteY107" fmla="*/ 39181 h 1267906"/>
                <a:gd name="connsiteX108" fmla="*/ 3971925 w 4120749"/>
                <a:gd name="connsiteY108" fmla="*/ 24893 h 1267906"/>
                <a:gd name="connsiteX109" fmla="*/ 3795712 w 4120749"/>
                <a:gd name="connsiteY109" fmla="*/ 29656 h 1267906"/>
                <a:gd name="connsiteX110" fmla="*/ 3781425 w 4120749"/>
                <a:gd name="connsiteY110" fmla="*/ 34418 h 1267906"/>
                <a:gd name="connsiteX111" fmla="*/ 3743325 w 4120749"/>
                <a:gd name="connsiteY111" fmla="*/ 43943 h 1267906"/>
                <a:gd name="connsiteX112" fmla="*/ 3667125 w 4120749"/>
                <a:gd name="connsiteY112" fmla="*/ 39181 h 1267906"/>
                <a:gd name="connsiteX113" fmla="*/ 3624262 w 4120749"/>
                <a:gd name="connsiteY113" fmla="*/ 24893 h 1267906"/>
                <a:gd name="connsiteX114" fmla="*/ 3581400 w 4120749"/>
                <a:gd name="connsiteY114" fmla="*/ 10606 h 1267906"/>
                <a:gd name="connsiteX115" fmla="*/ 3548062 w 4120749"/>
                <a:gd name="connsiteY115" fmla="*/ 5843 h 1267906"/>
                <a:gd name="connsiteX116" fmla="*/ 3500437 w 4120749"/>
                <a:gd name="connsiteY116" fmla="*/ 5843 h 1267906"/>
                <a:gd name="connsiteX117" fmla="*/ 3486150 w 4120749"/>
                <a:gd name="connsiteY117" fmla="*/ 15368 h 1267906"/>
                <a:gd name="connsiteX118" fmla="*/ 3409950 w 4120749"/>
                <a:gd name="connsiteY118" fmla="*/ 34418 h 1267906"/>
                <a:gd name="connsiteX119" fmla="*/ 3152775 w 4120749"/>
                <a:gd name="connsiteY119" fmla="*/ 39181 h 1267906"/>
                <a:gd name="connsiteX120" fmla="*/ 3028950 w 4120749"/>
                <a:gd name="connsiteY120" fmla="*/ 29656 h 1267906"/>
                <a:gd name="connsiteX121" fmla="*/ 3000375 w 4120749"/>
                <a:gd name="connsiteY121" fmla="*/ 20131 h 1267906"/>
                <a:gd name="connsiteX122" fmla="*/ 2986087 w 4120749"/>
                <a:gd name="connsiteY122" fmla="*/ 15368 h 1267906"/>
                <a:gd name="connsiteX123" fmla="*/ 2938462 w 4120749"/>
                <a:gd name="connsiteY123" fmla="*/ 24893 h 1267906"/>
                <a:gd name="connsiteX124" fmla="*/ 2914650 w 4120749"/>
                <a:gd name="connsiteY124" fmla="*/ 29656 h 1267906"/>
                <a:gd name="connsiteX125" fmla="*/ 2719387 w 4120749"/>
                <a:gd name="connsiteY125" fmla="*/ 34418 h 1267906"/>
                <a:gd name="connsiteX126" fmla="*/ 2605087 w 4120749"/>
                <a:gd name="connsiteY126" fmla="*/ 29656 h 1267906"/>
                <a:gd name="connsiteX127" fmla="*/ 2590800 w 4120749"/>
                <a:gd name="connsiteY127" fmla="*/ 24893 h 1267906"/>
                <a:gd name="connsiteX128" fmla="*/ 2462212 w 4120749"/>
                <a:gd name="connsiteY128" fmla="*/ 34418 h 1267906"/>
                <a:gd name="connsiteX129" fmla="*/ 2371725 w 4120749"/>
                <a:gd name="connsiteY129" fmla="*/ 39181 h 1267906"/>
                <a:gd name="connsiteX130" fmla="*/ 2247900 w 4120749"/>
                <a:gd name="connsiteY130" fmla="*/ 48706 h 1267906"/>
                <a:gd name="connsiteX131" fmla="*/ 2133600 w 4120749"/>
                <a:gd name="connsiteY131" fmla="*/ 43943 h 1267906"/>
                <a:gd name="connsiteX132" fmla="*/ 1924050 w 4120749"/>
                <a:gd name="connsiteY132" fmla="*/ 39181 h 1267906"/>
                <a:gd name="connsiteX133" fmla="*/ 1862137 w 4120749"/>
                <a:gd name="connsiteY133" fmla="*/ 34418 h 1267906"/>
                <a:gd name="connsiteX134" fmla="*/ 1833562 w 4120749"/>
                <a:gd name="connsiteY134" fmla="*/ 24893 h 1267906"/>
                <a:gd name="connsiteX135" fmla="*/ 1819275 w 4120749"/>
                <a:gd name="connsiteY135" fmla="*/ 20131 h 1267906"/>
                <a:gd name="connsiteX136" fmla="*/ 1738312 w 4120749"/>
                <a:gd name="connsiteY136" fmla="*/ 15368 h 1267906"/>
                <a:gd name="connsiteX137" fmla="*/ 1685925 w 4120749"/>
                <a:gd name="connsiteY137" fmla="*/ 10606 h 1267906"/>
                <a:gd name="connsiteX138" fmla="*/ 1624012 w 4120749"/>
                <a:gd name="connsiteY138" fmla="*/ 15368 h 1267906"/>
                <a:gd name="connsiteX139" fmla="*/ 1600200 w 4120749"/>
                <a:gd name="connsiteY139" fmla="*/ 20131 h 1267906"/>
                <a:gd name="connsiteX140" fmla="*/ 1552575 w 4120749"/>
                <a:gd name="connsiteY140" fmla="*/ 24893 h 1267906"/>
                <a:gd name="connsiteX141" fmla="*/ 1524000 w 4120749"/>
                <a:gd name="connsiteY141" fmla="*/ 29656 h 1267906"/>
                <a:gd name="connsiteX142" fmla="*/ 1495425 w 4120749"/>
                <a:gd name="connsiteY142" fmla="*/ 39181 h 1267906"/>
                <a:gd name="connsiteX143" fmla="*/ 1300162 w 4120749"/>
                <a:gd name="connsiteY143" fmla="*/ 34418 h 1267906"/>
                <a:gd name="connsiteX144" fmla="*/ 1271587 w 4120749"/>
                <a:gd name="connsiteY144" fmla="*/ 29656 h 1267906"/>
                <a:gd name="connsiteX145" fmla="*/ 1076325 w 4120749"/>
                <a:gd name="connsiteY145" fmla="*/ 34418 h 1267906"/>
                <a:gd name="connsiteX146" fmla="*/ 1052512 w 4120749"/>
                <a:gd name="connsiteY146" fmla="*/ 39181 h 1267906"/>
                <a:gd name="connsiteX147" fmla="*/ 1038225 w 4120749"/>
                <a:gd name="connsiteY147" fmla="*/ 43943 h 1267906"/>
                <a:gd name="connsiteX148" fmla="*/ 819150 w 4120749"/>
                <a:gd name="connsiteY148" fmla="*/ 39181 h 1267906"/>
                <a:gd name="connsiteX149" fmla="*/ 762000 w 4120749"/>
                <a:gd name="connsiteY149" fmla="*/ 34418 h 1267906"/>
                <a:gd name="connsiteX150" fmla="*/ 738187 w 4120749"/>
                <a:gd name="connsiteY150" fmla="*/ 29656 h 1267906"/>
                <a:gd name="connsiteX151" fmla="*/ 681037 w 4120749"/>
                <a:gd name="connsiteY151" fmla="*/ 24893 h 1267906"/>
                <a:gd name="connsiteX152" fmla="*/ 633412 w 4120749"/>
                <a:gd name="connsiteY152" fmla="*/ 15368 h 1267906"/>
                <a:gd name="connsiteX153" fmla="*/ 547687 w 4120749"/>
                <a:gd name="connsiteY153" fmla="*/ 20131 h 1267906"/>
                <a:gd name="connsiteX154" fmla="*/ 476250 w 4120749"/>
                <a:gd name="connsiteY154" fmla="*/ 29656 h 1267906"/>
                <a:gd name="connsiteX155" fmla="*/ 461962 w 4120749"/>
                <a:gd name="connsiteY155" fmla="*/ 34418 h 1267906"/>
                <a:gd name="connsiteX156" fmla="*/ 328612 w 4120749"/>
                <a:gd name="connsiteY156" fmla="*/ 29656 h 1267906"/>
                <a:gd name="connsiteX157" fmla="*/ 280987 w 4120749"/>
                <a:gd name="connsiteY157" fmla="*/ 24893 h 1267906"/>
                <a:gd name="connsiteX158" fmla="*/ 233362 w 4120749"/>
                <a:gd name="connsiteY158" fmla="*/ 15368 h 1267906"/>
                <a:gd name="connsiteX159" fmla="*/ 133350 w 4120749"/>
                <a:gd name="connsiteY159" fmla="*/ 10606 h 1267906"/>
                <a:gd name="connsiteX160" fmla="*/ 95250 w 4120749"/>
                <a:gd name="connsiteY160" fmla="*/ 15368 h 1267906"/>
                <a:gd name="connsiteX161" fmla="*/ 80962 w 4120749"/>
                <a:gd name="connsiteY161" fmla="*/ 24893 h 1267906"/>
                <a:gd name="connsiteX162" fmla="*/ 52387 w 4120749"/>
                <a:gd name="connsiteY162" fmla="*/ 34418 h 1267906"/>
                <a:gd name="connsiteX163" fmla="*/ 38100 w 4120749"/>
                <a:gd name="connsiteY163" fmla="*/ 39181 h 1267906"/>
                <a:gd name="connsiteX164" fmla="*/ 23812 w 4120749"/>
                <a:gd name="connsiteY164" fmla="*/ 43943 h 1267906"/>
                <a:gd name="connsiteX165" fmla="*/ 9525 w 4120749"/>
                <a:gd name="connsiteY165" fmla="*/ 53468 h 1267906"/>
                <a:gd name="connsiteX166" fmla="*/ 19050 w 4120749"/>
                <a:gd name="connsiteY166" fmla="*/ 120143 h 1267906"/>
                <a:gd name="connsiteX167" fmla="*/ 14287 w 4120749"/>
                <a:gd name="connsiteY167" fmla="*/ 377318 h 1267906"/>
                <a:gd name="connsiteX168" fmla="*/ 4762 w 4120749"/>
                <a:gd name="connsiteY168" fmla="*/ 424943 h 1267906"/>
                <a:gd name="connsiteX169" fmla="*/ 0 w 4120749"/>
                <a:gd name="connsiteY169" fmla="*/ 482093 h 1267906"/>
                <a:gd name="connsiteX170" fmla="*/ 9525 w 4120749"/>
                <a:gd name="connsiteY170" fmla="*/ 624968 h 1267906"/>
                <a:gd name="connsiteX171" fmla="*/ 14287 w 4120749"/>
                <a:gd name="connsiteY171" fmla="*/ 763081 h 1267906"/>
                <a:gd name="connsiteX172" fmla="*/ 19050 w 4120749"/>
                <a:gd name="connsiteY172" fmla="*/ 805943 h 1267906"/>
                <a:gd name="connsiteX173" fmla="*/ 23812 w 4120749"/>
                <a:gd name="connsiteY173" fmla="*/ 1139318 h 1267906"/>
                <a:gd name="connsiteX174" fmla="*/ 33337 w 4120749"/>
                <a:gd name="connsiteY174" fmla="*/ 1172656 h 1267906"/>
                <a:gd name="connsiteX175" fmla="*/ 28575 w 4120749"/>
                <a:gd name="connsiteY175" fmla="*/ 1205993 h 1267906"/>
                <a:gd name="connsiteX0" fmla="*/ 28575 w 4120749"/>
                <a:gd name="connsiteY0" fmla="*/ 1205993 h 1267906"/>
                <a:gd name="connsiteX1" fmla="*/ 71437 w 4120749"/>
                <a:gd name="connsiteY1" fmla="*/ 1215518 h 1267906"/>
                <a:gd name="connsiteX2" fmla="*/ 85725 w 4120749"/>
                <a:gd name="connsiteY2" fmla="*/ 1225043 h 1267906"/>
                <a:gd name="connsiteX3" fmla="*/ 100012 w 4120749"/>
                <a:gd name="connsiteY3" fmla="*/ 1229806 h 1267906"/>
                <a:gd name="connsiteX4" fmla="*/ 214312 w 4120749"/>
                <a:gd name="connsiteY4" fmla="*/ 1225043 h 1267906"/>
                <a:gd name="connsiteX5" fmla="*/ 242887 w 4120749"/>
                <a:gd name="connsiteY5" fmla="*/ 1215518 h 1267906"/>
                <a:gd name="connsiteX6" fmla="*/ 257175 w 4120749"/>
                <a:gd name="connsiteY6" fmla="*/ 1210756 h 1267906"/>
                <a:gd name="connsiteX7" fmla="*/ 271462 w 4120749"/>
                <a:gd name="connsiteY7" fmla="*/ 1205993 h 1267906"/>
                <a:gd name="connsiteX8" fmla="*/ 304800 w 4120749"/>
                <a:gd name="connsiteY8" fmla="*/ 1215518 h 1267906"/>
                <a:gd name="connsiteX9" fmla="*/ 319087 w 4120749"/>
                <a:gd name="connsiteY9" fmla="*/ 1225043 h 1267906"/>
                <a:gd name="connsiteX10" fmla="*/ 528637 w 4120749"/>
                <a:gd name="connsiteY10" fmla="*/ 1225043 h 1267906"/>
                <a:gd name="connsiteX11" fmla="*/ 561975 w 4120749"/>
                <a:gd name="connsiteY11" fmla="*/ 1239331 h 1267906"/>
                <a:gd name="connsiteX12" fmla="*/ 576262 w 4120749"/>
                <a:gd name="connsiteY12" fmla="*/ 1244093 h 1267906"/>
                <a:gd name="connsiteX13" fmla="*/ 585787 w 4120749"/>
                <a:gd name="connsiteY13" fmla="*/ 1229806 h 1267906"/>
                <a:gd name="connsiteX14" fmla="*/ 623887 w 4120749"/>
                <a:gd name="connsiteY14" fmla="*/ 1239331 h 1267906"/>
                <a:gd name="connsiteX15" fmla="*/ 638175 w 4120749"/>
                <a:gd name="connsiteY15" fmla="*/ 1253618 h 1267906"/>
                <a:gd name="connsiteX16" fmla="*/ 652462 w 4120749"/>
                <a:gd name="connsiteY16" fmla="*/ 1258381 h 1267906"/>
                <a:gd name="connsiteX17" fmla="*/ 666750 w 4120749"/>
                <a:gd name="connsiteY17" fmla="*/ 1267906 h 1267906"/>
                <a:gd name="connsiteX18" fmla="*/ 728662 w 4120749"/>
                <a:gd name="connsiteY18" fmla="*/ 1263143 h 1267906"/>
                <a:gd name="connsiteX19" fmla="*/ 742950 w 4120749"/>
                <a:gd name="connsiteY19" fmla="*/ 1258381 h 1267906"/>
                <a:gd name="connsiteX20" fmla="*/ 762000 w 4120749"/>
                <a:gd name="connsiteY20" fmla="*/ 1253618 h 1267906"/>
                <a:gd name="connsiteX21" fmla="*/ 776287 w 4120749"/>
                <a:gd name="connsiteY21" fmla="*/ 1248856 h 1267906"/>
                <a:gd name="connsiteX22" fmla="*/ 847725 w 4120749"/>
                <a:gd name="connsiteY22" fmla="*/ 1244093 h 1267906"/>
                <a:gd name="connsiteX23" fmla="*/ 885825 w 4120749"/>
                <a:gd name="connsiteY23" fmla="*/ 1239331 h 1267906"/>
                <a:gd name="connsiteX24" fmla="*/ 914400 w 4120749"/>
                <a:gd name="connsiteY24" fmla="*/ 1229806 h 1267906"/>
                <a:gd name="connsiteX25" fmla="*/ 928687 w 4120749"/>
                <a:gd name="connsiteY25" fmla="*/ 1225043 h 1267906"/>
                <a:gd name="connsiteX26" fmla="*/ 1090612 w 4120749"/>
                <a:gd name="connsiteY26" fmla="*/ 1234568 h 1267906"/>
                <a:gd name="connsiteX27" fmla="*/ 1104900 w 4120749"/>
                <a:gd name="connsiteY27" fmla="*/ 1239331 h 1267906"/>
                <a:gd name="connsiteX28" fmla="*/ 1119187 w 4120749"/>
                <a:gd name="connsiteY28" fmla="*/ 1248856 h 1267906"/>
                <a:gd name="connsiteX29" fmla="*/ 1223962 w 4120749"/>
                <a:gd name="connsiteY29" fmla="*/ 1244093 h 1267906"/>
                <a:gd name="connsiteX30" fmla="*/ 1266825 w 4120749"/>
                <a:gd name="connsiteY30" fmla="*/ 1225043 h 1267906"/>
                <a:gd name="connsiteX31" fmla="*/ 1295400 w 4120749"/>
                <a:gd name="connsiteY31" fmla="*/ 1220281 h 1267906"/>
                <a:gd name="connsiteX32" fmla="*/ 1509712 w 4120749"/>
                <a:gd name="connsiteY32" fmla="*/ 1225043 h 1267906"/>
                <a:gd name="connsiteX33" fmla="*/ 1552575 w 4120749"/>
                <a:gd name="connsiteY33" fmla="*/ 1239331 h 1267906"/>
                <a:gd name="connsiteX34" fmla="*/ 1566862 w 4120749"/>
                <a:gd name="connsiteY34" fmla="*/ 1244093 h 1267906"/>
                <a:gd name="connsiteX35" fmla="*/ 1600200 w 4120749"/>
                <a:gd name="connsiteY35" fmla="*/ 1239331 h 1267906"/>
                <a:gd name="connsiteX36" fmla="*/ 1614487 w 4120749"/>
                <a:gd name="connsiteY36" fmla="*/ 1234568 h 1267906"/>
                <a:gd name="connsiteX37" fmla="*/ 1638300 w 4120749"/>
                <a:gd name="connsiteY37" fmla="*/ 1229806 h 1267906"/>
                <a:gd name="connsiteX38" fmla="*/ 1809750 w 4120749"/>
                <a:gd name="connsiteY38" fmla="*/ 1234568 h 1267906"/>
                <a:gd name="connsiteX39" fmla="*/ 1866900 w 4120749"/>
                <a:gd name="connsiteY39" fmla="*/ 1239331 h 1267906"/>
                <a:gd name="connsiteX40" fmla="*/ 1914525 w 4120749"/>
                <a:gd name="connsiteY40" fmla="*/ 1253618 h 1267906"/>
                <a:gd name="connsiteX41" fmla="*/ 1928812 w 4120749"/>
                <a:gd name="connsiteY41" fmla="*/ 1258381 h 1267906"/>
                <a:gd name="connsiteX42" fmla="*/ 1943100 w 4120749"/>
                <a:gd name="connsiteY42" fmla="*/ 1267906 h 1267906"/>
                <a:gd name="connsiteX43" fmla="*/ 1995487 w 4120749"/>
                <a:gd name="connsiteY43" fmla="*/ 1258381 h 1267906"/>
                <a:gd name="connsiteX44" fmla="*/ 2009775 w 4120749"/>
                <a:gd name="connsiteY44" fmla="*/ 1248856 h 1267906"/>
                <a:gd name="connsiteX45" fmla="*/ 2024062 w 4120749"/>
                <a:gd name="connsiteY45" fmla="*/ 1244093 h 1267906"/>
                <a:gd name="connsiteX46" fmla="*/ 2052637 w 4120749"/>
                <a:gd name="connsiteY46" fmla="*/ 1225043 h 1267906"/>
                <a:gd name="connsiteX47" fmla="*/ 2100262 w 4120749"/>
                <a:gd name="connsiteY47" fmla="*/ 1215518 h 1267906"/>
                <a:gd name="connsiteX48" fmla="*/ 2157412 w 4120749"/>
                <a:gd name="connsiteY48" fmla="*/ 1220281 h 1267906"/>
                <a:gd name="connsiteX49" fmla="*/ 2243137 w 4120749"/>
                <a:gd name="connsiteY49" fmla="*/ 1225043 h 1267906"/>
                <a:gd name="connsiteX50" fmla="*/ 2266950 w 4120749"/>
                <a:gd name="connsiteY50" fmla="*/ 1229806 h 1267906"/>
                <a:gd name="connsiteX51" fmla="*/ 2300287 w 4120749"/>
                <a:gd name="connsiteY51" fmla="*/ 1234568 h 1267906"/>
                <a:gd name="connsiteX52" fmla="*/ 2381250 w 4120749"/>
                <a:gd name="connsiteY52" fmla="*/ 1234568 h 1267906"/>
                <a:gd name="connsiteX53" fmla="*/ 2443162 w 4120749"/>
                <a:gd name="connsiteY53" fmla="*/ 1239331 h 1267906"/>
                <a:gd name="connsiteX54" fmla="*/ 2581275 w 4120749"/>
                <a:gd name="connsiteY54" fmla="*/ 1239331 h 1267906"/>
                <a:gd name="connsiteX55" fmla="*/ 2624137 w 4120749"/>
                <a:gd name="connsiteY55" fmla="*/ 1225043 h 1267906"/>
                <a:gd name="connsiteX56" fmla="*/ 2638425 w 4120749"/>
                <a:gd name="connsiteY56" fmla="*/ 1220281 h 1267906"/>
                <a:gd name="connsiteX57" fmla="*/ 2652712 w 4120749"/>
                <a:gd name="connsiteY57" fmla="*/ 1215518 h 1267906"/>
                <a:gd name="connsiteX58" fmla="*/ 2995612 w 4120749"/>
                <a:gd name="connsiteY58" fmla="*/ 1225043 h 1267906"/>
                <a:gd name="connsiteX59" fmla="*/ 3090862 w 4120749"/>
                <a:gd name="connsiteY59" fmla="*/ 1220281 h 1267906"/>
                <a:gd name="connsiteX60" fmla="*/ 3248025 w 4120749"/>
                <a:gd name="connsiteY60" fmla="*/ 1225043 h 1267906"/>
                <a:gd name="connsiteX61" fmla="*/ 3262312 w 4120749"/>
                <a:gd name="connsiteY61" fmla="*/ 1229806 h 1267906"/>
                <a:gd name="connsiteX62" fmla="*/ 3305175 w 4120749"/>
                <a:gd name="connsiteY62" fmla="*/ 1239331 h 1267906"/>
                <a:gd name="connsiteX63" fmla="*/ 3319462 w 4120749"/>
                <a:gd name="connsiteY63" fmla="*/ 1244093 h 1267906"/>
                <a:gd name="connsiteX64" fmla="*/ 3409950 w 4120749"/>
                <a:gd name="connsiteY64" fmla="*/ 1248856 h 1267906"/>
                <a:gd name="connsiteX65" fmla="*/ 3443287 w 4120749"/>
                <a:gd name="connsiteY65" fmla="*/ 1244093 h 1267906"/>
                <a:gd name="connsiteX66" fmla="*/ 3471862 w 4120749"/>
                <a:gd name="connsiteY66" fmla="*/ 1234568 h 1267906"/>
                <a:gd name="connsiteX67" fmla="*/ 3514725 w 4120749"/>
                <a:gd name="connsiteY67" fmla="*/ 1220281 h 1267906"/>
                <a:gd name="connsiteX68" fmla="*/ 3552825 w 4120749"/>
                <a:gd name="connsiteY68" fmla="*/ 1215518 h 1267906"/>
                <a:gd name="connsiteX69" fmla="*/ 3709987 w 4120749"/>
                <a:gd name="connsiteY69" fmla="*/ 1220281 h 1267906"/>
                <a:gd name="connsiteX70" fmla="*/ 3738562 w 4120749"/>
                <a:gd name="connsiteY70" fmla="*/ 1229806 h 1267906"/>
                <a:gd name="connsiteX71" fmla="*/ 3762375 w 4120749"/>
                <a:gd name="connsiteY71" fmla="*/ 1234568 h 1267906"/>
                <a:gd name="connsiteX72" fmla="*/ 3829050 w 4120749"/>
                <a:gd name="connsiteY72" fmla="*/ 1220281 h 1267906"/>
                <a:gd name="connsiteX73" fmla="*/ 3948112 w 4120749"/>
                <a:gd name="connsiteY73" fmla="*/ 1215518 h 1267906"/>
                <a:gd name="connsiteX74" fmla="*/ 3976687 w 4120749"/>
                <a:gd name="connsiteY74" fmla="*/ 1201231 h 1267906"/>
                <a:gd name="connsiteX75" fmla="*/ 4000500 w 4120749"/>
                <a:gd name="connsiteY75" fmla="*/ 1182181 h 1267906"/>
                <a:gd name="connsiteX76" fmla="*/ 4014787 w 4120749"/>
                <a:gd name="connsiteY76" fmla="*/ 1172656 h 1267906"/>
                <a:gd name="connsiteX77" fmla="*/ 4029075 w 4120749"/>
                <a:gd name="connsiteY77" fmla="*/ 1167893 h 1267906"/>
                <a:gd name="connsiteX78" fmla="*/ 4033837 w 4120749"/>
                <a:gd name="connsiteY78" fmla="*/ 1115506 h 1267906"/>
                <a:gd name="connsiteX79" fmla="*/ 4038600 w 4120749"/>
                <a:gd name="connsiteY79" fmla="*/ 1101218 h 1267906"/>
                <a:gd name="connsiteX80" fmla="*/ 4052887 w 4120749"/>
                <a:gd name="connsiteY80" fmla="*/ 1091693 h 1267906"/>
                <a:gd name="connsiteX81" fmla="*/ 4067175 w 4120749"/>
                <a:gd name="connsiteY81" fmla="*/ 1086931 h 1267906"/>
                <a:gd name="connsiteX82" fmla="*/ 4100512 w 4120749"/>
                <a:gd name="connsiteY82" fmla="*/ 1039306 h 1267906"/>
                <a:gd name="connsiteX83" fmla="*/ 4095750 w 4120749"/>
                <a:gd name="connsiteY83" fmla="*/ 996443 h 1267906"/>
                <a:gd name="connsiteX84" fmla="*/ 4090987 w 4120749"/>
                <a:gd name="connsiteY84" fmla="*/ 982156 h 1267906"/>
                <a:gd name="connsiteX85" fmla="*/ 4086225 w 4120749"/>
                <a:gd name="connsiteY85" fmla="*/ 963106 h 1267906"/>
                <a:gd name="connsiteX86" fmla="*/ 4081462 w 4120749"/>
                <a:gd name="connsiteY86" fmla="*/ 925006 h 1267906"/>
                <a:gd name="connsiteX87" fmla="*/ 4095750 w 4120749"/>
                <a:gd name="connsiteY87" fmla="*/ 863093 h 1267906"/>
                <a:gd name="connsiteX88" fmla="*/ 4100512 w 4120749"/>
                <a:gd name="connsiteY88" fmla="*/ 848806 h 1267906"/>
                <a:gd name="connsiteX89" fmla="*/ 4086225 w 4120749"/>
                <a:gd name="connsiteY89" fmla="*/ 815468 h 1267906"/>
                <a:gd name="connsiteX90" fmla="*/ 4071937 w 4120749"/>
                <a:gd name="connsiteY90" fmla="*/ 786893 h 1267906"/>
                <a:gd name="connsiteX91" fmla="*/ 4081462 w 4120749"/>
                <a:gd name="connsiteY91" fmla="*/ 639256 h 1267906"/>
                <a:gd name="connsiteX92" fmla="*/ 4090987 w 4120749"/>
                <a:gd name="connsiteY92" fmla="*/ 544006 h 1267906"/>
                <a:gd name="connsiteX93" fmla="*/ 4086225 w 4120749"/>
                <a:gd name="connsiteY93" fmla="*/ 486856 h 1267906"/>
                <a:gd name="connsiteX94" fmla="*/ 4086225 w 4120749"/>
                <a:gd name="connsiteY94" fmla="*/ 410656 h 1267906"/>
                <a:gd name="connsiteX95" fmla="*/ 4095750 w 4120749"/>
                <a:gd name="connsiteY95" fmla="*/ 396368 h 1267906"/>
                <a:gd name="connsiteX96" fmla="*/ 4100512 w 4120749"/>
                <a:gd name="connsiteY96" fmla="*/ 382081 h 1267906"/>
                <a:gd name="connsiteX97" fmla="*/ 4090987 w 4120749"/>
                <a:gd name="connsiteY97" fmla="*/ 329693 h 1267906"/>
                <a:gd name="connsiteX98" fmla="*/ 4071937 w 4120749"/>
                <a:gd name="connsiteY98" fmla="*/ 301118 h 1267906"/>
                <a:gd name="connsiteX99" fmla="*/ 4081462 w 4120749"/>
                <a:gd name="connsiteY99" fmla="*/ 258256 h 1267906"/>
                <a:gd name="connsiteX100" fmla="*/ 4100512 w 4120749"/>
                <a:gd name="connsiteY100" fmla="*/ 229681 h 1267906"/>
                <a:gd name="connsiteX101" fmla="*/ 4105275 w 4120749"/>
                <a:gd name="connsiteY101" fmla="*/ 215393 h 1267906"/>
                <a:gd name="connsiteX102" fmla="*/ 4114800 w 4120749"/>
                <a:gd name="connsiteY102" fmla="*/ 201106 h 1267906"/>
                <a:gd name="connsiteX103" fmla="*/ 4114800 w 4120749"/>
                <a:gd name="connsiteY103" fmla="*/ 110618 h 1267906"/>
                <a:gd name="connsiteX104" fmla="*/ 4100512 w 4120749"/>
                <a:gd name="connsiteY104" fmla="*/ 82043 h 1267906"/>
                <a:gd name="connsiteX105" fmla="*/ 4081462 w 4120749"/>
                <a:gd name="connsiteY105" fmla="*/ 67756 h 1267906"/>
                <a:gd name="connsiteX106" fmla="*/ 4052887 w 4120749"/>
                <a:gd name="connsiteY106" fmla="*/ 48706 h 1267906"/>
                <a:gd name="connsiteX107" fmla="*/ 4038600 w 4120749"/>
                <a:gd name="connsiteY107" fmla="*/ 39181 h 1267906"/>
                <a:gd name="connsiteX108" fmla="*/ 3971925 w 4120749"/>
                <a:gd name="connsiteY108" fmla="*/ 24893 h 1267906"/>
                <a:gd name="connsiteX109" fmla="*/ 3795712 w 4120749"/>
                <a:gd name="connsiteY109" fmla="*/ 29656 h 1267906"/>
                <a:gd name="connsiteX110" fmla="*/ 3781425 w 4120749"/>
                <a:gd name="connsiteY110" fmla="*/ 34418 h 1267906"/>
                <a:gd name="connsiteX111" fmla="*/ 3743325 w 4120749"/>
                <a:gd name="connsiteY111" fmla="*/ 43943 h 1267906"/>
                <a:gd name="connsiteX112" fmla="*/ 3667125 w 4120749"/>
                <a:gd name="connsiteY112" fmla="*/ 39181 h 1267906"/>
                <a:gd name="connsiteX113" fmla="*/ 3624262 w 4120749"/>
                <a:gd name="connsiteY113" fmla="*/ 24893 h 1267906"/>
                <a:gd name="connsiteX114" fmla="*/ 3581400 w 4120749"/>
                <a:gd name="connsiteY114" fmla="*/ 10606 h 1267906"/>
                <a:gd name="connsiteX115" fmla="*/ 3548062 w 4120749"/>
                <a:gd name="connsiteY115" fmla="*/ 5843 h 1267906"/>
                <a:gd name="connsiteX116" fmla="*/ 3500437 w 4120749"/>
                <a:gd name="connsiteY116" fmla="*/ 5843 h 1267906"/>
                <a:gd name="connsiteX117" fmla="*/ 3486150 w 4120749"/>
                <a:gd name="connsiteY117" fmla="*/ 15368 h 1267906"/>
                <a:gd name="connsiteX118" fmla="*/ 3409950 w 4120749"/>
                <a:gd name="connsiteY118" fmla="*/ 34418 h 1267906"/>
                <a:gd name="connsiteX119" fmla="*/ 3152775 w 4120749"/>
                <a:gd name="connsiteY119" fmla="*/ 39181 h 1267906"/>
                <a:gd name="connsiteX120" fmla="*/ 3028950 w 4120749"/>
                <a:gd name="connsiteY120" fmla="*/ 29656 h 1267906"/>
                <a:gd name="connsiteX121" fmla="*/ 3000375 w 4120749"/>
                <a:gd name="connsiteY121" fmla="*/ 20131 h 1267906"/>
                <a:gd name="connsiteX122" fmla="*/ 2986087 w 4120749"/>
                <a:gd name="connsiteY122" fmla="*/ 15368 h 1267906"/>
                <a:gd name="connsiteX123" fmla="*/ 2938462 w 4120749"/>
                <a:gd name="connsiteY123" fmla="*/ 24893 h 1267906"/>
                <a:gd name="connsiteX124" fmla="*/ 2914650 w 4120749"/>
                <a:gd name="connsiteY124" fmla="*/ 29656 h 1267906"/>
                <a:gd name="connsiteX125" fmla="*/ 2719387 w 4120749"/>
                <a:gd name="connsiteY125" fmla="*/ 34418 h 1267906"/>
                <a:gd name="connsiteX126" fmla="*/ 2605087 w 4120749"/>
                <a:gd name="connsiteY126" fmla="*/ 29656 h 1267906"/>
                <a:gd name="connsiteX127" fmla="*/ 2590800 w 4120749"/>
                <a:gd name="connsiteY127" fmla="*/ 24893 h 1267906"/>
                <a:gd name="connsiteX128" fmla="*/ 2462212 w 4120749"/>
                <a:gd name="connsiteY128" fmla="*/ 34418 h 1267906"/>
                <a:gd name="connsiteX129" fmla="*/ 2371725 w 4120749"/>
                <a:gd name="connsiteY129" fmla="*/ 39181 h 1267906"/>
                <a:gd name="connsiteX130" fmla="*/ 2247900 w 4120749"/>
                <a:gd name="connsiteY130" fmla="*/ 48706 h 1267906"/>
                <a:gd name="connsiteX131" fmla="*/ 2133600 w 4120749"/>
                <a:gd name="connsiteY131" fmla="*/ 43943 h 1267906"/>
                <a:gd name="connsiteX132" fmla="*/ 1924050 w 4120749"/>
                <a:gd name="connsiteY132" fmla="*/ 39181 h 1267906"/>
                <a:gd name="connsiteX133" fmla="*/ 1862137 w 4120749"/>
                <a:gd name="connsiteY133" fmla="*/ 34418 h 1267906"/>
                <a:gd name="connsiteX134" fmla="*/ 1833562 w 4120749"/>
                <a:gd name="connsiteY134" fmla="*/ 24893 h 1267906"/>
                <a:gd name="connsiteX135" fmla="*/ 1819275 w 4120749"/>
                <a:gd name="connsiteY135" fmla="*/ 20131 h 1267906"/>
                <a:gd name="connsiteX136" fmla="*/ 1738312 w 4120749"/>
                <a:gd name="connsiteY136" fmla="*/ 15368 h 1267906"/>
                <a:gd name="connsiteX137" fmla="*/ 1685925 w 4120749"/>
                <a:gd name="connsiteY137" fmla="*/ 10606 h 1267906"/>
                <a:gd name="connsiteX138" fmla="*/ 1624012 w 4120749"/>
                <a:gd name="connsiteY138" fmla="*/ 15368 h 1267906"/>
                <a:gd name="connsiteX139" fmla="*/ 1600200 w 4120749"/>
                <a:gd name="connsiteY139" fmla="*/ 20131 h 1267906"/>
                <a:gd name="connsiteX140" fmla="*/ 1552575 w 4120749"/>
                <a:gd name="connsiteY140" fmla="*/ 24893 h 1267906"/>
                <a:gd name="connsiteX141" fmla="*/ 1524000 w 4120749"/>
                <a:gd name="connsiteY141" fmla="*/ 29656 h 1267906"/>
                <a:gd name="connsiteX142" fmla="*/ 1495425 w 4120749"/>
                <a:gd name="connsiteY142" fmla="*/ 39181 h 1267906"/>
                <a:gd name="connsiteX143" fmla="*/ 1300162 w 4120749"/>
                <a:gd name="connsiteY143" fmla="*/ 34418 h 1267906"/>
                <a:gd name="connsiteX144" fmla="*/ 1271587 w 4120749"/>
                <a:gd name="connsiteY144" fmla="*/ 29656 h 1267906"/>
                <a:gd name="connsiteX145" fmla="*/ 1076325 w 4120749"/>
                <a:gd name="connsiteY145" fmla="*/ 34418 h 1267906"/>
                <a:gd name="connsiteX146" fmla="*/ 1052512 w 4120749"/>
                <a:gd name="connsiteY146" fmla="*/ 39181 h 1267906"/>
                <a:gd name="connsiteX147" fmla="*/ 1038225 w 4120749"/>
                <a:gd name="connsiteY147" fmla="*/ 43943 h 1267906"/>
                <a:gd name="connsiteX148" fmla="*/ 819150 w 4120749"/>
                <a:gd name="connsiteY148" fmla="*/ 39181 h 1267906"/>
                <a:gd name="connsiteX149" fmla="*/ 762000 w 4120749"/>
                <a:gd name="connsiteY149" fmla="*/ 34418 h 1267906"/>
                <a:gd name="connsiteX150" fmla="*/ 738187 w 4120749"/>
                <a:gd name="connsiteY150" fmla="*/ 29656 h 1267906"/>
                <a:gd name="connsiteX151" fmla="*/ 681037 w 4120749"/>
                <a:gd name="connsiteY151" fmla="*/ 24893 h 1267906"/>
                <a:gd name="connsiteX152" fmla="*/ 633412 w 4120749"/>
                <a:gd name="connsiteY152" fmla="*/ 15368 h 1267906"/>
                <a:gd name="connsiteX153" fmla="*/ 547687 w 4120749"/>
                <a:gd name="connsiteY153" fmla="*/ 20131 h 1267906"/>
                <a:gd name="connsiteX154" fmla="*/ 476250 w 4120749"/>
                <a:gd name="connsiteY154" fmla="*/ 29656 h 1267906"/>
                <a:gd name="connsiteX155" fmla="*/ 461962 w 4120749"/>
                <a:gd name="connsiteY155" fmla="*/ 34418 h 1267906"/>
                <a:gd name="connsiteX156" fmla="*/ 328612 w 4120749"/>
                <a:gd name="connsiteY156" fmla="*/ 29656 h 1267906"/>
                <a:gd name="connsiteX157" fmla="*/ 280987 w 4120749"/>
                <a:gd name="connsiteY157" fmla="*/ 24893 h 1267906"/>
                <a:gd name="connsiteX158" fmla="*/ 233362 w 4120749"/>
                <a:gd name="connsiteY158" fmla="*/ 15368 h 1267906"/>
                <a:gd name="connsiteX159" fmla="*/ 133350 w 4120749"/>
                <a:gd name="connsiteY159" fmla="*/ 10606 h 1267906"/>
                <a:gd name="connsiteX160" fmla="*/ 95250 w 4120749"/>
                <a:gd name="connsiteY160" fmla="*/ 15368 h 1267906"/>
                <a:gd name="connsiteX161" fmla="*/ 80962 w 4120749"/>
                <a:gd name="connsiteY161" fmla="*/ 24893 h 1267906"/>
                <a:gd name="connsiteX162" fmla="*/ 52387 w 4120749"/>
                <a:gd name="connsiteY162" fmla="*/ 34418 h 1267906"/>
                <a:gd name="connsiteX163" fmla="*/ 38100 w 4120749"/>
                <a:gd name="connsiteY163" fmla="*/ 39181 h 1267906"/>
                <a:gd name="connsiteX164" fmla="*/ 23812 w 4120749"/>
                <a:gd name="connsiteY164" fmla="*/ 43943 h 1267906"/>
                <a:gd name="connsiteX165" fmla="*/ 9525 w 4120749"/>
                <a:gd name="connsiteY165" fmla="*/ 53468 h 1267906"/>
                <a:gd name="connsiteX166" fmla="*/ 14287 w 4120749"/>
                <a:gd name="connsiteY166" fmla="*/ 377318 h 1267906"/>
                <a:gd name="connsiteX167" fmla="*/ 4762 w 4120749"/>
                <a:gd name="connsiteY167" fmla="*/ 424943 h 1267906"/>
                <a:gd name="connsiteX168" fmla="*/ 0 w 4120749"/>
                <a:gd name="connsiteY168" fmla="*/ 482093 h 1267906"/>
                <a:gd name="connsiteX169" fmla="*/ 9525 w 4120749"/>
                <a:gd name="connsiteY169" fmla="*/ 624968 h 1267906"/>
                <a:gd name="connsiteX170" fmla="*/ 14287 w 4120749"/>
                <a:gd name="connsiteY170" fmla="*/ 763081 h 1267906"/>
                <a:gd name="connsiteX171" fmla="*/ 19050 w 4120749"/>
                <a:gd name="connsiteY171" fmla="*/ 805943 h 1267906"/>
                <a:gd name="connsiteX172" fmla="*/ 23812 w 4120749"/>
                <a:gd name="connsiteY172" fmla="*/ 1139318 h 1267906"/>
                <a:gd name="connsiteX173" fmla="*/ 33337 w 4120749"/>
                <a:gd name="connsiteY173" fmla="*/ 1172656 h 1267906"/>
                <a:gd name="connsiteX174" fmla="*/ 28575 w 4120749"/>
                <a:gd name="connsiteY174" fmla="*/ 1205993 h 1267906"/>
                <a:gd name="connsiteX0" fmla="*/ 28575 w 4120749"/>
                <a:gd name="connsiteY0" fmla="*/ 1205993 h 1267906"/>
                <a:gd name="connsiteX1" fmla="*/ 71437 w 4120749"/>
                <a:gd name="connsiteY1" fmla="*/ 1215518 h 1267906"/>
                <a:gd name="connsiteX2" fmla="*/ 85725 w 4120749"/>
                <a:gd name="connsiteY2" fmla="*/ 1225043 h 1267906"/>
                <a:gd name="connsiteX3" fmla="*/ 100012 w 4120749"/>
                <a:gd name="connsiteY3" fmla="*/ 1229806 h 1267906"/>
                <a:gd name="connsiteX4" fmla="*/ 214312 w 4120749"/>
                <a:gd name="connsiteY4" fmla="*/ 1225043 h 1267906"/>
                <a:gd name="connsiteX5" fmla="*/ 242887 w 4120749"/>
                <a:gd name="connsiteY5" fmla="*/ 1215518 h 1267906"/>
                <a:gd name="connsiteX6" fmla="*/ 257175 w 4120749"/>
                <a:gd name="connsiteY6" fmla="*/ 1210756 h 1267906"/>
                <a:gd name="connsiteX7" fmla="*/ 271462 w 4120749"/>
                <a:gd name="connsiteY7" fmla="*/ 1205993 h 1267906"/>
                <a:gd name="connsiteX8" fmla="*/ 304800 w 4120749"/>
                <a:gd name="connsiteY8" fmla="*/ 1215518 h 1267906"/>
                <a:gd name="connsiteX9" fmla="*/ 319087 w 4120749"/>
                <a:gd name="connsiteY9" fmla="*/ 1225043 h 1267906"/>
                <a:gd name="connsiteX10" fmla="*/ 528637 w 4120749"/>
                <a:gd name="connsiteY10" fmla="*/ 1225043 h 1267906"/>
                <a:gd name="connsiteX11" fmla="*/ 561975 w 4120749"/>
                <a:gd name="connsiteY11" fmla="*/ 1239331 h 1267906"/>
                <a:gd name="connsiteX12" fmla="*/ 576262 w 4120749"/>
                <a:gd name="connsiteY12" fmla="*/ 1244093 h 1267906"/>
                <a:gd name="connsiteX13" fmla="*/ 585787 w 4120749"/>
                <a:gd name="connsiteY13" fmla="*/ 1229806 h 1267906"/>
                <a:gd name="connsiteX14" fmla="*/ 623887 w 4120749"/>
                <a:gd name="connsiteY14" fmla="*/ 1239331 h 1267906"/>
                <a:gd name="connsiteX15" fmla="*/ 638175 w 4120749"/>
                <a:gd name="connsiteY15" fmla="*/ 1253618 h 1267906"/>
                <a:gd name="connsiteX16" fmla="*/ 652462 w 4120749"/>
                <a:gd name="connsiteY16" fmla="*/ 1258381 h 1267906"/>
                <a:gd name="connsiteX17" fmla="*/ 666750 w 4120749"/>
                <a:gd name="connsiteY17" fmla="*/ 1267906 h 1267906"/>
                <a:gd name="connsiteX18" fmla="*/ 728662 w 4120749"/>
                <a:gd name="connsiteY18" fmla="*/ 1263143 h 1267906"/>
                <a:gd name="connsiteX19" fmla="*/ 742950 w 4120749"/>
                <a:gd name="connsiteY19" fmla="*/ 1258381 h 1267906"/>
                <a:gd name="connsiteX20" fmla="*/ 762000 w 4120749"/>
                <a:gd name="connsiteY20" fmla="*/ 1253618 h 1267906"/>
                <a:gd name="connsiteX21" fmla="*/ 776287 w 4120749"/>
                <a:gd name="connsiteY21" fmla="*/ 1248856 h 1267906"/>
                <a:gd name="connsiteX22" fmla="*/ 847725 w 4120749"/>
                <a:gd name="connsiteY22" fmla="*/ 1244093 h 1267906"/>
                <a:gd name="connsiteX23" fmla="*/ 885825 w 4120749"/>
                <a:gd name="connsiteY23" fmla="*/ 1239331 h 1267906"/>
                <a:gd name="connsiteX24" fmla="*/ 914400 w 4120749"/>
                <a:gd name="connsiteY24" fmla="*/ 1229806 h 1267906"/>
                <a:gd name="connsiteX25" fmla="*/ 928687 w 4120749"/>
                <a:gd name="connsiteY25" fmla="*/ 1225043 h 1267906"/>
                <a:gd name="connsiteX26" fmla="*/ 1090612 w 4120749"/>
                <a:gd name="connsiteY26" fmla="*/ 1234568 h 1267906"/>
                <a:gd name="connsiteX27" fmla="*/ 1104900 w 4120749"/>
                <a:gd name="connsiteY27" fmla="*/ 1239331 h 1267906"/>
                <a:gd name="connsiteX28" fmla="*/ 1119187 w 4120749"/>
                <a:gd name="connsiteY28" fmla="*/ 1248856 h 1267906"/>
                <a:gd name="connsiteX29" fmla="*/ 1223962 w 4120749"/>
                <a:gd name="connsiteY29" fmla="*/ 1244093 h 1267906"/>
                <a:gd name="connsiteX30" fmla="*/ 1266825 w 4120749"/>
                <a:gd name="connsiteY30" fmla="*/ 1225043 h 1267906"/>
                <a:gd name="connsiteX31" fmla="*/ 1295400 w 4120749"/>
                <a:gd name="connsiteY31" fmla="*/ 1220281 h 1267906"/>
                <a:gd name="connsiteX32" fmla="*/ 1509712 w 4120749"/>
                <a:gd name="connsiteY32" fmla="*/ 1225043 h 1267906"/>
                <a:gd name="connsiteX33" fmla="*/ 1552575 w 4120749"/>
                <a:gd name="connsiteY33" fmla="*/ 1239331 h 1267906"/>
                <a:gd name="connsiteX34" fmla="*/ 1566862 w 4120749"/>
                <a:gd name="connsiteY34" fmla="*/ 1244093 h 1267906"/>
                <a:gd name="connsiteX35" fmla="*/ 1600200 w 4120749"/>
                <a:gd name="connsiteY35" fmla="*/ 1239331 h 1267906"/>
                <a:gd name="connsiteX36" fmla="*/ 1614487 w 4120749"/>
                <a:gd name="connsiteY36" fmla="*/ 1234568 h 1267906"/>
                <a:gd name="connsiteX37" fmla="*/ 1638300 w 4120749"/>
                <a:gd name="connsiteY37" fmla="*/ 1229806 h 1267906"/>
                <a:gd name="connsiteX38" fmla="*/ 1809750 w 4120749"/>
                <a:gd name="connsiteY38" fmla="*/ 1234568 h 1267906"/>
                <a:gd name="connsiteX39" fmla="*/ 1866900 w 4120749"/>
                <a:gd name="connsiteY39" fmla="*/ 1239331 h 1267906"/>
                <a:gd name="connsiteX40" fmla="*/ 1914525 w 4120749"/>
                <a:gd name="connsiteY40" fmla="*/ 1253618 h 1267906"/>
                <a:gd name="connsiteX41" fmla="*/ 1928812 w 4120749"/>
                <a:gd name="connsiteY41" fmla="*/ 1258381 h 1267906"/>
                <a:gd name="connsiteX42" fmla="*/ 1943100 w 4120749"/>
                <a:gd name="connsiteY42" fmla="*/ 1267906 h 1267906"/>
                <a:gd name="connsiteX43" fmla="*/ 1995487 w 4120749"/>
                <a:gd name="connsiteY43" fmla="*/ 1258381 h 1267906"/>
                <a:gd name="connsiteX44" fmla="*/ 2009775 w 4120749"/>
                <a:gd name="connsiteY44" fmla="*/ 1248856 h 1267906"/>
                <a:gd name="connsiteX45" fmla="*/ 2024062 w 4120749"/>
                <a:gd name="connsiteY45" fmla="*/ 1244093 h 1267906"/>
                <a:gd name="connsiteX46" fmla="*/ 2052637 w 4120749"/>
                <a:gd name="connsiteY46" fmla="*/ 1225043 h 1267906"/>
                <a:gd name="connsiteX47" fmla="*/ 2100262 w 4120749"/>
                <a:gd name="connsiteY47" fmla="*/ 1215518 h 1267906"/>
                <a:gd name="connsiteX48" fmla="*/ 2157412 w 4120749"/>
                <a:gd name="connsiteY48" fmla="*/ 1220281 h 1267906"/>
                <a:gd name="connsiteX49" fmla="*/ 2243137 w 4120749"/>
                <a:gd name="connsiteY49" fmla="*/ 1225043 h 1267906"/>
                <a:gd name="connsiteX50" fmla="*/ 2266950 w 4120749"/>
                <a:gd name="connsiteY50" fmla="*/ 1229806 h 1267906"/>
                <a:gd name="connsiteX51" fmla="*/ 2300287 w 4120749"/>
                <a:gd name="connsiteY51" fmla="*/ 1234568 h 1267906"/>
                <a:gd name="connsiteX52" fmla="*/ 2381250 w 4120749"/>
                <a:gd name="connsiteY52" fmla="*/ 1234568 h 1267906"/>
                <a:gd name="connsiteX53" fmla="*/ 2443162 w 4120749"/>
                <a:gd name="connsiteY53" fmla="*/ 1239331 h 1267906"/>
                <a:gd name="connsiteX54" fmla="*/ 2581275 w 4120749"/>
                <a:gd name="connsiteY54" fmla="*/ 1239331 h 1267906"/>
                <a:gd name="connsiteX55" fmla="*/ 2624137 w 4120749"/>
                <a:gd name="connsiteY55" fmla="*/ 1225043 h 1267906"/>
                <a:gd name="connsiteX56" fmla="*/ 2638425 w 4120749"/>
                <a:gd name="connsiteY56" fmla="*/ 1220281 h 1267906"/>
                <a:gd name="connsiteX57" fmla="*/ 2652712 w 4120749"/>
                <a:gd name="connsiteY57" fmla="*/ 1215518 h 1267906"/>
                <a:gd name="connsiteX58" fmla="*/ 2995612 w 4120749"/>
                <a:gd name="connsiteY58" fmla="*/ 1225043 h 1267906"/>
                <a:gd name="connsiteX59" fmla="*/ 3090862 w 4120749"/>
                <a:gd name="connsiteY59" fmla="*/ 1220281 h 1267906"/>
                <a:gd name="connsiteX60" fmla="*/ 3248025 w 4120749"/>
                <a:gd name="connsiteY60" fmla="*/ 1225043 h 1267906"/>
                <a:gd name="connsiteX61" fmla="*/ 3262312 w 4120749"/>
                <a:gd name="connsiteY61" fmla="*/ 1229806 h 1267906"/>
                <a:gd name="connsiteX62" fmla="*/ 3305175 w 4120749"/>
                <a:gd name="connsiteY62" fmla="*/ 1239331 h 1267906"/>
                <a:gd name="connsiteX63" fmla="*/ 3319462 w 4120749"/>
                <a:gd name="connsiteY63" fmla="*/ 1244093 h 1267906"/>
                <a:gd name="connsiteX64" fmla="*/ 3409950 w 4120749"/>
                <a:gd name="connsiteY64" fmla="*/ 1248856 h 1267906"/>
                <a:gd name="connsiteX65" fmla="*/ 3443287 w 4120749"/>
                <a:gd name="connsiteY65" fmla="*/ 1244093 h 1267906"/>
                <a:gd name="connsiteX66" fmla="*/ 3471862 w 4120749"/>
                <a:gd name="connsiteY66" fmla="*/ 1234568 h 1267906"/>
                <a:gd name="connsiteX67" fmla="*/ 3514725 w 4120749"/>
                <a:gd name="connsiteY67" fmla="*/ 1220281 h 1267906"/>
                <a:gd name="connsiteX68" fmla="*/ 3552825 w 4120749"/>
                <a:gd name="connsiteY68" fmla="*/ 1215518 h 1267906"/>
                <a:gd name="connsiteX69" fmla="*/ 3709987 w 4120749"/>
                <a:gd name="connsiteY69" fmla="*/ 1220281 h 1267906"/>
                <a:gd name="connsiteX70" fmla="*/ 3738562 w 4120749"/>
                <a:gd name="connsiteY70" fmla="*/ 1229806 h 1267906"/>
                <a:gd name="connsiteX71" fmla="*/ 3762375 w 4120749"/>
                <a:gd name="connsiteY71" fmla="*/ 1234568 h 1267906"/>
                <a:gd name="connsiteX72" fmla="*/ 3829050 w 4120749"/>
                <a:gd name="connsiteY72" fmla="*/ 1220281 h 1267906"/>
                <a:gd name="connsiteX73" fmla="*/ 3948112 w 4120749"/>
                <a:gd name="connsiteY73" fmla="*/ 1215518 h 1267906"/>
                <a:gd name="connsiteX74" fmla="*/ 3976687 w 4120749"/>
                <a:gd name="connsiteY74" fmla="*/ 1201231 h 1267906"/>
                <a:gd name="connsiteX75" fmla="*/ 4000500 w 4120749"/>
                <a:gd name="connsiteY75" fmla="*/ 1182181 h 1267906"/>
                <a:gd name="connsiteX76" fmla="*/ 4014787 w 4120749"/>
                <a:gd name="connsiteY76" fmla="*/ 1172656 h 1267906"/>
                <a:gd name="connsiteX77" fmla="*/ 4029075 w 4120749"/>
                <a:gd name="connsiteY77" fmla="*/ 1167893 h 1267906"/>
                <a:gd name="connsiteX78" fmla="*/ 4033837 w 4120749"/>
                <a:gd name="connsiteY78" fmla="*/ 1115506 h 1267906"/>
                <a:gd name="connsiteX79" fmla="*/ 4038600 w 4120749"/>
                <a:gd name="connsiteY79" fmla="*/ 1101218 h 1267906"/>
                <a:gd name="connsiteX80" fmla="*/ 4052887 w 4120749"/>
                <a:gd name="connsiteY80" fmla="*/ 1091693 h 1267906"/>
                <a:gd name="connsiteX81" fmla="*/ 4067175 w 4120749"/>
                <a:gd name="connsiteY81" fmla="*/ 1086931 h 1267906"/>
                <a:gd name="connsiteX82" fmla="*/ 4100512 w 4120749"/>
                <a:gd name="connsiteY82" fmla="*/ 1039306 h 1267906"/>
                <a:gd name="connsiteX83" fmla="*/ 4095750 w 4120749"/>
                <a:gd name="connsiteY83" fmla="*/ 996443 h 1267906"/>
                <a:gd name="connsiteX84" fmla="*/ 4090987 w 4120749"/>
                <a:gd name="connsiteY84" fmla="*/ 982156 h 1267906"/>
                <a:gd name="connsiteX85" fmla="*/ 4086225 w 4120749"/>
                <a:gd name="connsiteY85" fmla="*/ 963106 h 1267906"/>
                <a:gd name="connsiteX86" fmla="*/ 4081462 w 4120749"/>
                <a:gd name="connsiteY86" fmla="*/ 925006 h 1267906"/>
                <a:gd name="connsiteX87" fmla="*/ 4095750 w 4120749"/>
                <a:gd name="connsiteY87" fmla="*/ 863093 h 1267906"/>
                <a:gd name="connsiteX88" fmla="*/ 4100512 w 4120749"/>
                <a:gd name="connsiteY88" fmla="*/ 848806 h 1267906"/>
                <a:gd name="connsiteX89" fmla="*/ 4086225 w 4120749"/>
                <a:gd name="connsiteY89" fmla="*/ 815468 h 1267906"/>
                <a:gd name="connsiteX90" fmla="*/ 4071937 w 4120749"/>
                <a:gd name="connsiteY90" fmla="*/ 786893 h 1267906"/>
                <a:gd name="connsiteX91" fmla="*/ 4081462 w 4120749"/>
                <a:gd name="connsiteY91" fmla="*/ 639256 h 1267906"/>
                <a:gd name="connsiteX92" fmla="*/ 4090987 w 4120749"/>
                <a:gd name="connsiteY92" fmla="*/ 544006 h 1267906"/>
                <a:gd name="connsiteX93" fmla="*/ 4086225 w 4120749"/>
                <a:gd name="connsiteY93" fmla="*/ 486856 h 1267906"/>
                <a:gd name="connsiteX94" fmla="*/ 4086225 w 4120749"/>
                <a:gd name="connsiteY94" fmla="*/ 410656 h 1267906"/>
                <a:gd name="connsiteX95" fmla="*/ 4095750 w 4120749"/>
                <a:gd name="connsiteY95" fmla="*/ 396368 h 1267906"/>
                <a:gd name="connsiteX96" fmla="*/ 4100512 w 4120749"/>
                <a:gd name="connsiteY96" fmla="*/ 382081 h 1267906"/>
                <a:gd name="connsiteX97" fmla="*/ 4090987 w 4120749"/>
                <a:gd name="connsiteY97" fmla="*/ 329693 h 1267906"/>
                <a:gd name="connsiteX98" fmla="*/ 4071937 w 4120749"/>
                <a:gd name="connsiteY98" fmla="*/ 301118 h 1267906"/>
                <a:gd name="connsiteX99" fmla="*/ 4081462 w 4120749"/>
                <a:gd name="connsiteY99" fmla="*/ 258256 h 1267906"/>
                <a:gd name="connsiteX100" fmla="*/ 4100512 w 4120749"/>
                <a:gd name="connsiteY100" fmla="*/ 229681 h 1267906"/>
                <a:gd name="connsiteX101" fmla="*/ 4105275 w 4120749"/>
                <a:gd name="connsiteY101" fmla="*/ 215393 h 1267906"/>
                <a:gd name="connsiteX102" fmla="*/ 4114800 w 4120749"/>
                <a:gd name="connsiteY102" fmla="*/ 201106 h 1267906"/>
                <a:gd name="connsiteX103" fmla="*/ 4114800 w 4120749"/>
                <a:gd name="connsiteY103" fmla="*/ 110618 h 1267906"/>
                <a:gd name="connsiteX104" fmla="*/ 4100512 w 4120749"/>
                <a:gd name="connsiteY104" fmla="*/ 82043 h 1267906"/>
                <a:gd name="connsiteX105" fmla="*/ 4081462 w 4120749"/>
                <a:gd name="connsiteY105" fmla="*/ 67756 h 1267906"/>
                <a:gd name="connsiteX106" fmla="*/ 4052887 w 4120749"/>
                <a:gd name="connsiteY106" fmla="*/ 48706 h 1267906"/>
                <a:gd name="connsiteX107" fmla="*/ 4038600 w 4120749"/>
                <a:gd name="connsiteY107" fmla="*/ 39181 h 1267906"/>
                <a:gd name="connsiteX108" fmla="*/ 3971925 w 4120749"/>
                <a:gd name="connsiteY108" fmla="*/ 24893 h 1267906"/>
                <a:gd name="connsiteX109" fmla="*/ 3795712 w 4120749"/>
                <a:gd name="connsiteY109" fmla="*/ 29656 h 1267906"/>
                <a:gd name="connsiteX110" fmla="*/ 3781425 w 4120749"/>
                <a:gd name="connsiteY110" fmla="*/ 34418 h 1267906"/>
                <a:gd name="connsiteX111" fmla="*/ 3743325 w 4120749"/>
                <a:gd name="connsiteY111" fmla="*/ 43943 h 1267906"/>
                <a:gd name="connsiteX112" fmla="*/ 3667125 w 4120749"/>
                <a:gd name="connsiteY112" fmla="*/ 39181 h 1267906"/>
                <a:gd name="connsiteX113" fmla="*/ 3624262 w 4120749"/>
                <a:gd name="connsiteY113" fmla="*/ 24893 h 1267906"/>
                <a:gd name="connsiteX114" fmla="*/ 3581400 w 4120749"/>
                <a:gd name="connsiteY114" fmla="*/ 10606 h 1267906"/>
                <a:gd name="connsiteX115" fmla="*/ 3548062 w 4120749"/>
                <a:gd name="connsiteY115" fmla="*/ 5843 h 1267906"/>
                <a:gd name="connsiteX116" fmla="*/ 3500437 w 4120749"/>
                <a:gd name="connsiteY116" fmla="*/ 5843 h 1267906"/>
                <a:gd name="connsiteX117" fmla="*/ 3486150 w 4120749"/>
                <a:gd name="connsiteY117" fmla="*/ 15368 h 1267906"/>
                <a:gd name="connsiteX118" fmla="*/ 3409950 w 4120749"/>
                <a:gd name="connsiteY118" fmla="*/ 34418 h 1267906"/>
                <a:gd name="connsiteX119" fmla="*/ 3152775 w 4120749"/>
                <a:gd name="connsiteY119" fmla="*/ 39181 h 1267906"/>
                <a:gd name="connsiteX120" fmla="*/ 3028950 w 4120749"/>
                <a:gd name="connsiteY120" fmla="*/ 29656 h 1267906"/>
                <a:gd name="connsiteX121" fmla="*/ 3000375 w 4120749"/>
                <a:gd name="connsiteY121" fmla="*/ 20131 h 1267906"/>
                <a:gd name="connsiteX122" fmla="*/ 2986087 w 4120749"/>
                <a:gd name="connsiteY122" fmla="*/ 15368 h 1267906"/>
                <a:gd name="connsiteX123" fmla="*/ 2938462 w 4120749"/>
                <a:gd name="connsiteY123" fmla="*/ 24893 h 1267906"/>
                <a:gd name="connsiteX124" fmla="*/ 2914650 w 4120749"/>
                <a:gd name="connsiteY124" fmla="*/ 29656 h 1267906"/>
                <a:gd name="connsiteX125" fmla="*/ 2719387 w 4120749"/>
                <a:gd name="connsiteY125" fmla="*/ 34418 h 1267906"/>
                <a:gd name="connsiteX126" fmla="*/ 2605087 w 4120749"/>
                <a:gd name="connsiteY126" fmla="*/ 29656 h 1267906"/>
                <a:gd name="connsiteX127" fmla="*/ 2590800 w 4120749"/>
                <a:gd name="connsiteY127" fmla="*/ 24893 h 1267906"/>
                <a:gd name="connsiteX128" fmla="*/ 2462212 w 4120749"/>
                <a:gd name="connsiteY128" fmla="*/ 34418 h 1267906"/>
                <a:gd name="connsiteX129" fmla="*/ 2371725 w 4120749"/>
                <a:gd name="connsiteY129" fmla="*/ 39181 h 1267906"/>
                <a:gd name="connsiteX130" fmla="*/ 2247900 w 4120749"/>
                <a:gd name="connsiteY130" fmla="*/ 48706 h 1267906"/>
                <a:gd name="connsiteX131" fmla="*/ 2133600 w 4120749"/>
                <a:gd name="connsiteY131" fmla="*/ 43943 h 1267906"/>
                <a:gd name="connsiteX132" fmla="*/ 1924050 w 4120749"/>
                <a:gd name="connsiteY132" fmla="*/ 39181 h 1267906"/>
                <a:gd name="connsiteX133" fmla="*/ 1862137 w 4120749"/>
                <a:gd name="connsiteY133" fmla="*/ 34418 h 1267906"/>
                <a:gd name="connsiteX134" fmla="*/ 1833562 w 4120749"/>
                <a:gd name="connsiteY134" fmla="*/ 24893 h 1267906"/>
                <a:gd name="connsiteX135" fmla="*/ 1819275 w 4120749"/>
                <a:gd name="connsiteY135" fmla="*/ 20131 h 1267906"/>
                <a:gd name="connsiteX136" fmla="*/ 1738312 w 4120749"/>
                <a:gd name="connsiteY136" fmla="*/ 15368 h 1267906"/>
                <a:gd name="connsiteX137" fmla="*/ 1685925 w 4120749"/>
                <a:gd name="connsiteY137" fmla="*/ 10606 h 1267906"/>
                <a:gd name="connsiteX138" fmla="*/ 1624012 w 4120749"/>
                <a:gd name="connsiteY138" fmla="*/ 15368 h 1267906"/>
                <a:gd name="connsiteX139" fmla="*/ 1600200 w 4120749"/>
                <a:gd name="connsiteY139" fmla="*/ 20131 h 1267906"/>
                <a:gd name="connsiteX140" fmla="*/ 1552575 w 4120749"/>
                <a:gd name="connsiteY140" fmla="*/ 24893 h 1267906"/>
                <a:gd name="connsiteX141" fmla="*/ 1524000 w 4120749"/>
                <a:gd name="connsiteY141" fmla="*/ 29656 h 1267906"/>
                <a:gd name="connsiteX142" fmla="*/ 1495425 w 4120749"/>
                <a:gd name="connsiteY142" fmla="*/ 39181 h 1267906"/>
                <a:gd name="connsiteX143" fmla="*/ 1300162 w 4120749"/>
                <a:gd name="connsiteY143" fmla="*/ 34418 h 1267906"/>
                <a:gd name="connsiteX144" fmla="*/ 1271587 w 4120749"/>
                <a:gd name="connsiteY144" fmla="*/ 29656 h 1267906"/>
                <a:gd name="connsiteX145" fmla="*/ 1076325 w 4120749"/>
                <a:gd name="connsiteY145" fmla="*/ 34418 h 1267906"/>
                <a:gd name="connsiteX146" fmla="*/ 1052512 w 4120749"/>
                <a:gd name="connsiteY146" fmla="*/ 39181 h 1267906"/>
                <a:gd name="connsiteX147" fmla="*/ 1038225 w 4120749"/>
                <a:gd name="connsiteY147" fmla="*/ 43943 h 1267906"/>
                <a:gd name="connsiteX148" fmla="*/ 819150 w 4120749"/>
                <a:gd name="connsiteY148" fmla="*/ 39181 h 1267906"/>
                <a:gd name="connsiteX149" fmla="*/ 762000 w 4120749"/>
                <a:gd name="connsiteY149" fmla="*/ 34418 h 1267906"/>
                <a:gd name="connsiteX150" fmla="*/ 738187 w 4120749"/>
                <a:gd name="connsiteY150" fmla="*/ 29656 h 1267906"/>
                <a:gd name="connsiteX151" fmla="*/ 681037 w 4120749"/>
                <a:gd name="connsiteY151" fmla="*/ 24893 h 1267906"/>
                <a:gd name="connsiteX152" fmla="*/ 633412 w 4120749"/>
                <a:gd name="connsiteY152" fmla="*/ 15368 h 1267906"/>
                <a:gd name="connsiteX153" fmla="*/ 547687 w 4120749"/>
                <a:gd name="connsiteY153" fmla="*/ 20131 h 1267906"/>
                <a:gd name="connsiteX154" fmla="*/ 476250 w 4120749"/>
                <a:gd name="connsiteY154" fmla="*/ 29656 h 1267906"/>
                <a:gd name="connsiteX155" fmla="*/ 461962 w 4120749"/>
                <a:gd name="connsiteY155" fmla="*/ 34418 h 1267906"/>
                <a:gd name="connsiteX156" fmla="*/ 328612 w 4120749"/>
                <a:gd name="connsiteY156" fmla="*/ 29656 h 1267906"/>
                <a:gd name="connsiteX157" fmla="*/ 280987 w 4120749"/>
                <a:gd name="connsiteY157" fmla="*/ 24893 h 1267906"/>
                <a:gd name="connsiteX158" fmla="*/ 233362 w 4120749"/>
                <a:gd name="connsiteY158" fmla="*/ 15368 h 1267906"/>
                <a:gd name="connsiteX159" fmla="*/ 133350 w 4120749"/>
                <a:gd name="connsiteY159" fmla="*/ 10606 h 1267906"/>
                <a:gd name="connsiteX160" fmla="*/ 95250 w 4120749"/>
                <a:gd name="connsiteY160" fmla="*/ 15368 h 1267906"/>
                <a:gd name="connsiteX161" fmla="*/ 80962 w 4120749"/>
                <a:gd name="connsiteY161" fmla="*/ 24893 h 1267906"/>
                <a:gd name="connsiteX162" fmla="*/ 52387 w 4120749"/>
                <a:gd name="connsiteY162" fmla="*/ 34418 h 1267906"/>
                <a:gd name="connsiteX163" fmla="*/ 38100 w 4120749"/>
                <a:gd name="connsiteY163" fmla="*/ 39181 h 1267906"/>
                <a:gd name="connsiteX164" fmla="*/ 23812 w 4120749"/>
                <a:gd name="connsiteY164" fmla="*/ 43943 h 1267906"/>
                <a:gd name="connsiteX165" fmla="*/ 9525 w 4120749"/>
                <a:gd name="connsiteY165" fmla="*/ 53468 h 1267906"/>
                <a:gd name="connsiteX166" fmla="*/ 3810 w 4120749"/>
                <a:gd name="connsiteY166" fmla="*/ 342076 h 1267906"/>
                <a:gd name="connsiteX167" fmla="*/ 14287 w 4120749"/>
                <a:gd name="connsiteY167" fmla="*/ 377318 h 1267906"/>
                <a:gd name="connsiteX168" fmla="*/ 4762 w 4120749"/>
                <a:gd name="connsiteY168" fmla="*/ 424943 h 1267906"/>
                <a:gd name="connsiteX169" fmla="*/ 0 w 4120749"/>
                <a:gd name="connsiteY169" fmla="*/ 482093 h 1267906"/>
                <a:gd name="connsiteX170" fmla="*/ 9525 w 4120749"/>
                <a:gd name="connsiteY170" fmla="*/ 624968 h 1267906"/>
                <a:gd name="connsiteX171" fmla="*/ 14287 w 4120749"/>
                <a:gd name="connsiteY171" fmla="*/ 763081 h 1267906"/>
                <a:gd name="connsiteX172" fmla="*/ 19050 w 4120749"/>
                <a:gd name="connsiteY172" fmla="*/ 805943 h 1267906"/>
                <a:gd name="connsiteX173" fmla="*/ 23812 w 4120749"/>
                <a:gd name="connsiteY173" fmla="*/ 1139318 h 1267906"/>
                <a:gd name="connsiteX174" fmla="*/ 33337 w 4120749"/>
                <a:gd name="connsiteY174" fmla="*/ 1172656 h 1267906"/>
                <a:gd name="connsiteX175" fmla="*/ 28575 w 4120749"/>
                <a:gd name="connsiteY175" fmla="*/ 1205993 h 1267906"/>
                <a:gd name="connsiteX0" fmla="*/ 28575 w 4120749"/>
                <a:gd name="connsiteY0" fmla="*/ 1205993 h 1267906"/>
                <a:gd name="connsiteX1" fmla="*/ 71437 w 4120749"/>
                <a:gd name="connsiteY1" fmla="*/ 1215518 h 1267906"/>
                <a:gd name="connsiteX2" fmla="*/ 85725 w 4120749"/>
                <a:gd name="connsiteY2" fmla="*/ 1225043 h 1267906"/>
                <a:gd name="connsiteX3" fmla="*/ 100012 w 4120749"/>
                <a:gd name="connsiteY3" fmla="*/ 1229806 h 1267906"/>
                <a:gd name="connsiteX4" fmla="*/ 214312 w 4120749"/>
                <a:gd name="connsiteY4" fmla="*/ 1225043 h 1267906"/>
                <a:gd name="connsiteX5" fmla="*/ 242887 w 4120749"/>
                <a:gd name="connsiteY5" fmla="*/ 1215518 h 1267906"/>
                <a:gd name="connsiteX6" fmla="*/ 257175 w 4120749"/>
                <a:gd name="connsiteY6" fmla="*/ 1210756 h 1267906"/>
                <a:gd name="connsiteX7" fmla="*/ 271462 w 4120749"/>
                <a:gd name="connsiteY7" fmla="*/ 1205993 h 1267906"/>
                <a:gd name="connsiteX8" fmla="*/ 304800 w 4120749"/>
                <a:gd name="connsiteY8" fmla="*/ 1215518 h 1267906"/>
                <a:gd name="connsiteX9" fmla="*/ 319087 w 4120749"/>
                <a:gd name="connsiteY9" fmla="*/ 1225043 h 1267906"/>
                <a:gd name="connsiteX10" fmla="*/ 528637 w 4120749"/>
                <a:gd name="connsiteY10" fmla="*/ 1225043 h 1267906"/>
                <a:gd name="connsiteX11" fmla="*/ 561975 w 4120749"/>
                <a:gd name="connsiteY11" fmla="*/ 1239331 h 1267906"/>
                <a:gd name="connsiteX12" fmla="*/ 576262 w 4120749"/>
                <a:gd name="connsiteY12" fmla="*/ 1244093 h 1267906"/>
                <a:gd name="connsiteX13" fmla="*/ 585787 w 4120749"/>
                <a:gd name="connsiteY13" fmla="*/ 1229806 h 1267906"/>
                <a:gd name="connsiteX14" fmla="*/ 623887 w 4120749"/>
                <a:gd name="connsiteY14" fmla="*/ 1239331 h 1267906"/>
                <a:gd name="connsiteX15" fmla="*/ 638175 w 4120749"/>
                <a:gd name="connsiteY15" fmla="*/ 1253618 h 1267906"/>
                <a:gd name="connsiteX16" fmla="*/ 652462 w 4120749"/>
                <a:gd name="connsiteY16" fmla="*/ 1258381 h 1267906"/>
                <a:gd name="connsiteX17" fmla="*/ 666750 w 4120749"/>
                <a:gd name="connsiteY17" fmla="*/ 1267906 h 1267906"/>
                <a:gd name="connsiteX18" fmla="*/ 728662 w 4120749"/>
                <a:gd name="connsiteY18" fmla="*/ 1263143 h 1267906"/>
                <a:gd name="connsiteX19" fmla="*/ 742950 w 4120749"/>
                <a:gd name="connsiteY19" fmla="*/ 1258381 h 1267906"/>
                <a:gd name="connsiteX20" fmla="*/ 762000 w 4120749"/>
                <a:gd name="connsiteY20" fmla="*/ 1253618 h 1267906"/>
                <a:gd name="connsiteX21" fmla="*/ 776287 w 4120749"/>
                <a:gd name="connsiteY21" fmla="*/ 1248856 h 1267906"/>
                <a:gd name="connsiteX22" fmla="*/ 847725 w 4120749"/>
                <a:gd name="connsiteY22" fmla="*/ 1244093 h 1267906"/>
                <a:gd name="connsiteX23" fmla="*/ 885825 w 4120749"/>
                <a:gd name="connsiteY23" fmla="*/ 1239331 h 1267906"/>
                <a:gd name="connsiteX24" fmla="*/ 914400 w 4120749"/>
                <a:gd name="connsiteY24" fmla="*/ 1229806 h 1267906"/>
                <a:gd name="connsiteX25" fmla="*/ 928687 w 4120749"/>
                <a:gd name="connsiteY25" fmla="*/ 1225043 h 1267906"/>
                <a:gd name="connsiteX26" fmla="*/ 1090612 w 4120749"/>
                <a:gd name="connsiteY26" fmla="*/ 1234568 h 1267906"/>
                <a:gd name="connsiteX27" fmla="*/ 1104900 w 4120749"/>
                <a:gd name="connsiteY27" fmla="*/ 1239331 h 1267906"/>
                <a:gd name="connsiteX28" fmla="*/ 1119187 w 4120749"/>
                <a:gd name="connsiteY28" fmla="*/ 1248856 h 1267906"/>
                <a:gd name="connsiteX29" fmla="*/ 1223962 w 4120749"/>
                <a:gd name="connsiteY29" fmla="*/ 1244093 h 1267906"/>
                <a:gd name="connsiteX30" fmla="*/ 1266825 w 4120749"/>
                <a:gd name="connsiteY30" fmla="*/ 1225043 h 1267906"/>
                <a:gd name="connsiteX31" fmla="*/ 1295400 w 4120749"/>
                <a:gd name="connsiteY31" fmla="*/ 1220281 h 1267906"/>
                <a:gd name="connsiteX32" fmla="*/ 1509712 w 4120749"/>
                <a:gd name="connsiteY32" fmla="*/ 1225043 h 1267906"/>
                <a:gd name="connsiteX33" fmla="*/ 1552575 w 4120749"/>
                <a:gd name="connsiteY33" fmla="*/ 1239331 h 1267906"/>
                <a:gd name="connsiteX34" fmla="*/ 1566862 w 4120749"/>
                <a:gd name="connsiteY34" fmla="*/ 1244093 h 1267906"/>
                <a:gd name="connsiteX35" fmla="*/ 1600200 w 4120749"/>
                <a:gd name="connsiteY35" fmla="*/ 1239331 h 1267906"/>
                <a:gd name="connsiteX36" fmla="*/ 1614487 w 4120749"/>
                <a:gd name="connsiteY36" fmla="*/ 1234568 h 1267906"/>
                <a:gd name="connsiteX37" fmla="*/ 1638300 w 4120749"/>
                <a:gd name="connsiteY37" fmla="*/ 1229806 h 1267906"/>
                <a:gd name="connsiteX38" fmla="*/ 1809750 w 4120749"/>
                <a:gd name="connsiteY38" fmla="*/ 1234568 h 1267906"/>
                <a:gd name="connsiteX39" fmla="*/ 1866900 w 4120749"/>
                <a:gd name="connsiteY39" fmla="*/ 1239331 h 1267906"/>
                <a:gd name="connsiteX40" fmla="*/ 1914525 w 4120749"/>
                <a:gd name="connsiteY40" fmla="*/ 1253618 h 1267906"/>
                <a:gd name="connsiteX41" fmla="*/ 1928812 w 4120749"/>
                <a:gd name="connsiteY41" fmla="*/ 1258381 h 1267906"/>
                <a:gd name="connsiteX42" fmla="*/ 1943100 w 4120749"/>
                <a:gd name="connsiteY42" fmla="*/ 1267906 h 1267906"/>
                <a:gd name="connsiteX43" fmla="*/ 1995487 w 4120749"/>
                <a:gd name="connsiteY43" fmla="*/ 1258381 h 1267906"/>
                <a:gd name="connsiteX44" fmla="*/ 2009775 w 4120749"/>
                <a:gd name="connsiteY44" fmla="*/ 1248856 h 1267906"/>
                <a:gd name="connsiteX45" fmla="*/ 2024062 w 4120749"/>
                <a:gd name="connsiteY45" fmla="*/ 1244093 h 1267906"/>
                <a:gd name="connsiteX46" fmla="*/ 2052637 w 4120749"/>
                <a:gd name="connsiteY46" fmla="*/ 1225043 h 1267906"/>
                <a:gd name="connsiteX47" fmla="*/ 2100262 w 4120749"/>
                <a:gd name="connsiteY47" fmla="*/ 1215518 h 1267906"/>
                <a:gd name="connsiteX48" fmla="*/ 2157412 w 4120749"/>
                <a:gd name="connsiteY48" fmla="*/ 1220281 h 1267906"/>
                <a:gd name="connsiteX49" fmla="*/ 2243137 w 4120749"/>
                <a:gd name="connsiteY49" fmla="*/ 1225043 h 1267906"/>
                <a:gd name="connsiteX50" fmla="*/ 2266950 w 4120749"/>
                <a:gd name="connsiteY50" fmla="*/ 1229806 h 1267906"/>
                <a:gd name="connsiteX51" fmla="*/ 2300287 w 4120749"/>
                <a:gd name="connsiteY51" fmla="*/ 1234568 h 1267906"/>
                <a:gd name="connsiteX52" fmla="*/ 2381250 w 4120749"/>
                <a:gd name="connsiteY52" fmla="*/ 1234568 h 1267906"/>
                <a:gd name="connsiteX53" fmla="*/ 2443162 w 4120749"/>
                <a:gd name="connsiteY53" fmla="*/ 1239331 h 1267906"/>
                <a:gd name="connsiteX54" fmla="*/ 2581275 w 4120749"/>
                <a:gd name="connsiteY54" fmla="*/ 1239331 h 1267906"/>
                <a:gd name="connsiteX55" fmla="*/ 2624137 w 4120749"/>
                <a:gd name="connsiteY55" fmla="*/ 1225043 h 1267906"/>
                <a:gd name="connsiteX56" fmla="*/ 2638425 w 4120749"/>
                <a:gd name="connsiteY56" fmla="*/ 1220281 h 1267906"/>
                <a:gd name="connsiteX57" fmla="*/ 2652712 w 4120749"/>
                <a:gd name="connsiteY57" fmla="*/ 1215518 h 1267906"/>
                <a:gd name="connsiteX58" fmla="*/ 2995612 w 4120749"/>
                <a:gd name="connsiteY58" fmla="*/ 1225043 h 1267906"/>
                <a:gd name="connsiteX59" fmla="*/ 3090862 w 4120749"/>
                <a:gd name="connsiteY59" fmla="*/ 1220281 h 1267906"/>
                <a:gd name="connsiteX60" fmla="*/ 3248025 w 4120749"/>
                <a:gd name="connsiteY60" fmla="*/ 1225043 h 1267906"/>
                <a:gd name="connsiteX61" fmla="*/ 3262312 w 4120749"/>
                <a:gd name="connsiteY61" fmla="*/ 1229806 h 1267906"/>
                <a:gd name="connsiteX62" fmla="*/ 3305175 w 4120749"/>
                <a:gd name="connsiteY62" fmla="*/ 1239331 h 1267906"/>
                <a:gd name="connsiteX63" fmla="*/ 3319462 w 4120749"/>
                <a:gd name="connsiteY63" fmla="*/ 1244093 h 1267906"/>
                <a:gd name="connsiteX64" fmla="*/ 3409950 w 4120749"/>
                <a:gd name="connsiteY64" fmla="*/ 1248856 h 1267906"/>
                <a:gd name="connsiteX65" fmla="*/ 3443287 w 4120749"/>
                <a:gd name="connsiteY65" fmla="*/ 1244093 h 1267906"/>
                <a:gd name="connsiteX66" fmla="*/ 3471862 w 4120749"/>
                <a:gd name="connsiteY66" fmla="*/ 1234568 h 1267906"/>
                <a:gd name="connsiteX67" fmla="*/ 3514725 w 4120749"/>
                <a:gd name="connsiteY67" fmla="*/ 1220281 h 1267906"/>
                <a:gd name="connsiteX68" fmla="*/ 3552825 w 4120749"/>
                <a:gd name="connsiteY68" fmla="*/ 1215518 h 1267906"/>
                <a:gd name="connsiteX69" fmla="*/ 3709987 w 4120749"/>
                <a:gd name="connsiteY69" fmla="*/ 1220281 h 1267906"/>
                <a:gd name="connsiteX70" fmla="*/ 3738562 w 4120749"/>
                <a:gd name="connsiteY70" fmla="*/ 1229806 h 1267906"/>
                <a:gd name="connsiteX71" fmla="*/ 3762375 w 4120749"/>
                <a:gd name="connsiteY71" fmla="*/ 1234568 h 1267906"/>
                <a:gd name="connsiteX72" fmla="*/ 3829050 w 4120749"/>
                <a:gd name="connsiteY72" fmla="*/ 1220281 h 1267906"/>
                <a:gd name="connsiteX73" fmla="*/ 3948112 w 4120749"/>
                <a:gd name="connsiteY73" fmla="*/ 1215518 h 1267906"/>
                <a:gd name="connsiteX74" fmla="*/ 3976687 w 4120749"/>
                <a:gd name="connsiteY74" fmla="*/ 1201231 h 1267906"/>
                <a:gd name="connsiteX75" fmla="*/ 4000500 w 4120749"/>
                <a:gd name="connsiteY75" fmla="*/ 1182181 h 1267906"/>
                <a:gd name="connsiteX76" fmla="*/ 4014787 w 4120749"/>
                <a:gd name="connsiteY76" fmla="*/ 1172656 h 1267906"/>
                <a:gd name="connsiteX77" fmla="*/ 4029075 w 4120749"/>
                <a:gd name="connsiteY77" fmla="*/ 1167893 h 1267906"/>
                <a:gd name="connsiteX78" fmla="*/ 4033837 w 4120749"/>
                <a:gd name="connsiteY78" fmla="*/ 1115506 h 1267906"/>
                <a:gd name="connsiteX79" fmla="*/ 4038600 w 4120749"/>
                <a:gd name="connsiteY79" fmla="*/ 1101218 h 1267906"/>
                <a:gd name="connsiteX80" fmla="*/ 4052887 w 4120749"/>
                <a:gd name="connsiteY80" fmla="*/ 1091693 h 1267906"/>
                <a:gd name="connsiteX81" fmla="*/ 4067175 w 4120749"/>
                <a:gd name="connsiteY81" fmla="*/ 1086931 h 1267906"/>
                <a:gd name="connsiteX82" fmla="*/ 4100512 w 4120749"/>
                <a:gd name="connsiteY82" fmla="*/ 1039306 h 1267906"/>
                <a:gd name="connsiteX83" fmla="*/ 4095750 w 4120749"/>
                <a:gd name="connsiteY83" fmla="*/ 996443 h 1267906"/>
                <a:gd name="connsiteX84" fmla="*/ 4090987 w 4120749"/>
                <a:gd name="connsiteY84" fmla="*/ 982156 h 1267906"/>
                <a:gd name="connsiteX85" fmla="*/ 4086225 w 4120749"/>
                <a:gd name="connsiteY85" fmla="*/ 963106 h 1267906"/>
                <a:gd name="connsiteX86" fmla="*/ 4081462 w 4120749"/>
                <a:gd name="connsiteY86" fmla="*/ 925006 h 1267906"/>
                <a:gd name="connsiteX87" fmla="*/ 4095750 w 4120749"/>
                <a:gd name="connsiteY87" fmla="*/ 863093 h 1267906"/>
                <a:gd name="connsiteX88" fmla="*/ 4100512 w 4120749"/>
                <a:gd name="connsiteY88" fmla="*/ 848806 h 1267906"/>
                <a:gd name="connsiteX89" fmla="*/ 4086225 w 4120749"/>
                <a:gd name="connsiteY89" fmla="*/ 815468 h 1267906"/>
                <a:gd name="connsiteX90" fmla="*/ 4071937 w 4120749"/>
                <a:gd name="connsiteY90" fmla="*/ 786893 h 1267906"/>
                <a:gd name="connsiteX91" fmla="*/ 4081462 w 4120749"/>
                <a:gd name="connsiteY91" fmla="*/ 639256 h 1267906"/>
                <a:gd name="connsiteX92" fmla="*/ 4090987 w 4120749"/>
                <a:gd name="connsiteY92" fmla="*/ 544006 h 1267906"/>
                <a:gd name="connsiteX93" fmla="*/ 4086225 w 4120749"/>
                <a:gd name="connsiteY93" fmla="*/ 486856 h 1267906"/>
                <a:gd name="connsiteX94" fmla="*/ 4086225 w 4120749"/>
                <a:gd name="connsiteY94" fmla="*/ 410656 h 1267906"/>
                <a:gd name="connsiteX95" fmla="*/ 4095750 w 4120749"/>
                <a:gd name="connsiteY95" fmla="*/ 396368 h 1267906"/>
                <a:gd name="connsiteX96" fmla="*/ 4100512 w 4120749"/>
                <a:gd name="connsiteY96" fmla="*/ 382081 h 1267906"/>
                <a:gd name="connsiteX97" fmla="*/ 4090987 w 4120749"/>
                <a:gd name="connsiteY97" fmla="*/ 329693 h 1267906"/>
                <a:gd name="connsiteX98" fmla="*/ 4071937 w 4120749"/>
                <a:gd name="connsiteY98" fmla="*/ 301118 h 1267906"/>
                <a:gd name="connsiteX99" fmla="*/ 4081462 w 4120749"/>
                <a:gd name="connsiteY99" fmla="*/ 258256 h 1267906"/>
                <a:gd name="connsiteX100" fmla="*/ 4100512 w 4120749"/>
                <a:gd name="connsiteY100" fmla="*/ 229681 h 1267906"/>
                <a:gd name="connsiteX101" fmla="*/ 4105275 w 4120749"/>
                <a:gd name="connsiteY101" fmla="*/ 215393 h 1267906"/>
                <a:gd name="connsiteX102" fmla="*/ 4114800 w 4120749"/>
                <a:gd name="connsiteY102" fmla="*/ 201106 h 1267906"/>
                <a:gd name="connsiteX103" fmla="*/ 4114800 w 4120749"/>
                <a:gd name="connsiteY103" fmla="*/ 110618 h 1267906"/>
                <a:gd name="connsiteX104" fmla="*/ 4100512 w 4120749"/>
                <a:gd name="connsiteY104" fmla="*/ 82043 h 1267906"/>
                <a:gd name="connsiteX105" fmla="*/ 4081462 w 4120749"/>
                <a:gd name="connsiteY105" fmla="*/ 67756 h 1267906"/>
                <a:gd name="connsiteX106" fmla="*/ 4052887 w 4120749"/>
                <a:gd name="connsiteY106" fmla="*/ 48706 h 1267906"/>
                <a:gd name="connsiteX107" fmla="*/ 4038600 w 4120749"/>
                <a:gd name="connsiteY107" fmla="*/ 39181 h 1267906"/>
                <a:gd name="connsiteX108" fmla="*/ 3971925 w 4120749"/>
                <a:gd name="connsiteY108" fmla="*/ 24893 h 1267906"/>
                <a:gd name="connsiteX109" fmla="*/ 3795712 w 4120749"/>
                <a:gd name="connsiteY109" fmla="*/ 29656 h 1267906"/>
                <a:gd name="connsiteX110" fmla="*/ 3781425 w 4120749"/>
                <a:gd name="connsiteY110" fmla="*/ 34418 h 1267906"/>
                <a:gd name="connsiteX111" fmla="*/ 3743325 w 4120749"/>
                <a:gd name="connsiteY111" fmla="*/ 43943 h 1267906"/>
                <a:gd name="connsiteX112" fmla="*/ 3667125 w 4120749"/>
                <a:gd name="connsiteY112" fmla="*/ 39181 h 1267906"/>
                <a:gd name="connsiteX113" fmla="*/ 3624262 w 4120749"/>
                <a:gd name="connsiteY113" fmla="*/ 24893 h 1267906"/>
                <a:gd name="connsiteX114" fmla="*/ 3581400 w 4120749"/>
                <a:gd name="connsiteY114" fmla="*/ 10606 h 1267906"/>
                <a:gd name="connsiteX115" fmla="*/ 3548062 w 4120749"/>
                <a:gd name="connsiteY115" fmla="*/ 5843 h 1267906"/>
                <a:gd name="connsiteX116" fmla="*/ 3500437 w 4120749"/>
                <a:gd name="connsiteY116" fmla="*/ 5843 h 1267906"/>
                <a:gd name="connsiteX117" fmla="*/ 3486150 w 4120749"/>
                <a:gd name="connsiteY117" fmla="*/ 15368 h 1267906"/>
                <a:gd name="connsiteX118" fmla="*/ 3409950 w 4120749"/>
                <a:gd name="connsiteY118" fmla="*/ 34418 h 1267906"/>
                <a:gd name="connsiteX119" fmla="*/ 3152775 w 4120749"/>
                <a:gd name="connsiteY119" fmla="*/ 39181 h 1267906"/>
                <a:gd name="connsiteX120" fmla="*/ 3028950 w 4120749"/>
                <a:gd name="connsiteY120" fmla="*/ 29656 h 1267906"/>
                <a:gd name="connsiteX121" fmla="*/ 3000375 w 4120749"/>
                <a:gd name="connsiteY121" fmla="*/ 20131 h 1267906"/>
                <a:gd name="connsiteX122" fmla="*/ 2986087 w 4120749"/>
                <a:gd name="connsiteY122" fmla="*/ 15368 h 1267906"/>
                <a:gd name="connsiteX123" fmla="*/ 2938462 w 4120749"/>
                <a:gd name="connsiteY123" fmla="*/ 24893 h 1267906"/>
                <a:gd name="connsiteX124" fmla="*/ 2914650 w 4120749"/>
                <a:gd name="connsiteY124" fmla="*/ 29656 h 1267906"/>
                <a:gd name="connsiteX125" fmla="*/ 2719387 w 4120749"/>
                <a:gd name="connsiteY125" fmla="*/ 34418 h 1267906"/>
                <a:gd name="connsiteX126" fmla="*/ 2605087 w 4120749"/>
                <a:gd name="connsiteY126" fmla="*/ 29656 h 1267906"/>
                <a:gd name="connsiteX127" fmla="*/ 2590800 w 4120749"/>
                <a:gd name="connsiteY127" fmla="*/ 24893 h 1267906"/>
                <a:gd name="connsiteX128" fmla="*/ 2462212 w 4120749"/>
                <a:gd name="connsiteY128" fmla="*/ 34418 h 1267906"/>
                <a:gd name="connsiteX129" fmla="*/ 2371725 w 4120749"/>
                <a:gd name="connsiteY129" fmla="*/ 39181 h 1267906"/>
                <a:gd name="connsiteX130" fmla="*/ 2247900 w 4120749"/>
                <a:gd name="connsiteY130" fmla="*/ 48706 h 1267906"/>
                <a:gd name="connsiteX131" fmla="*/ 2133600 w 4120749"/>
                <a:gd name="connsiteY131" fmla="*/ 43943 h 1267906"/>
                <a:gd name="connsiteX132" fmla="*/ 1924050 w 4120749"/>
                <a:gd name="connsiteY132" fmla="*/ 39181 h 1267906"/>
                <a:gd name="connsiteX133" fmla="*/ 1862137 w 4120749"/>
                <a:gd name="connsiteY133" fmla="*/ 34418 h 1267906"/>
                <a:gd name="connsiteX134" fmla="*/ 1833562 w 4120749"/>
                <a:gd name="connsiteY134" fmla="*/ 24893 h 1267906"/>
                <a:gd name="connsiteX135" fmla="*/ 1819275 w 4120749"/>
                <a:gd name="connsiteY135" fmla="*/ 20131 h 1267906"/>
                <a:gd name="connsiteX136" fmla="*/ 1738312 w 4120749"/>
                <a:gd name="connsiteY136" fmla="*/ 15368 h 1267906"/>
                <a:gd name="connsiteX137" fmla="*/ 1685925 w 4120749"/>
                <a:gd name="connsiteY137" fmla="*/ 10606 h 1267906"/>
                <a:gd name="connsiteX138" fmla="*/ 1624012 w 4120749"/>
                <a:gd name="connsiteY138" fmla="*/ 15368 h 1267906"/>
                <a:gd name="connsiteX139" fmla="*/ 1600200 w 4120749"/>
                <a:gd name="connsiteY139" fmla="*/ 20131 h 1267906"/>
                <a:gd name="connsiteX140" fmla="*/ 1552575 w 4120749"/>
                <a:gd name="connsiteY140" fmla="*/ 24893 h 1267906"/>
                <a:gd name="connsiteX141" fmla="*/ 1524000 w 4120749"/>
                <a:gd name="connsiteY141" fmla="*/ 29656 h 1267906"/>
                <a:gd name="connsiteX142" fmla="*/ 1495425 w 4120749"/>
                <a:gd name="connsiteY142" fmla="*/ 39181 h 1267906"/>
                <a:gd name="connsiteX143" fmla="*/ 1300162 w 4120749"/>
                <a:gd name="connsiteY143" fmla="*/ 34418 h 1267906"/>
                <a:gd name="connsiteX144" fmla="*/ 1271587 w 4120749"/>
                <a:gd name="connsiteY144" fmla="*/ 29656 h 1267906"/>
                <a:gd name="connsiteX145" fmla="*/ 1076325 w 4120749"/>
                <a:gd name="connsiteY145" fmla="*/ 34418 h 1267906"/>
                <a:gd name="connsiteX146" fmla="*/ 1052512 w 4120749"/>
                <a:gd name="connsiteY146" fmla="*/ 39181 h 1267906"/>
                <a:gd name="connsiteX147" fmla="*/ 1038225 w 4120749"/>
                <a:gd name="connsiteY147" fmla="*/ 43943 h 1267906"/>
                <a:gd name="connsiteX148" fmla="*/ 819150 w 4120749"/>
                <a:gd name="connsiteY148" fmla="*/ 39181 h 1267906"/>
                <a:gd name="connsiteX149" fmla="*/ 762000 w 4120749"/>
                <a:gd name="connsiteY149" fmla="*/ 34418 h 1267906"/>
                <a:gd name="connsiteX150" fmla="*/ 738187 w 4120749"/>
                <a:gd name="connsiteY150" fmla="*/ 29656 h 1267906"/>
                <a:gd name="connsiteX151" fmla="*/ 681037 w 4120749"/>
                <a:gd name="connsiteY151" fmla="*/ 24893 h 1267906"/>
                <a:gd name="connsiteX152" fmla="*/ 633412 w 4120749"/>
                <a:gd name="connsiteY152" fmla="*/ 15368 h 1267906"/>
                <a:gd name="connsiteX153" fmla="*/ 547687 w 4120749"/>
                <a:gd name="connsiteY153" fmla="*/ 20131 h 1267906"/>
                <a:gd name="connsiteX154" fmla="*/ 476250 w 4120749"/>
                <a:gd name="connsiteY154" fmla="*/ 29656 h 1267906"/>
                <a:gd name="connsiteX155" fmla="*/ 461962 w 4120749"/>
                <a:gd name="connsiteY155" fmla="*/ 34418 h 1267906"/>
                <a:gd name="connsiteX156" fmla="*/ 328612 w 4120749"/>
                <a:gd name="connsiteY156" fmla="*/ 29656 h 1267906"/>
                <a:gd name="connsiteX157" fmla="*/ 280987 w 4120749"/>
                <a:gd name="connsiteY157" fmla="*/ 24893 h 1267906"/>
                <a:gd name="connsiteX158" fmla="*/ 233362 w 4120749"/>
                <a:gd name="connsiteY158" fmla="*/ 15368 h 1267906"/>
                <a:gd name="connsiteX159" fmla="*/ 133350 w 4120749"/>
                <a:gd name="connsiteY159" fmla="*/ 10606 h 1267906"/>
                <a:gd name="connsiteX160" fmla="*/ 95250 w 4120749"/>
                <a:gd name="connsiteY160" fmla="*/ 15368 h 1267906"/>
                <a:gd name="connsiteX161" fmla="*/ 80962 w 4120749"/>
                <a:gd name="connsiteY161" fmla="*/ 24893 h 1267906"/>
                <a:gd name="connsiteX162" fmla="*/ 52387 w 4120749"/>
                <a:gd name="connsiteY162" fmla="*/ 34418 h 1267906"/>
                <a:gd name="connsiteX163" fmla="*/ 38100 w 4120749"/>
                <a:gd name="connsiteY163" fmla="*/ 39181 h 1267906"/>
                <a:gd name="connsiteX164" fmla="*/ 23812 w 4120749"/>
                <a:gd name="connsiteY164" fmla="*/ 43943 h 1267906"/>
                <a:gd name="connsiteX165" fmla="*/ 9525 w 4120749"/>
                <a:gd name="connsiteY165" fmla="*/ 53468 h 1267906"/>
                <a:gd name="connsiteX166" fmla="*/ 14287 w 4120749"/>
                <a:gd name="connsiteY166" fmla="*/ 377318 h 1267906"/>
                <a:gd name="connsiteX167" fmla="*/ 4762 w 4120749"/>
                <a:gd name="connsiteY167" fmla="*/ 424943 h 1267906"/>
                <a:gd name="connsiteX168" fmla="*/ 0 w 4120749"/>
                <a:gd name="connsiteY168" fmla="*/ 482093 h 1267906"/>
                <a:gd name="connsiteX169" fmla="*/ 9525 w 4120749"/>
                <a:gd name="connsiteY169" fmla="*/ 624968 h 1267906"/>
                <a:gd name="connsiteX170" fmla="*/ 14287 w 4120749"/>
                <a:gd name="connsiteY170" fmla="*/ 763081 h 1267906"/>
                <a:gd name="connsiteX171" fmla="*/ 19050 w 4120749"/>
                <a:gd name="connsiteY171" fmla="*/ 805943 h 1267906"/>
                <a:gd name="connsiteX172" fmla="*/ 23812 w 4120749"/>
                <a:gd name="connsiteY172" fmla="*/ 1139318 h 1267906"/>
                <a:gd name="connsiteX173" fmla="*/ 33337 w 4120749"/>
                <a:gd name="connsiteY173" fmla="*/ 1172656 h 1267906"/>
                <a:gd name="connsiteX174" fmla="*/ 28575 w 4120749"/>
                <a:gd name="connsiteY174" fmla="*/ 1205993 h 1267906"/>
                <a:gd name="connsiteX0" fmla="*/ 28575 w 4120749"/>
                <a:gd name="connsiteY0" fmla="*/ 1205993 h 1267906"/>
                <a:gd name="connsiteX1" fmla="*/ 71437 w 4120749"/>
                <a:gd name="connsiteY1" fmla="*/ 1215518 h 1267906"/>
                <a:gd name="connsiteX2" fmla="*/ 85725 w 4120749"/>
                <a:gd name="connsiteY2" fmla="*/ 1225043 h 1267906"/>
                <a:gd name="connsiteX3" fmla="*/ 100012 w 4120749"/>
                <a:gd name="connsiteY3" fmla="*/ 1229806 h 1267906"/>
                <a:gd name="connsiteX4" fmla="*/ 214312 w 4120749"/>
                <a:gd name="connsiteY4" fmla="*/ 1225043 h 1267906"/>
                <a:gd name="connsiteX5" fmla="*/ 242887 w 4120749"/>
                <a:gd name="connsiteY5" fmla="*/ 1215518 h 1267906"/>
                <a:gd name="connsiteX6" fmla="*/ 257175 w 4120749"/>
                <a:gd name="connsiteY6" fmla="*/ 1210756 h 1267906"/>
                <a:gd name="connsiteX7" fmla="*/ 271462 w 4120749"/>
                <a:gd name="connsiteY7" fmla="*/ 1205993 h 1267906"/>
                <a:gd name="connsiteX8" fmla="*/ 304800 w 4120749"/>
                <a:gd name="connsiteY8" fmla="*/ 1215518 h 1267906"/>
                <a:gd name="connsiteX9" fmla="*/ 319087 w 4120749"/>
                <a:gd name="connsiteY9" fmla="*/ 1225043 h 1267906"/>
                <a:gd name="connsiteX10" fmla="*/ 528637 w 4120749"/>
                <a:gd name="connsiteY10" fmla="*/ 1225043 h 1267906"/>
                <a:gd name="connsiteX11" fmla="*/ 561975 w 4120749"/>
                <a:gd name="connsiteY11" fmla="*/ 1239331 h 1267906"/>
                <a:gd name="connsiteX12" fmla="*/ 576262 w 4120749"/>
                <a:gd name="connsiteY12" fmla="*/ 1244093 h 1267906"/>
                <a:gd name="connsiteX13" fmla="*/ 585787 w 4120749"/>
                <a:gd name="connsiteY13" fmla="*/ 1229806 h 1267906"/>
                <a:gd name="connsiteX14" fmla="*/ 623887 w 4120749"/>
                <a:gd name="connsiteY14" fmla="*/ 1239331 h 1267906"/>
                <a:gd name="connsiteX15" fmla="*/ 638175 w 4120749"/>
                <a:gd name="connsiteY15" fmla="*/ 1253618 h 1267906"/>
                <a:gd name="connsiteX16" fmla="*/ 652462 w 4120749"/>
                <a:gd name="connsiteY16" fmla="*/ 1258381 h 1267906"/>
                <a:gd name="connsiteX17" fmla="*/ 666750 w 4120749"/>
                <a:gd name="connsiteY17" fmla="*/ 1267906 h 1267906"/>
                <a:gd name="connsiteX18" fmla="*/ 728662 w 4120749"/>
                <a:gd name="connsiteY18" fmla="*/ 1263143 h 1267906"/>
                <a:gd name="connsiteX19" fmla="*/ 742950 w 4120749"/>
                <a:gd name="connsiteY19" fmla="*/ 1258381 h 1267906"/>
                <a:gd name="connsiteX20" fmla="*/ 762000 w 4120749"/>
                <a:gd name="connsiteY20" fmla="*/ 1253618 h 1267906"/>
                <a:gd name="connsiteX21" fmla="*/ 776287 w 4120749"/>
                <a:gd name="connsiteY21" fmla="*/ 1248856 h 1267906"/>
                <a:gd name="connsiteX22" fmla="*/ 847725 w 4120749"/>
                <a:gd name="connsiteY22" fmla="*/ 1244093 h 1267906"/>
                <a:gd name="connsiteX23" fmla="*/ 885825 w 4120749"/>
                <a:gd name="connsiteY23" fmla="*/ 1239331 h 1267906"/>
                <a:gd name="connsiteX24" fmla="*/ 914400 w 4120749"/>
                <a:gd name="connsiteY24" fmla="*/ 1229806 h 1267906"/>
                <a:gd name="connsiteX25" fmla="*/ 928687 w 4120749"/>
                <a:gd name="connsiteY25" fmla="*/ 1225043 h 1267906"/>
                <a:gd name="connsiteX26" fmla="*/ 1090612 w 4120749"/>
                <a:gd name="connsiteY26" fmla="*/ 1234568 h 1267906"/>
                <a:gd name="connsiteX27" fmla="*/ 1104900 w 4120749"/>
                <a:gd name="connsiteY27" fmla="*/ 1239331 h 1267906"/>
                <a:gd name="connsiteX28" fmla="*/ 1119187 w 4120749"/>
                <a:gd name="connsiteY28" fmla="*/ 1248856 h 1267906"/>
                <a:gd name="connsiteX29" fmla="*/ 1223962 w 4120749"/>
                <a:gd name="connsiteY29" fmla="*/ 1244093 h 1267906"/>
                <a:gd name="connsiteX30" fmla="*/ 1266825 w 4120749"/>
                <a:gd name="connsiteY30" fmla="*/ 1225043 h 1267906"/>
                <a:gd name="connsiteX31" fmla="*/ 1295400 w 4120749"/>
                <a:gd name="connsiteY31" fmla="*/ 1220281 h 1267906"/>
                <a:gd name="connsiteX32" fmla="*/ 1509712 w 4120749"/>
                <a:gd name="connsiteY32" fmla="*/ 1225043 h 1267906"/>
                <a:gd name="connsiteX33" fmla="*/ 1552575 w 4120749"/>
                <a:gd name="connsiteY33" fmla="*/ 1239331 h 1267906"/>
                <a:gd name="connsiteX34" fmla="*/ 1566862 w 4120749"/>
                <a:gd name="connsiteY34" fmla="*/ 1244093 h 1267906"/>
                <a:gd name="connsiteX35" fmla="*/ 1600200 w 4120749"/>
                <a:gd name="connsiteY35" fmla="*/ 1239331 h 1267906"/>
                <a:gd name="connsiteX36" fmla="*/ 1614487 w 4120749"/>
                <a:gd name="connsiteY36" fmla="*/ 1234568 h 1267906"/>
                <a:gd name="connsiteX37" fmla="*/ 1638300 w 4120749"/>
                <a:gd name="connsiteY37" fmla="*/ 1229806 h 1267906"/>
                <a:gd name="connsiteX38" fmla="*/ 1809750 w 4120749"/>
                <a:gd name="connsiteY38" fmla="*/ 1234568 h 1267906"/>
                <a:gd name="connsiteX39" fmla="*/ 1866900 w 4120749"/>
                <a:gd name="connsiteY39" fmla="*/ 1239331 h 1267906"/>
                <a:gd name="connsiteX40" fmla="*/ 1914525 w 4120749"/>
                <a:gd name="connsiteY40" fmla="*/ 1253618 h 1267906"/>
                <a:gd name="connsiteX41" fmla="*/ 1928812 w 4120749"/>
                <a:gd name="connsiteY41" fmla="*/ 1258381 h 1267906"/>
                <a:gd name="connsiteX42" fmla="*/ 1943100 w 4120749"/>
                <a:gd name="connsiteY42" fmla="*/ 1267906 h 1267906"/>
                <a:gd name="connsiteX43" fmla="*/ 1995487 w 4120749"/>
                <a:gd name="connsiteY43" fmla="*/ 1258381 h 1267906"/>
                <a:gd name="connsiteX44" fmla="*/ 2009775 w 4120749"/>
                <a:gd name="connsiteY44" fmla="*/ 1248856 h 1267906"/>
                <a:gd name="connsiteX45" fmla="*/ 2024062 w 4120749"/>
                <a:gd name="connsiteY45" fmla="*/ 1244093 h 1267906"/>
                <a:gd name="connsiteX46" fmla="*/ 2052637 w 4120749"/>
                <a:gd name="connsiteY46" fmla="*/ 1225043 h 1267906"/>
                <a:gd name="connsiteX47" fmla="*/ 2100262 w 4120749"/>
                <a:gd name="connsiteY47" fmla="*/ 1215518 h 1267906"/>
                <a:gd name="connsiteX48" fmla="*/ 2157412 w 4120749"/>
                <a:gd name="connsiteY48" fmla="*/ 1220281 h 1267906"/>
                <a:gd name="connsiteX49" fmla="*/ 2243137 w 4120749"/>
                <a:gd name="connsiteY49" fmla="*/ 1225043 h 1267906"/>
                <a:gd name="connsiteX50" fmla="*/ 2266950 w 4120749"/>
                <a:gd name="connsiteY50" fmla="*/ 1229806 h 1267906"/>
                <a:gd name="connsiteX51" fmla="*/ 2300287 w 4120749"/>
                <a:gd name="connsiteY51" fmla="*/ 1234568 h 1267906"/>
                <a:gd name="connsiteX52" fmla="*/ 2381250 w 4120749"/>
                <a:gd name="connsiteY52" fmla="*/ 1234568 h 1267906"/>
                <a:gd name="connsiteX53" fmla="*/ 2443162 w 4120749"/>
                <a:gd name="connsiteY53" fmla="*/ 1239331 h 1267906"/>
                <a:gd name="connsiteX54" fmla="*/ 2581275 w 4120749"/>
                <a:gd name="connsiteY54" fmla="*/ 1239331 h 1267906"/>
                <a:gd name="connsiteX55" fmla="*/ 2624137 w 4120749"/>
                <a:gd name="connsiteY55" fmla="*/ 1225043 h 1267906"/>
                <a:gd name="connsiteX56" fmla="*/ 2638425 w 4120749"/>
                <a:gd name="connsiteY56" fmla="*/ 1220281 h 1267906"/>
                <a:gd name="connsiteX57" fmla="*/ 2652712 w 4120749"/>
                <a:gd name="connsiteY57" fmla="*/ 1215518 h 1267906"/>
                <a:gd name="connsiteX58" fmla="*/ 2995612 w 4120749"/>
                <a:gd name="connsiteY58" fmla="*/ 1225043 h 1267906"/>
                <a:gd name="connsiteX59" fmla="*/ 3090862 w 4120749"/>
                <a:gd name="connsiteY59" fmla="*/ 1220281 h 1267906"/>
                <a:gd name="connsiteX60" fmla="*/ 3248025 w 4120749"/>
                <a:gd name="connsiteY60" fmla="*/ 1225043 h 1267906"/>
                <a:gd name="connsiteX61" fmla="*/ 3262312 w 4120749"/>
                <a:gd name="connsiteY61" fmla="*/ 1229806 h 1267906"/>
                <a:gd name="connsiteX62" fmla="*/ 3305175 w 4120749"/>
                <a:gd name="connsiteY62" fmla="*/ 1239331 h 1267906"/>
                <a:gd name="connsiteX63" fmla="*/ 3319462 w 4120749"/>
                <a:gd name="connsiteY63" fmla="*/ 1244093 h 1267906"/>
                <a:gd name="connsiteX64" fmla="*/ 3409950 w 4120749"/>
                <a:gd name="connsiteY64" fmla="*/ 1248856 h 1267906"/>
                <a:gd name="connsiteX65" fmla="*/ 3443287 w 4120749"/>
                <a:gd name="connsiteY65" fmla="*/ 1244093 h 1267906"/>
                <a:gd name="connsiteX66" fmla="*/ 3471862 w 4120749"/>
                <a:gd name="connsiteY66" fmla="*/ 1234568 h 1267906"/>
                <a:gd name="connsiteX67" fmla="*/ 3514725 w 4120749"/>
                <a:gd name="connsiteY67" fmla="*/ 1220281 h 1267906"/>
                <a:gd name="connsiteX68" fmla="*/ 3552825 w 4120749"/>
                <a:gd name="connsiteY68" fmla="*/ 1215518 h 1267906"/>
                <a:gd name="connsiteX69" fmla="*/ 3709987 w 4120749"/>
                <a:gd name="connsiteY69" fmla="*/ 1220281 h 1267906"/>
                <a:gd name="connsiteX70" fmla="*/ 3738562 w 4120749"/>
                <a:gd name="connsiteY70" fmla="*/ 1229806 h 1267906"/>
                <a:gd name="connsiteX71" fmla="*/ 3762375 w 4120749"/>
                <a:gd name="connsiteY71" fmla="*/ 1234568 h 1267906"/>
                <a:gd name="connsiteX72" fmla="*/ 3829050 w 4120749"/>
                <a:gd name="connsiteY72" fmla="*/ 1220281 h 1267906"/>
                <a:gd name="connsiteX73" fmla="*/ 3948112 w 4120749"/>
                <a:gd name="connsiteY73" fmla="*/ 1215518 h 1267906"/>
                <a:gd name="connsiteX74" fmla="*/ 3976687 w 4120749"/>
                <a:gd name="connsiteY74" fmla="*/ 1201231 h 1267906"/>
                <a:gd name="connsiteX75" fmla="*/ 4000500 w 4120749"/>
                <a:gd name="connsiteY75" fmla="*/ 1182181 h 1267906"/>
                <a:gd name="connsiteX76" fmla="*/ 4014787 w 4120749"/>
                <a:gd name="connsiteY76" fmla="*/ 1172656 h 1267906"/>
                <a:gd name="connsiteX77" fmla="*/ 4029075 w 4120749"/>
                <a:gd name="connsiteY77" fmla="*/ 1167893 h 1267906"/>
                <a:gd name="connsiteX78" fmla="*/ 4033837 w 4120749"/>
                <a:gd name="connsiteY78" fmla="*/ 1115506 h 1267906"/>
                <a:gd name="connsiteX79" fmla="*/ 4038600 w 4120749"/>
                <a:gd name="connsiteY79" fmla="*/ 1101218 h 1267906"/>
                <a:gd name="connsiteX80" fmla="*/ 4052887 w 4120749"/>
                <a:gd name="connsiteY80" fmla="*/ 1091693 h 1267906"/>
                <a:gd name="connsiteX81" fmla="*/ 4067175 w 4120749"/>
                <a:gd name="connsiteY81" fmla="*/ 1086931 h 1267906"/>
                <a:gd name="connsiteX82" fmla="*/ 4100512 w 4120749"/>
                <a:gd name="connsiteY82" fmla="*/ 1039306 h 1267906"/>
                <a:gd name="connsiteX83" fmla="*/ 4095750 w 4120749"/>
                <a:gd name="connsiteY83" fmla="*/ 996443 h 1267906"/>
                <a:gd name="connsiteX84" fmla="*/ 4090987 w 4120749"/>
                <a:gd name="connsiteY84" fmla="*/ 982156 h 1267906"/>
                <a:gd name="connsiteX85" fmla="*/ 4086225 w 4120749"/>
                <a:gd name="connsiteY85" fmla="*/ 963106 h 1267906"/>
                <a:gd name="connsiteX86" fmla="*/ 4081462 w 4120749"/>
                <a:gd name="connsiteY86" fmla="*/ 925006 h 1267906"/>
                <a:gd name="connsiteX87" fmla="*/ 4095750 w 4120749"/>
                <a:gd name="connsiteY87" fmla="*/ 863093 h 1267906"/>
                <a:gd name="connsiteX88" fmla="*/ 4100512 w 4120749"/>
                <a:gd name="connsiteY88" fmla="*/ 848806 h 1267906"/>
                <a:gd name="connsiteX89" fmla="*/ 4086225 w 4120749"/>
                <a:gd name="connsiteY89" fmla="*/ 815468 h 1267906"/>
                <a:gd name="connsiteX90" fmla="*/ 4071937 w 4120749"/>
                <a:gd name="connsiteY90" fmla="*/ 786893 h 1267906"/>
                <a:gd name="connsiteX91" fmla="*/ 4081462 w 4120749"/>
                <a:gd name="connsiteY91" fmla="*/ 639256 h 1267906"/>
                <a:gd name="connsiteX92" fmla="*/ 4090987 w 4120749"/>
                <a:gd name="connsiteY92" fmla="*/ 544006 h 1267906"/>
                <a:gd name="connsiteX93" fmla="*/ 4086225 w 4120749"/>
                <a:gd name="connsiteY93" fmla="*/ 486856 h 1267906"/>
                <a:gd name="connsiteX94" fmla="*/ 4086225 w 4120749"/>
                <a:gd name="connsiteY94" fmla="*/ 410656 h 1267906"/>
                <a:gd name="connsiteX95" fmla="*/ 4095750 w 4120749"/>
                <a:gd name="connsiteY95" fmla="*/ 396368 h 1267906"/>
                <a:gd name="connsiteX96" fmla="*/ 4100512 w 4120749"/>
                <a:gd name="connsiteY96" fmla="*/ 382081 h 1267906"/>
                <a:gd name="connsiteX97" fmla="*/ 4090987 w 4120749"/>
                <a:gd name="connsiteY97" fmla="*/ 329693 h 1267906"/>
                <a:gd name="connsiteX98" fmla="*/ 4071937 w 4120749"/>
                <a:gd name="connsiteY98" fmla="*/ 301118 h 1267906"/>
                <a:gd name="connsiteX99" fmla="*/ 4081462 w 4120749"/>
                <a:gd name="connsiteY99" fmla="*/ 258256 h 1267906"/>
                <a:gd name="connsiteX100" fmla="*/ 4100512 w 4120749"/>
                <a:gd name="connsiteY100" fmla="*/ 229681 h 1267906"/>
                <a:gd name="connsiteX101" fmla="*/ 4105275 w 4120749"/>
                <a:gd name="connsiteY101" fmla="*/ 215393 h 1267906"/>
                <a:gd name="connsiteX102" fmla="*/ 4114800 w 4120749"/>
                <a:gd name="connsiteY102" fmla="*/ 201106 h 1267906"/>
                <a:gd name="connsiteX103" fmla="*/ 4114800 w 4120749"/>
                <a:gd name="connsiteY103" fmla="*/ 110618 h 1267906"/>
                <a:gd name="connsiteX104" fmla="*/ 4100512 w 4120749"/>
                <a:gd name="connsiteY104" fmla="*/ 82043 h 1267906"/>
                <a:gd name="connsiteX105" fmla="*/ 4081462 w 4120749"/>
                <a:gd name="connsiteY105" fmla="*/ 67756 h 1267906"/>
                <a:gd name="connsiteX106" fmla="*/ 4052887 w 4120749"/>
                <a:gd name="connsiteY106" fmla="*/ 48706 h 1267906"/>
                <a:gd name="connsiteX107" fmla="*/ 4038600 w 4120749"/>
                <a:gd name="connsiteY107" fmla="*/ 39181 h 1267906"/>
                <a:gd name="connsiteX108" fmla="*/ 3971925 w 4120749"/>
                <a:gd name="connsiteY108" fmla="*/ 24893 h 1267906"/>
                <a:gd name="connsiteX109" fmla="*/ 3795712 w 4120749"/>
                <a:gd name="connsiteY109" fmla="*/ 29656 h 1267906"/>
                <a:gd name="connsiteX110" fmla="*/ 3781425 w 4120749"/>
                <a:gd name="connsiteY110" fmla="*/ 34418 h 1267906"/>
                <a:gd name="connsiteX111" fmla="*/ 3743325 w 4120749"/>
                <a:gd name="connsiteY111" fmla="*/ 43943 h 1267906"/>
                <a:gd name="connsiteX112" fmla="*/ 3667125 w 4120749"/>
                <a:gd name="connsiteY112" fmla="*/ 39181 h 1267906"/>
                <a:gd name="connsiteX113" fmla="*/ 3624262 w 4120749"/>
                <a:gd name="connsiteY113" fmla="*/ 24893 h 1267906"/>
                <a:gd name="connsiteX114" fmla="*/ 3581400 w 4120749"/>
                <a:gd name="connsiteY114" fmla="*/ 10606 h 1267906"/>
                <a:gd name="connsiteX115" fmla="*/ 3548062 w 4120749"/>
                <a:gd name="connsiteY115" fmla="*/ 5843 h 1267906"/>
                <a:gd name="connsiteX116" fmla="*/ 3500437 w 4120749"/>
                <a:gd name="connsiteY116" fmla="*/ 5843 h 1267906"/>
                <a:gd name="connsiteX117" fmla="*/ 3486150 w 4120749"/>
                <a:gd name="connsiteY117" fmla="*/ 15368 h 1267906"/>
                <a:gd name="connsiteX118" fmla="*/ 3409950 w 4120749"/>
                <a:gd name="connsiteY118" fmla="*/ 34418 h 1267906"/>
                <a:gd name="connsiteX119" fmla="*/ 3152775 w 4120749"/>
                <a:gd name="connsiteY119" fmla="*/ 39181 h 1267906"/>
                <a:gd name="connsiteX120" fmla="*/ 3028950 w 4120749"/>
                <a:gd name="connsiteY120" fmla="*/ 29656 h 1267906"/>
                <a:gd name="connsiteX121" fmla="*/ 3000375 w 4120749"/>
                <a:gd name="connsiteY121" fmla="*/ 20131 h 1267906"/>
                <a:gd name="connsiteX122" fmla="*/ 2986087 w 4120749"/>
                <a:gd name="connsiteY122" fmla="*/ 15368 h 1267906"/>
                <a:gd name="connsiteX123" fmla="*/ 2938462 w 4120749"/>
                <a:gd name="connsiteY123" fmla="*/ 24893 h 1267906"/>
                <a:gd name="connsiteX124" fmla="*/ 2914650 w 4120749"/>
                <a:gd name="connsiteY124" fmla="*/ 29656 h 1267906"/>
                <a:gd name="connsiteX125" fmla="*/ 2719387 w 4120749"/>
                <a:gd name="connsiteY125" fmla="*/ 34418 h 1267906"/>
                <a:gd name="connsiteX126" fmla="*/ 2605087 w 4120749"/>
                <a:gd name="connsiteY126" fmla="*/ 29656 h 1267906"/>
                <a:gd name="connsiteX127" fmla="*/ 2590800 w 4120749"/>
                <a:gd name="connsiteY127" fmla="*/ 24893 h 1267906"/>
                <a:gd name="connsiteX128" fmla="*/ 2462212 w 4120749"/>
                <a:gd name="connsiteY128" fmla="*/ 34418 h 1267906"/>
                <a:gd name="connsiteX129" fmla="*/ 2371725 w 4120749"/>
                <a:gd name="connsiteY129" fmla="*/ 39181 h 1267906"/>
                <a:gd name="connsiteX130" fmla="*/ 2247900 w 4120749"/>
                <a:gd name="connsiteY130" fmla="*/ 48706 h 1267906"/>
                <a:gd name="connsiteX131" fmla="*/ 2133600 w 4120749"/>
                <a:gd name="connsiteY131" fmla="*/ 43943 h 1267906"/>
                <a:gd name="connsiteX132" fmla="*/ 1924050 w 4120749"/>
                <a:gd name="connsiteY132" fmla="*/ 39181 h 1267906"/>
                <a:gd name="connsiteX133" fmla="*/ 1862137 w 4120749"/>
                <a:gd name="connsiteY133" fmla="*/ 34418 h 1267906"/>
                <a:gd name="connsiteX134" fmla="*/ 1833562 w 4120749"/>
                <a:gd name="connsiteY134" fmla="*/ 24893 h 1267906"/>
                <a:gd name="connsiteX135" fmla="*/ 1819275 w 4120749"/>
                <a:gd name="connsiteY135" fmla="*/ 20131 h 1267906"/>
                <a:gd name="connsiteX136" fmla="*/ 1738312 w 4120749"/>
                <a:gd name="connsiteY136" fmla="*/ 15368 h 1267906"/>
                <a:gd name="connsiteX137" fmla="*/ 1685925 w 4120749"/>
                <a:gd name="connsiteY137" fmla="*/ 10606 h 1267906"/>
                <a:gd name="connsiteX138" fmla="*/ 1624012 w 4120749"/>
                <a:gd name="connsiteY138" fmla="*/ 15368 h 1267906"/>
                <a:gd name="connsiteX139" fmla="*/ 1600200 w 4120749"/>
                <a:gd name="connsiteY139" fmla="*/ 20131 h 1267906"/>
                <a:gd name="connsiteX140" fmla="*/ 1552575 w 4120749"/>
                <a:gd name="connsiteY140" fmla="*/ 24893 h 1267906"/>
                <a:gd name="connsiteX141" fmla="*/ 1524000 w 4120749"/>
                <a:gd name="connsiteY141" fmla="*/ 29656 h 1267906"/>
                <a:gd name="connsiteX142" fmla="*/ 1495425 w 4120749"/>
                <a:gd name="connsiteY142" fmla="*/ 39181 h 1267906"/>
                <a:gd name="connsiteX143" fmla="*/ 1300162 w 4120749"/>
                <a:gd name="connsiteY143" fmla="*/ 34418 h 1267906"/>
                <a:gd name="connsiteX144" fmla="*/ 1271587 w 4120749"/>
                <a:gd name="connsiteY144" fmla="*/ 29656 h 1267906"/>
                <a:gd name="connsiteX145" fmla="*/ 1076325 w 4120749"/>
                <a:gd name="connsiteY145" fmla="*/ 34418 h 1267906"/>
                <a:gd name="connsiteX146" fmla="*/ 1052512 w 4120749"/>
                <a:gd name="connsiteY146" fmla="*/ 39181 h 1267906"/>
                <a:gd name="connsiteX147" fmla="*/ 1038225 w 4120749"/>
                <a:gd name="connsiteY147" fmla="*/ 43943 h 1267906"/>
                <a:gd name="connsiteX148" fmla="*/ 819150 w 4120749"/>
                <a:gd name="connsiteY148" fmla="*/ 39181 h 1267906"/>
                <a:gd name="connsiteX149" fmla="*/ 762000 w 4120749"/>
                <a:gd name="connsiteY149" fmla="*/ 34418 h 1267906"/>
                <a:gd name="connsiteX150" fmla="*/ 738187 w 4120749"/>
                <a:gd name="connsiteY150" fmla="*/ 29656 h 1267906"/>
                <a:gd name="connsiteX151" fmla="*/ 681037 w 4120749"/>
                <a:gd name="connsiteY151" fmla="*/ 24893 h 1267906"/>
                <a:gd name="connsiteX152" fmla="*/ 633412 w 4120749"/>
                <a:gd name="connsiteY152" fmla="*/ 15368 h 1267906"/>
                <a:gd name="connsiteX153" fmla="*/ 547687 w 4120749"/>
                <a:gd name="connsiteY153" fmla="*/ 20131 h 1267906"/>
                <a:gd name="connsiteX154" fmla="*/ 476250 w 4120749"/>
                <a:gd name="connsiteY154" fmla="*/ 29656 h 1267906"/>
                <a:gd name="connsiteX155" fmla="*/ 461962 w 4120749"/>
                <a:gd name="connsiteY155" fmla="*/ 34418 h 1267906"/>
                <a:gd name="connsiteX156" fmla="*/ 328612 w 4120749"/>
                <a:gd name="connsiteY156" fmla="*/ 29656 h 1267906"/>
                <a:gd name="connsiteX157" fmla="*/ 280987 w 4120749"/>
                <a:gd name="connsiteY157" fmla="*/ 24893 h 1267906"/>
                <a:gd name="connsiteX158" fmla="*/ 233362 w 4120749"/>
                <a:gd name="connsiteY158" fmla="*/ 15368 h 1267906"/>
                <a:gd name="connsiteX159" fmla="*/ 133350 w 4120749"/>
                <a:gd name="connsiteY159" fmla="*/ 10606 h 1267906"/>
                <a:gd name="connsiteX160" fmla="*/ 95250 w 4120749"/>
                <a:gd name="connsiteY160" fmla="*/ 15368 h 1267906"/>
                <a:gd name="connsiteX161" fmla="*/ 80962 w 4120749"/>
                <a:gd name="connsiteY161" fmla="*/ 24893 h 1267906"/>
                <a:gd name="connsiteX162" fmla="*/ 52387 w 4120749"/>
                <a:gd name="connsiteY162" fmla="*/ 34418 h 1267906"/>
                <a:gd name="connsiteX163" fmla="*/ 38100 w 4120749"/>
                <a:gd name="connsiteY163" fmla="*/ 39181 h 1267906"/>
                <a:gd name="connsiteX164" fmla="*/ 23812 w 4120749"/>
                <a:gd name="connsiteY164" fmla="*/ 43943 h 1267906"/>
                <a:gd name="connsiteX165" fmla="*/ 9525 w 4120749"/>
                <a:gd name="connsiteY165" fmla="*/ 53468 h 1267906"/>
                <a:gd name="connsiteX166" fmla="*/ 4762 w 4120749"/>
                <a:gd name="connsiteY166" fmla="*/ 424943 h 1267906"/>
                <a:gd name="connsiteX167" fmla="*/ 0 w 4120749"/>
                <a:gd name="connsiteY167" fmla="*/ 482093 h 1267906"/>
                <a:gd name="connsiteX168" fmla="*/ 9525 w 4120749"/>
                <a:gd name="connsiteY168" fmla="*/ 624968 h 1267906"/>
                <a:gd name="connsiteX169" fmla="*/ 14287 w 4120749"/>
                <a:gd name="connsiteY169" fmla="*/ 763081 h 1267906"/>
                <a:gd name="connsiteX170" fmla="*/ 19050 w 4120749"/>
                <a:gd name="connsiteY170" fmla="*/ 805943 h 1267906"/>
                <a:gd name="connsiteX171" fmla="*/ 23812 w 4120749"/>
                <a:gd name="connsiteY171" fmla="*/ 1139318 h 1267906"/>
                <a:gd name="connsiteX172" fmla="*/ 33337 w 4120749"/>
                <a:gd name="connsiteY172" fmla="*/ 1172656 h 1267906"/>
                <a:gd name="connsiteX173" fmla="*/ 28575 w 4120749"/>
                <a:gd name="connsiteY173" fmla="*/ 1205993 h 1267906"/>
                <a:gd name="connsiteX0" fmla="*/ 28575 w 4120749"/>
                <a:gd name="connsiteY0" fmla="*/ 1205993 h 1267906"/>
                <a:gd name="connsiteX1" fmla="*/ 71437 w 4120749"/>
                <a:gd name="connsiteY1" fmla="*/ 1215518 h 1267906"/>
                <a:gd name="connsiteX2" fmla="*/ 85725 w 4120749"/>
                <a:gd name="connsiteY2" fmla="*/ 1225043 h 1267906"/>
                <a:gd name="connsiteX3" fmla="*/ 100012 w 4120749"/>
                <a:gd name="connsiteY3" fmla="*/ 1229806 h 1267906"/>
                <a:gd name="connsiteX4" fmla="*/ 214312 w 4120749"/>
                <a:gd name="connsiteY4" fmla="*/ 1225043 h 1267906"/>
                <a:gd name="connsiteX5" fmla="*/ 242887 w 4120749"/>
                <a:gd name="connsiteY5" fmla="*/ 1215518 h 1267906"/>
                <a:gd name="connsiteX6" fmla="*/ 257175 w 4120749"/>
                <a:gd name="connsiteY6" fmla="*/ 1210756 h 1267906"/>
                <a:gd name="connsiteX7" fmla="*/ 271462 w 4120749"/>
                <a:gd name="connsiteY7" fmla="*/ 1205993 h 1267906"/>
                <a:gd name="connsiteX8" fmla="*/ 304800 w 4120749"/>
                <a:gd name="connsiteY8" fmla="*/ 1215518 h 1267906"/>
                <a:gd name="connsiteX9" fmla="*/ 319087 w 4120749"/>
                <a:gd name="connsiteY9" fmla="*/ 1225043 h 1267906"/>
                <a:gd name="connsiteX10" fmla="*/ 528637 w 4120749"/>
                <a:gd name="connsiteY10" fmla="*/ 1225043 h 1267906"/>
                <a:gd name="connsiteX11" fmla="*/ 561975 w 4120749"/>
                <a:gd name="connsiteY11" fmla="*/ 1239331 h 1267906"/>
                <a:gd name="connsiteX12" fmla="*/ 576262 w 4120749"/>
                <a:gd name="connsiteY12" fmla="*/ 1244093 h 1267906"/>
                <a:gd name="connsiteX13" fmla="*/ 585787 w 4120749"/>
                <a:gd name="connsiteY13" fmla="*/ 1229806 h 1267906"/>
                <a:gd name="connsiteX14" fmla="*/ 623887 w 4120749"/>
                <a:gd name="connsiteY14" fmla="*/ 1239331 h 1267906"/>
                <a:gd name="connsiteX15" fmla="*/ 638175 w 4120749"/>
                <a:gd name="connsiteY15" fmla="*/ 1253618 h 1267906"/>
                <a:gd name="connsiteX16" fmla="*/ 652462 w 4120749"/>
                <a:gd name="connsiteY16" fmla="*/ 1258381 h 1267906"/>
                <a:gd name="connsiteX17" fmla="*/ 666750 w 4120749"/>
                <a:gd name="connsiteY17" fmla="*/ 1267906 h 1267906"/>
                <a:gd name="connsiteX18" fmla="*/ 728662 w 4120749"/>
                <a:gd name="connsiteY18" fmla="*/ 1263143 h 1267906"/>
                <a:gd name="connsiteX19" fmla="*/ 742950 w 4120749"/>
                <a:gd name="connsiteY19" fmla="*/ 1258381 h 1267906"/>
                <a:gd name="connsiteX20" fmla="*/ 762000 w 4120749"/>
                <a:gd name="connsiteY20" fmla="*/ 1253618 h 1267906"/>
                <a:gd name="connsiteX21" fmla="*/ 776287 w 4120749"/>
                <a:gd name="connsiteY21" fmla="*/ 1248856 h 1267906"/>
                <a:gd name="connsiteX22" fmla="*/ 847725 w 4120749"/>
                <a:gd name="connsiteY22" fmla="*/ 1244093 h 1267906"/>
                <a:gd name="connsiteX23" fmla="*/ 885825 w 4120749"/>
                <a:gd name="connsiteY23" fmla="*/ 1239331 h 1267906"/>
                <a:gd name="connsiteX24" fmla="*/ 914400 w 4120749"/>
                <a:gd name="connsiteY24" fmla="*/ 1229806 h 1267906"/>
                <a:gd name="connsiteX25" fmla="*/ 928687 w 4120749"/>
                <a:gd name="connsiteY25" fmla="*/ 1225043 h 1267906"/>
                <a:gd name="connsiteX26" fmla="*/ 1090612 w 4120749"/>
                <a:gd name="connsiteY26" fmla="*/ 1234568 h 1267906"/>
                <a:gd name="connsiteX27" fmla="*/ 1104900 w 4120749"/>
                <a:gd name="connsiteY27" fmla="*/ 1239331 h 1267906"/>
                <a:gd name="connsiteX28" fmla="*/ 1119187 w 4120749"/>
                <a:gd name="connsiteY28" fmla="*/ 1248856 h 1267906"/>
                <a:gd name="connsiteX29" fmla="*/ 1223962 w 4120749"/>
                <a:gd name="connsiteY29" fmla="*/ 1244093 h 1267906"/>
                <a:gd name="connsiteX30" fmla="*/ 1266825 w 4120749"/>
                <a:gd name="connsiteY30" fmla="*/ 1225043 h 1267906"/>
                <a:gd name="connsiteX31" fmla="*/ 1295400 w 4120749"/>
                <a:gd name="connsiteY31" fmla="*/ 1220281 h 1267906"/>
                <a:gd name="connsiteX32" fmla="*/ 1509712 w 4120749"/>
                <a:gd name="connsiteY32" fmla="*/ 1225043 h 1267906"/>
                <a:gd name="connsiteX33" fmla="*/ 1552575 w 4120749"/>
                <a:gd name="connsiteY33" fmla="*/ 1239331 h 1267906"/>
                <a:gd name="connsiteX34" fmla="*/ 1566862 w 4120749"/>
                <a:gd name="connsiteY34" fmla="*/ 1244093 h 1267906"/>
                <a:gd name="connsiteX35" fmla="*/ 1600200 w 4120749"/>
                <a:gd name="connsiteY35" fmla="*/ 1239331 h 1267906"/>
                <a:gd name="connsiteX36" fmla="*/ 1614487 w 4120749"/>
                <a:gd name="connsiteY36" fmla="*/ 1234568 h 1267906"/>
                <a:gd name="connsiteX37" fmla="*/ 1638300 w 4120749"/>
                <a:gd name="connsiteY37" fmla="*/ 1229806 h 1267906"/>
                <a:gd name="connsiteX38" fmla="*/ 1809750 w 4120749"/>
                <a:gd name="connsiteY38" fmla="*/ 1234568 h 1267906"/>
                <a:gd name="connsiteX39" fmla="*/ 1866900 w 4120749"/>
                <a:gd name="connsiteY39" fmla="*/ 1239331 h 1267906"/>
                <a:gd name="connsiteX40" fmla="*/ 1914525 w 4120749"/>
                <a:gd name="connsiteY40" fmla="*/ 1253618 h 1267906"/>
                <a:gd name="connsiteX41" fmla="*/ 1928812 w 4120749"/>
                <a:gd name="connsiteY41" fmla="*/ 1258381 h 1267906"/>
                <a:gd name="connsiteX42" fmla="*/ 1943100 w 4120749"/>
                <a:gd name="connsiteY42" fmla="*/ 1267906 h 1267906"/>
                <a:gd name="connsiteX43" fmla="*/ 1995487 w 4120749"/>
                <a:gd name="connsiteY43" fmla="*/ 1258381 h 1267906"/>
                <a:gd name="connsiteX44" fmla="*/ 2009775 w 4120749"/>
                <a:gd name="connsiteY44" fmla="*/ 1248856 h 1267906"/>
                <a:gd name="connsiteX45" fmla="*/ 2024062 w 4120749"/>
                <a:gd name="connsiteY45" fmla="*/ 1244093 h 1267906"/>
                <a:gd name="connsiteX46" fmla="*/ 2052637 w 4120749"/>
                <a:gd name="connsiteY46" fmla="*/ 1225043 h 1267906"/>
                <a:gd name="connsiteX47" fmla="*/ 2100262 w 4120749"/>
                <a:gd name="connsiteY47" fmla="*/ 1215518 h 1267906"/>
                <a:gd name="connsiteX48" fmla="*/ 2157412 w 4120749"/>
                <a:gd name="connsiteY48" fmla="*/ 1220281 h 1267906"/>
                <a:gd name="connsiteX49" fmla="*/ 2243137 w 4120749"/>
                <a:gd name="connsiteY49" fmla="*/ 1225043 h 1267906"/>
                <a:gd name="connsiteX50" fmla="*/ 2266950 w 4120749"/>
                <a:gd name="connsiteY50" fmla="*/ 1229806 h 1267906"/>
                <a:gd name="connsiteX51" fmla="*/ 2300287 w 4120749"/>
                <a:gd name="connsiteY51" fmla="*/ 1234568 h 1267906"/>
                <a:gd name="connsiteX52" fmla="*/ 2381250 w 4120749"/>
                <a:gd name="connsiteY52" fmla="*/ 1234568 h 1267906"/>
                <a:gd name="connsiteX53" fmla="*/ 2443162 w 4120749"/>
                <a:gd name="connsiteY53" fmla="*/ 1239331 h 1267906"/>
                <a:gd name="connsiteX54" fmla="*/ 2581275 w 4120749"/>
                <a:gd name="connsiteY54" fmla="*/ 1239331 h 1267906"/>
                <a:gd name="connsiteX55" fmla="*/ 2624137 w 4120749"/>
                <a:gd name="connsiteY55" fmla="*/ 1225043 h 1267906"/>
                <a:gd name="connsiteX56" fmla="*/ 2638425 w 4120749"/>
                <a:gd name="connsiteY56" fmla="*/ 1220281 h 1267906"/>
                <a:gd name="connsiteX57" fmla="*/ 2652712 w 4120749"/>
                <a:gd name="connsiteY57" fmla="*/ 1215518 h 1267906"/>
                <a:gd name="connsiteX58" fmla="*/ 2995612 w 4120749"/>
                <a:gd name="connsiteY58" fmla="*/ 1225043 h 1267906"/>
                <a:gd name="connsiteX59" fmla="*/ 3090862 w 4120749"/>
                <a:gd name="connsiteY59" fmla="*/ 1220281 h 1267906"/>
                <a:gd name="connsiteX60" fmla="*/ 3248025 w 4120749"/>
                <a:gd name="connsiteY60" fmla="*/ 1225043 h 1267906"/>
                <a:gd name="connsiteX61" fmla="*/ 3262312 w 4120749"/>
                <a:gd name="connsiteY61" fmla="*/ 1229806 h 1267906"/>
                <a:gd name="connsiteX62" fmla="*/ 3305175 w 4120749"/>
                <a:gd name="connsiteY62" fmla="*/ 1239331 h 1267906"/>
                <a:gd name="connsiteX63" fmla="*/ 3319462 w 4120749"/>
                <a:gd name="connsiteY63" fmla="*/ 1244093 h 1267906"/>
                <a:gd name="connsiteX64" fmla="*/ 3409950 w 4120749"/>
                <a:gd name="connsiteY64" fmla="*/ 1248856 h 1267906"/>
                <a:gd name="connsiteX65" fmla="*/ 3443287 w 4120749"/>
                <a:gd name="connsiteY65" fmla="*/ 1244093 h 1267906"/>
                <a:gd name="connsiteX66" fmla="*/ 3471862 w 4120749"/>
                <a:gd name="connsiteY66" fmla="*/ 1234568 h 1267906"/>
                <a:gd name="connsiteX67" fmla="*/ 3514725 w 4120749"/>
                <a:gd name="connsiteY67" fmla="*/ 1220281 h 1267906"/>
                <a:gd name="connsiteX68" fmla="*/ 3552825 w 4120749"/>
                <a:gd name="connsiteY68" fmla="*/ 1215518 h 1267906"/>
                <a:gd name="connsiteX69" fmla="*/ 3709987 w 4120749"/>
                <a:gd name="connsiteY69" fmla="*/ 1220281 h 1267906"/>
                <a:gd name="connsiteX70" fmla="*/ 3738562 w 4120749"/>
                <a:gd name="connsiteY70" fmla="*/ 1229806 h 1267906"/>
                <a:gd name="connsiteX71" fmla="*/ 3762375 w 4120749"/>
                <a:gd name="connsiteY71" fmla="*/ 1234568 h 1267906"/>
                <a:gd name="connsiteX72" fmla="*/ 3829050 w 4120749"/>
                <a:gd name="connsiteY72" fmla="*/ 1220281 h 1267906"/>
                <a:gd name="connsiteX73" fmla="*/ 3948112 w 4120749"/>
                <a:gd name="connsiteY73" fmla="*/ 1215518 h 1267906"/>
                <a:gd name="connsiteX74" fmla="*/ 3976687 w 4120749"/>
                <a:gd name="connsiteY74" fmla="*/ 1201231 h 1267906"/>
                <a:gd name="connsiteX75" fmla="*/ 4000500 w 4120749"/>
                <a:gd name="connsiteY75" fmla="*/ 1182181 h 1267906"/>
                <a:gd name="connsiteX76" fmla="*/ 4014787 w 4120749"/>
                <a:gd name="connsiteY76" fmla="*/ 1172656 h 1267906"/>
                <a:gd name="connsiteX77" fmla="*/ 4029075 w 4120749"/>
                <a:gd name="connsiteY77" fmla="*/ 1167893 h 1267906"/>
                <a:gd name="connsiteX78" fmla="*/ 4033837 w 4120749"/>
                <a:gd name="connsiteY78" fmla="*/ 1115506 h 1267906"/>
                <a:gd name="connsiteX79" fmla="*/ 4038600 w 4120749"/>
                <a:gd name="connsiteY79" fmla="*/ 1101218 h 1267906"/>
                <a:gd name="connsiteX80" fmla="*/ 4052887 w 4120749"/>
                <a:gd name="connsiteY80" fmla="*/ 1091693 h 1267906"/>
                <a:gd name="connsiteX81" fmla="*/ 4067175 w 4120749"/>
                <a:gd name="connsiteY81" fmla="*/ 1086931 h 1267906"/>
                <a:gd name="connsiteX82" fmla="*/ 4100512 w 4120749"/>
                <a:gd name="connsiteY82" fmla="*/ 1039306 h 1267906"/>
                <a:gd name="connsiteX83" fmla="*/ 4095750 w 4120749"/>
                <a:gd name="connsiteY83" fmla="*/ 996443 h 1267906"/>
                <a:gd name="connsiteX84" fmla="*/ 4090987 w 4120749"/>
                <a:gd name="connsiteY84" fmla="*/ 982156 h 1267906"/>
                <a:gd name="connsiteX85" fmla="*/ 4086225 w 4120749"/>
                <a:gd name="connsiteY85" fmla="*/ 963106 h 1267906"/>
                <a:gd name="connsiteX86" fmla="*/ 4081462 w 4120749"/>
                <a:gd name="connsiteY86" fmla="*/ 925006 h 1267906"/>
                <a:gd name="connsiteX87" fmla="*/ 4095750 w 4120749"/>
                <a:gd name="connsiteY87" fmla="*/ 863093 h 1267906"/>
                <a:gd name="connsiteX88" fmla="*/ 4100512 w 4120749"/>
                <a:gd name="connsiteY88" fmla="*/ 848806 h 1267906"/>
                <a:gd name="connsiteX89" fmla="*/ 4086225 w 4120749"/>
                <a:gd name="connsiteY89" fmla="*/ 815468 h 1267906"/>
                <a:gd name="connsiteX90" fmla="*/ 4071937 w 4120749"/>
                <a:gd name="connsiteY90" fmla="*/ 786893 h 1267906"/>
                <a:gd name="connsiteX91" fmla="*/ 4081462 w 4120749"/>
                <a:gd name="connsiteY91" fmla="*/ 639256 h 1267906"/>
                <a:gd name="connsiteX92" fmla="*/ 4090987 w 4120749"/>
                <a:gd name="connsiteY92" fmla="*/ 544006 h 1267906"/>
                <a:gd name="connsiteX93" fmla="*/ 4086225 w 4120749"/>
                <a:gd name="connsiteY93" fmla="*/ 486856 h 1267906"/>
                <a:gd name="connsiteX94" fmla="*/ 4086225 w 4120749"/>
                <a:gd name="connsiteY94" fmla="*/ 410656 h 1267906"/>
                <a:gd name="connsiteX95" fmla="*/ 4095750 w 4120749"/>
                <a:gd name="connsiteY95" fmla="*/ 396368 h 1267906"/>
                <a:gd name="connsiteX96" fmla="*/ 4100512 w 4120749"/>
                <a:gd name="connsiteY96" fmla="*/ 382081 h 1267906"/>
                <a:gd name="connsiteX97" fmla="*/ 4090987 w 4120749"/>
                <a:gd name="connsiteY97" fmla="*/ 329693 h 1267906"/>
                <a:gd name="connsiteX98" fmla="*/ 4071937 w 4120749"/>
                <a:gd name="connsiteY98" fmla="*/ 301118 h 1267906"/>
                <a:gd name="connsiteX99" fmla="*/ 4081462 w 4120749"/>
                <a:gd name="connsiteY99" fmla="*/ 258256 h 1267906"/>
                <a:gd name="connsiteX100" fmla="*/ 4100512 w 4120749"/>
                <a:gd name="connsiteY100" fmla="*/ 229681 h 1267906"/>
                <a:gd name="connsiteX101" fmla="*/ 4105275 w 4120749"/>
                <a:gd name="connsiteY101" fmla="*/ 215393 h 1267906"/>
                <a:gd name="connsiteX102" fmla="*/ 4114800 w 4120749"/>
                <a:gd name="connsiteY102" fmla="*/ 201106 h 1267906"/>
                <a:gd name="connsiteX103" fmla="*/ 4114800 w 4120749"/>
                <a:gd name="connsiteY103" fmla="*/ 110618 h 1267906"/>
                <a:gd name="connsiteX104" fmla="*/ 4100512 w 4120749"/>
                <a:gd name="connsiteY104" fmla="*/ 82043 h 1267906"/>
                <a:gd name="connsiteX105" fmla="*/ 4081462 w 4120749"/>
                <a:gd name="connsiteY105" fmla="*/ 67756 h 1267906"/>
                <a:gd name="connsiteX106" fmla="*/ 4052887 w 4120749"/>
                <a:gd name="connsiteY106" fmla="*/ 48706 h 1267906"/>
                <a:gd name="connsiteX107" fmla="*/ 4038600 w 4120749"/>
                <a:gd name="connsiteY107" fmla="*/ 39181 h 1267906"/>
                <a:gd name="connsiteX108" fmla="*/ 3971925 w 4120749"/>
                <a:gd name="connsiteY108" fmla="*/ 24893 h 1267906"/>
                <a:gd name="connsiteX109" fmla="*/ 3795712 w 4120749"/>
                <a:gd name="connsiteY109" fmla="*/ 29656 h 1267906"/>
                <a:gd name="connsiteX110" fmla="*/ 3781425 w 4120749"/>
                <a:gd name="connsiteY110" fmla="*/ 34418 h 1267906"/>
                <a:gd name="connsiteX111" fmla="*/ 3743325 w 4120749"/>
                <a:gd name="connsiteY111" fmla="*/ 43943 h 1267906"/>
                <a:gd name="connsiteX112" fmla="*/ 3667125 w 4120749"/>
                <a:gd name="connsiteY112" fmla="*/ 39181 h 1267906"/>
                <a:gd name="connsiteX113" fmla="*/ 3624262 w 4120749"/>
                <a:gd name="connsiteY113" fmla="*/ 24893 h 1267906"/>
                <a:gd name="connsiteX114" fmla="*/ 3581400 w 4120749"/>
                <a:gd name="connsiteY114" fmla="*/ 10606 h 1267906"/>
                <a:gd name="connsiteX115" fmla="*/ 3548062 w 4120749"/>
                <a:gd name="connsiteY115" fmla="*/ 5843 h 1267906"/>
                <a:gd name="connsiteX116" fmla="*/ 3500437 w 4120749"/>
                <a:gd name="connsiteY116" fmla="*/ 5843 h 1267906"/>
                <a:gd name="connsiteX117" fmla="*/ 3486150 w 4120749"/>
                <a:gd name="connsiteY117" fmla="*/ 15368 h 1267906"/>
                <a:gd name="connsiteX118" fmla="*/ 3409950 w 4120749"/>
                <a:gd name="connsiteY118" fmla="*/ 34418 h 1267906"/>
                <a:gd name="connsiteX119" fmla="*/ 3152775 w 4120749"/>
                <a:gd name="connsiteY119" fmla="*/ 39181 h 1267906"/>
                <a:gd name="connsiteX120" fmla="*/ 3028950 w 4120749"/>
                <a:gd name="connsiteY120" fmla="*/ 29656 h 1267906"/>
                <a:gd name="connsiteX121" fmla="*/ 3000375 w 4120749"/>
                <a:gd name="connsiteY121" fmla="*/ 20131 h 1267906"/>
                <a:gd name="connsiteX122" fmla="*/ 2986087 w 4120749"/>
                <a:gd name="connsiteY122" fmla="*/ 15368 h 1267906"/>
                <a:gd name="connsiteX123" fmla="*/ 2938462 w 4120749"/>
                <a:gd name="connsiteY123" fmla="*/ 24893 h 1267906"/>
                <a:gd name="connsiteX124" fmla="*/ 2914650 w 4120749"/>
                <a:gd name="connsiteY124" fmla="*/ 29656 h 1267906"/>
                <a:gd name="connsiteX125" fmla="*/ 2719387 w 4120749"/>
                <a:gd name="connsiteY125" fmla="*/ 34418 h 1267906"/>
                <a:gd name="connsiteX126" fmla="*/ 2605087 w 4120749"/>
                <a:gd name="connsiteY126" fmla="*/ 29656 h 1267906"/>
                <a:gd name="connsiteX127" fmla="*/ 2590800 w 4120749"/>
                <a:gd name="connsiteY127" fmla="*/ 24893 h 1267906"/>
                <a:gd name="connsiteX128" fmla="*/ 2462212 w 4120749"/>
                <a:gd name="connsiteY128" fmla="*/ 34418 h 1267906"/>
                <a:gd name="connsiteX129" fmla="*/ 2371725 w 4120749"/>
                <a:gd name="connsiteY129" fmla="*/ 39181 h 1267906"/>
                <a:gd name="connsiteX130" fmla="*/ 2247900 w 4120749"/>
                <a:gd name="connsiteY130" fmla="*/ 48706 h 1267906"/>
                <a:gd name="connsiteX131" fmla="*/ 2133600 w 4120749"/>
                <a:gd name="connsiteY131" fmla="*/ 43943 h 1267906"/>
                <a:gd name="connsiteX132" fmla="*/ 1924050 w 4120749"/>
                <a:gd name="connsiteY132" fmla="*/ 39181 h 1267906"/>
                <a:gd name="connsiteX133" fmla="*/ 1862137 w 4120749"/>
                <a:gd name="connsiteY133" fmla="*/ 34418 h 1267906"/>
                <a:gd name="connsiteX134" fmla="*/ 1833562 w 4120749"/>
                <a:gd name="connsiteY134" fmla="*/ 24893 h 1267906"/>
                <a:gd name="connsiteX135" fmla="*/ 1819275 w 4120749"/>
                <a:gd name="connsiteY135" fmla="*/ 20131 h 1267906"/>
                <a:gd name="connsiteX136" fmla="*/ 1738312 w 4120749"/>
                <a:gd name="connsiteY136" fmla="*/ 15368 h 1267906"/>
                <a:gd name="connsiteX137" fmla="*/ 1685925 w 4120749"/>
                <a:gd name="connsiteY137" fmla="*/ 10606 h 1267906"/>
                <a:gd name="connsiteX138" fmla="*/ 1624012 w 4120749"/>
                <a:gd name="connsiteY138" fmla="*/ 15368 h 1267906"/>
                <a:gd name="connsiteX139" fmla="*/ 1600200 w 4120749"/>
                <a:gd name="connsiteY139" fmla="*/ 20131 h 1267906"/>
                <a:gd name="connsiteX140" fmla="*/ 1552575 w 4120749"/>
                <a:gd name="connsiteY140" fmla="*/ 24893 h 1267906"/>
                <a:gd name="connsiteX141" fmla="*/ 1524000 w 4120749"/>
                <a:gd name="connsiteY141" fmla="*/ 29656 h 1267906"/>
                <a:gd name="connsiteX142" fmla="*/ 1495425 w 4120749"/>
                <a:gd name="connsiteY142" fmla="*/ 39181 h 1267906"/>
                <a:gd name="connsiteX143" fmla="*/ 1300162 w 4120749"/>
                <a:gd name="connsiteY143" fmla="*/ 34418 h 1267906"/>
                <a:gd name="connsiteX144" fmla="*/ 1271587 w 4120749"/>
                <a:gd name="connsiteY144" fmla="*/ 29656 h 1267906"/>
                <a:gd name="connsiteX145" fmla="*/ 1076325 w 4120749"/>
                <a:gd name="connsiteY145" fmla="*/ 34418 h 1267906"/>
                <a:gd name="connsiteX146" fmla="*/ 1052512 w 4120749"/>
                <a:gd name="connsiteY146" fmla="*/ 39181 h 1267906"/>
                <a:gd name="connsiteX147" fmla="*/ 1038225 w 4120749"/>
                <a:gd name="connsiteY147" fmla="*/ 43943 h 1267906"/>
                <a:gd name="connsiteX148" fmla="*/ 819150 w 4120749"/>
                <a:gd name="connsiteY148" fmla="*/ 39181 h 1267906"/>
                <a:gd name="connsiteX149" fmla="*/ 762000 w 4120749"/>
                <a:gd name="connsiteY149" fmla="*/ 34418 h 1267906"/>
                <a:gd name="connsiteX150" fmla="*/ 738187 w 4120749"/>
                <a:gd name="connsiteY150" fmla="*/ 29656 h 1267906"/>
                <a:gd name="connsiteX151" fmla="*/ 681037 w 4120749"/>
                <a:gd name="connsiteY151" fmla="*/ 24893 h 1267906"/>
                <a:gd name="connsiteX152" fmla="*/ 633412 w 4120749"/>
                <a:gd name="connsiteY152" fmla="*/ 15368 h 1267906"/>
                <a:gd name="connsiteX153" fmla="*/ 547687 w 4120749"/>
                <a:gd name="connsiteY153" fmla="*/ 20131 h 1267906"/>
                <a:gd name="connsiteX154" fmla="*/ 476250 w 4120749"/>
                <a:gd name="connsiteY154" fmla="*/ 29656 h 1267906"/>
                <a:gd name="connsiteX155" fmla="*/ 461962 w 4120749"/>
                <a:gd name="connsiteY155" fmla="*/ 34418 h 1267906"/>
                <a:gd name="connsiteX156" fmla="*/ 328612 w 4120749"/>
                <a:gd name="connsiteY156" fmla="*/ 29656 h 1267906"/>
                <a:gd name="connsiteX157" fmla="*/ 280987 w 4120749"/>
                <a:gd name="connsiteY157" fmla="*/ 24893 h 1267906"/>
                <a:gd name="connsiteX158" fmla="*/ 233362 w 4120749"/>
                <a:gd name="connsiteY158" fmla="*/ 15368 h 1267906"/>
                <a:gd name="connsiteX159" fmla="*/ 133350 w 4120749"/>
                <a:gd name="connsiteY159" fmla="*/ 10606 h 1267906"/>
                <a:gd name="connsiteX160" fmla="*/ 95250 w 4120749"/>
                <a:gd name="connsiteY160" fmla="*/ 15368 h 1267906"/>
                <a:gd name="connsiteX161" fmla="*/ 80962 w 4120749"/>
                <a:gd name="connsiteY161" fmla="*/ 24893 h 1267906"/>
                <a:gd name="connsiteX162" fmla="*/ 52387 w 4120749"/>
                <a:gd name="connsiteY162" fmla="*/ 34418 h 1267906"/>
                <a:gd name="connsiteX163" fmla="*/ 38100 w 4120749"/>
                <a:gd name="connsiteY163" fmla="*/ 39181 h 1267906"/>
                <a:gd name="connsiteX164" fmla="*/ 23812 w 4120749"/>
                <a:gd name="connsiteY164" fmla="*/ 43943 h 1267906"/>
                <a:gd name="connsiteX165" fmla="*/ 9525 w 4120749"/>
                <a:gd name="connsiteY165" fmla="*/ 53468 h 1267906"/>
                <a:gd name="connsiteX166" fmla="*/ 0 w 4120749"/>
                <a:gd name="connsiteY166" fmla="*/ 482093 h 1267906"/>
                <a:gd name="connsiteX167" fmla="*/ 9525 w 4120749"/>
                <a:gd name="connsiteY167" fmla="*/ 624968 h 1267906"/>
                <a:gd name="connsiteX168" fmla="*/ 14287 w 4120749"/>
                <a:gd name="connsiteY168" fmla="*/ 763081 h 1267906"/>
                <a:gd name="connsiteX169" fmla="*/ 19050 w 4120749"/>
                <a:gd name="connsiteY169" fmla="*/ 805943 h 1267906"/>
                <a:gd name="connsiteX170" fmla="*/ 23812 w 4120749"/>
                <a:gd name="connsiteY170" fmla="*/ 1139318 h 1267906"/>
                <a:gd name="connsiteX171" fmla="*/ 33337 w 4120749"/>
                <a:gd name="connsiteY171" fmla="*/ 1172656 h 1267906"/>
                <a:gd name="connsiteX172" fmla="*/ 28575 w 4120749"/>
                <a:gd name="connsiteY172" fmla="*/ 1205993 h 1267906"/>
                <a:gd name="connsiteX0" fmla="*/ 20308 w 4112482"/>
                <a:gd name="connsiteY0" fmla="*/ 1205993 h 1267906"/>
                <a:gd name="connsiteX1" fmla="*/ 63170 w 4112482"/>
                <a:gd name="connsiteY1" fmla="*/ 1215518 h 1267906"/>
                <a:gd name="connsiteX2" fmla="*/ 77458 w 4112482"/>
                <a:gd name="connsiteY2" fmla="*/ 1225043 h 1267906"/>
                <a:gd name="connsiteX3" fmla="*/ 91745 w 4112482"/>
                <a:gd name="connsiteY3" fmla="*/ 1229806 h 1267906"/>
                <a:gd name="connsiteX4" fmla="*/ 206045 w 4112482"/>
                <a:gd name="connsiteY4" fmla="*/ 1225043 h 1267906"/>
                <a:gd name="connsiteX5" fmla="*/ 234620 w 4112482"/>
                <a:gd name="connsiteY5" fmla="*/ 1215518 h 1267906"/>
                <a:gd name="connsiteX6" fmla="*/ 248908 w 4112482"/>
                <a:gd name="connsiteY6" fmla="*/ 1210756 h 1267906"/>
                <a:gd name="connsiteX7" fmla="*/ 263195 w 4112482"/>
                <a:gd name="connsiteY7" fmla="*/ 1205993 h 1267906"/>
                <a:gd name="connsiteX8" fmla="*/ 296533 w 4112482"/>
                <a:gd name="connsiteY8" fmla="*/ 1215518 h 1267906"/>
                <a:gd name="connsiteX9" fmla="*/ 310820 w 4112482"/>
                <a:gd name="connsiteY9" fmla="*/ 1225043 h 1267906"/>
                <a:gd name="connsiteX10" fmla="*/ 520370 w 4112482"/>
                <a:gd name="connsiteY10" fmla="*/ 1225043 h 1267906"/>
                <a:gd name="connsiteX11" fmla="*/ 553708 w 4112482"/>
                <a:gd name="connsiteY11" fmla="*/ 1239331 h 1267906"/>
                <a:gd name="connsiteX12" fmla="*/ 567995 w 4112482"/>
                <a:gd name="connsiteY12" fmla="*/ 1244093 h 1267906"/>
                <a:gd name="connsiteX13" fmla="*/ 577520 w 4112482"/>
                <a:gd name="connsiteY13" fmla="*/ 1229806 h 1267906"/>
                <a:gd name="connsiteX14" fmla="*/ 615620 w 4112482"/>
                <a:gd name="connsiteY14" fmla="*/ 1239331 h 1267906"/>
                <a:gd name="connsiteX15" fmla="*/ 629908 w 4112482"/>
                <a:gd name="connsiteY15" fmla="*/ 1253618 h 1267906"/>
                <a:gd name="connsiteX16" fmla="*/ 644195 w 4112482"/>
                <a:gd name="connsiteY16" fmla="*/ 1258381 h 1267906"/>
                <a:gd name="connsiteX17" fmla="*/ 658483 w 4112482"/>
                <a:gd name="connsiteY17" fmla="*/ 1267906 h 1267906"/>
                <a:gd name="connsiteX18" fmla="*/ 720395 w 4112482"/>
                <a:gd name="connsiteY18" fmla="*/ 1263143 h 1267906"/>
                <a:gd name="connsiteX19" fmla="*/ 734683 w 4112482"/>
                <a:gd name="connsiteY19" fmla="*/ 1258381 h 1267906"/>
                <a:gd name="connsiteX20" fmla="*/ 753733 w 4112482"/>
                <a:gd name="connsiteY20" fmla="*/ 1253618 h 1267906"/>
                <a:gd name="connsiteX21" fmla="*/ 768020 w 4112482"/>
                <a:gd name="connsiteY21" fmla="*/ 1248856 h 1267906"/>
                <a:gd name="connsiteX22" fmla="*/ 839458 w 4112482"/>
                <a:gd name="connsiteY22" fmla="*/ 1244093 h 1267906"/>
                <a:gd name="connsiteX23" fmla="*/ 877558 w 4112482"/>
                <a:gd name="connsiteY23" fmla="*/ 1239331 h 1267906"/>
                <a:gd name="connsiteX24" fmla="*/ 906133 w 4112482"/>
                <a:gd name="connsiteY24" fmla="*/ 1229806 h 1267906"/>
                <a:gd name="connsiteX25" fmla="*/ 920420 w 4112482"/>
                <a:gd name="connsiteY25" fmla="*/ 1225043 h 1267906"/>
                <a:gd name="connsiteX26" fmla="*/ 1082345 w 4112482"/>
                <a:gd name="connsiteY26" fmla="*/ 1234568 h 1267906"/>
                <a:gd name="connsiteX27" fmla="*/ 1096633 w 4112482"/>
                <a:gd name="connsiteY27" fmla="*/ 1239331 h 1267906"/>
                <a:gd name="connsiteX28" fmla="*/ 1110920 w 4112482"/>
                <a:gd name="connsiteY28" fmla="*/ 1248856 h 1267906"/>
                <a:gd name="connsiteX29" fmla="*/ 1215695 w 4112482"/>
                <a:gd name="connsiteY29" fmla="*/ 1244093 h 1267906"/>
                <a:gd name="connsiteX30" fmla="*/ 1258558 w 4112482"/>
                <a:gd name="connsiteY30" fmla="*/ 1225043 h 1267906"/>
                <a:gd name="connsiteX31" fmla="*/ 1287133 w 4112482"/>
                <a:gd name="connsiteY31" fmla="*/ 1220281 h 1267906"/>
                <a:gd name="connsiteX32" fmla="*/ 1501445 w 4112482"/>
                <a:gd name="connsiteY32" fmla="*/ 1225043 h 1267906"/>
                <a:gd name="connsiteX33" fmla="*/ 1544308 w 4112482"/>
                <a:gd name="connsiteY33" fmla="*/ 1239331 h 1267906"/>
                <a:gd name="connsiteX34" fmla="*/ 1558595 w 4112482"/>
                <a:gd name="connsiteY34" fmla="*/ 1244093 h 1267906"/>
                <a:gd name="connsiteX35" fmla="*/ 1591933 w 4112482"/>
                <a:gd name="connsiteY35" fmla="*/ 1239331 h 1267906"/>
                <a:gd name="connsiteX36" fmla="*/ 1606220 w 4112482"/>
                <a:gd name="connsiteY36" fmla="*/ 1234568 h 1267906"/>
                <a:gd name="connsiteX37" fmla="*/ 1630033 w 4112482"/>
                <a:gd name="connsiteY37" fmla="*/ 1229806 h 1267906"/>
                <a:gd name="connsiteX38" fmla="*/ 1801483 w 4112482"/>
                <a:gd name="connsiteY38" fmla="*/ 1234568 h 1267906"/>
                <a:gd name="connsiteX39" fmla="*/ 1858633 w 4112482"/>
                <a:gd name="connsiteY39" fmla="*/ 1239331 h 1267906"/>
                <a:gd name="connsiteX40" fmla="*/ 1906258 w 4112482"/>
                <a:gd name="connsiteY40" fmla="*/ 1253618 h 1267906"/>
                <a:gd name="connsiteX41" fmla="*/ 1920545 w 4112482"/>
                <a:gd name="connsiteY41" fmla="*/ 1258381 h 1267906"/>
                <a:gd name="connsiteX42" fmla="*/ 1934833 w 4112482"/>
                <a:gd name="connsiteY42" fmla="*/ 1267906 h 1267906"/>
                <a:gd name="connsiteX43" fmla="*/ 1987220 w 4112482"/>
                <a:gd name="connsiteY43" fmla="*/ 1258381 h 1267906"/>
                <a:gd name="connsiteX44" fmla="*/ 2001508 w 4112482"/>
                <a:gd name="connsiteY44" fmla="*/ 1248856 h 1267906"/>
                <a:gd name="connsiteX45" fmla="*/ 2015795 w 4112482"/>
                <a:gd name="connsiteY45" fmla="*/ 1244093 h 1267906"/>
                <a:gd name="connsiteX46" fmla="*/ 2044370 w 4112482"/>
                <a:gd name="connsiteY46" fmla="*/ 1225043 h 1267906"/>
                <a:gd name="connsiteX47" fmla="*/ 2091995 w 4112482"/>
                <a:gd name="connsiteY47" fmla="*/ 1215518 h 1267906"/>
                <a:gd name="connsiteX48" fmla="*/ 2149145 w 4112482"/>
                <a:gd name="connsiteY48" fmla="*/ 1220281 h 1267906"/>
                <a:gd name="connsiteX49" fmla="*/ 2234870 w 4112482"/>
                <a:gd name="connsiteY49" fmla="*/ 1225043 h 1267906"/>
                <a:gd name="connsiteX50" fmla="*/ 2258683 w 4112482"/>
                <a:gd name="connsiteY50" fmla="*/ 1229806 h 1267906"/>
                <a:gd name="connsiteX51" fmla="*/ 2292020 w 4112482"/>
                <a:gd name="connsiteY51" fmla="*/ 1234568 h 1267906"/>
                <a:gd name="connsiteX52" fmla="*/ 2372983 w 4112482"/>
                <a:gd name="connsiteY52" fmla="*/ 1234568 h 1267906"/>
                <a:gd name="connsiteX53" fmla="*/ 2434895 w 4112482"/>
                <a:gd name="connsiteY53" fmla="*/ 1239331 h 1267906"/>
                <a:gd name="connsiteX54" fmla="*/ 2573008 w 4112482"/>
                <a:gd name="connsiteY54" fmla="*/ 1239331 h 1267906"/>
                <a:gd name="connsiteX55" fmla="*/ 2615870 w 4112482"/>
                <a:gd name="connsiteY55" fmla="*/ 1225043 h 1267906"/>
                <a:gd name="connsiteX56" fmla="*/ 2630158 w 4112482"/>
                <a:gd name="connsiteY56" fmla="*/ 1220281 h 1267906"/>
                <a:gd name="connsiteX57" fmla="*/ 2644445 w 4112482"/>
                <a:gd name="connsiteY57" fmla="*/ 1215518 h 1267906"/>
                <a:gd name="connsiteX58" fmla="*/ 2987345 w 4112482"/>
                <a:gd name="connsiteY58" fmla="*/ 1225043 h 1267906"/>
                <a:gd name="connsiteX59" fmla="*/ 3082595 w 4112482"/>
                <a:gd name="connsiteY59" fmla="*/ 1220281 h 1267906"/>
                <a:gd name="connsiteX60" fmla="*/ 3239758 w 4112482"/>
                <a:gd name="connsiteY60" fmla="*/ 1225043 h 1267906"/>
                <a:gd name="connsiteX61" fmla="*/ 3254045 w 4112482"/>
                <a:gd name="connsiteY61" fmla="*/ 1229806 h 1267906"/>
                <a:gd name="connsiteX62" fmla="*/ 3296908 w 4112482"/>
                <a:gd name="connsiteY62" fmla="*/ 1239331 h 1267906"/>
                <a:gd name="connsiteX63" fmla="*/ 3311195 w 4112482"/>
                <a:gd name="connsiteY63" fmla="*/ 1244093 h 1267906"/>
                <a:gd name="connsiteX64" fmla="*/ 3401683 w 4112482"/>
                <a:gd name="connsiteY64" fmla="*/ 1248856 h 1267906"/>
                <a:gd name="connsiteX65" fmla="*/ 3435020 w 4112482"/>
                <a:gd name="connsiteY65" fmla="*/ 1244093 h 1267906"/>
                <a:gd name="connsiteX66" fmla="*/ 3463595 w 4112482"/>
                <a:gd name="connsiteY66" fmla="*/ 1234568 h 1267906"/>
                <a:gd name="connsiteX67" fmla="*/ 3506458 w 4112482"/>
                <a:gd name="connsiteY67" fmla="*/ 1220281 h 1267906"/>
                <a:gd name="connsiteX68" fmla="*/ 3544558 w 4112482"/>
                <a:gd name="connsiteY68" fmla="*/ 1215518 h 1267906"/>
                <a:gd name="connsiteX69" fmla="*/ 3701720 w 4112482"/>
                <a:gd name="connsiteY69" fmla="*/ 1220281 h 1267906"/>
                <a:gd name="connsiteX70" fmla="*/ 3730295 w 4112482"/>
                <a:gd name="connsiteY70" fmla="*/ 1229806 h 1267906"/>
                <a:gd name="connsiteX71" fmla="*/ 3754108 w 4112482"/>
                <a:gd name="connsiteY71" fmla="*/ 1234568 h 1267906"/>
                <a:gd name="connsiteX72" fmla="*/ 3820783 w 4112482"/>
                <a:gd name="connsiteY72" fmla="*/ 1220281 h 1267906"/>
                <a:gd name="connsiteX73" fmla="*/ 3939845 w 4112482"/>
                <a:gd name="connsiteY73" fmla="*/ 1215518 h 1267906"/>
                <a:gd name="connsiteX74" fmla="*/ 3968420 w 4112482"/>
                <a:gd name="connsiteY74" fmla="*/ 1201231 h 1267906"/>
                <a:gd name="connsiteX75" fmla="*/ 3992233 w 4112482"/>
                <a:gd name="connsiteY75" fmla="*/ 1182181 h 1267906"/>
                <a:gd name="connsiteX76" fmla="*/ 4006520 w 4112482"/>
                <a:gd name="connsiteY76" fmla="*/ 1172656 h 1267906"/>
                <a:gd name="connsiteX77" fmla="*/ 4020808 w 4112482"/>
                <a:gd name="connsiteY77" fmla="*/ 1167893 h 1267906"/>
                <a:gd name="connsiteX78" fmla="*/ 4025570 w 4112482"/>
                <a:gd name="connsiteY78" fmla="*/ 1115506 h 1267906"/>
                <a:gd name="connsiteX79" fmla="*/ 4030333 w 4112482"/>
                <a:gd name="connsiteY79" fmla="*/ 1101218 h 1267906"/>
                <a:gd name="connsiteX80" fmla="*/ 4044620 w 4112482"/>
                <a:gd name="connsiteY80" fmla="*/ 1091693 h 1267906"/>
                <a:gd name="connsiteX81" fmla="*/ 4058908 w 4112482"/>
                <a:gd name="connsiteY81" fmla="*/ 1086931 h 1267906"/>
                <a:gd name="connsiteX82" fmla="*/ 4092245 w 4112482"/>
                <a:gd name="connsiteY82" fmla="*/ 1039306 h 1267906"/>
                <a:gd name="connsiteX83" fmla="*/ 4087483 w 4112482"/>
                <a:gd name="connsiteY83" fmla="*/ 996443 h 1267906"/>
                <a:gd name="connsiteX84" fmla="*/ 4082720 w 4112482"/>
                <a:gd name="connsiteY84" fmla="*/ 982156 h 1267906"/>
                <a:gd name="connsiteX85" fmla="*/ 4077958 w 4112482"/>
                <a:gd name="connsiteY85" fmla="*/ 963106 h 1267906"/>
                <a:gd name="connsiteX86" fmla="*/ 4073195 w 4112482"/>
                <a:gd name="connsiteY86" fmla="*/ 925006 h 1267906"/>
                <a:gd name="connsiteX87" fmla="*/ 4087483 w 4112482"/>
                <a:gd name="connsiteY87" fmla="*/ 863093 h 1267906"/>
                <a:gd name="connsiteX88" fmla="*/ 4092245 w 4112482"/>
                <a:gd name="connsiteY88" fmla="*/ 848806 h 1267906"/>
                <a:gd name="connsiteX89" fmla="*/ 4077958 w 4112482"/>
                <a:gd name="connsiteY89" fmla="*/ 815468 h 1267906"/>
                <a:gd name="connsiteX90" fmla="*/ 4063670 w 4112482"/>
                <a:gd name="connsiteY90" fmla="*/ 786893 h 1267906"/>
                <a:gd name="connsiteX91" fmla="*/ 4073195 w 4112482"/>
                <a:gd name="connsiteY91" fmla="*/ 639256 h 1267906"/>
                <a:gd name="connsiteX92" fmla="*/ 4082720 w 4112482"/>
                <a:gd name="connsiteY92" fmla="*/ 544006 h 1267906"/>
                <a:gd name="connsiteX93" fmla="*/ 4077958 w 4112482"/>
                <a:gd name="connsiteY93" fmla="*/ 486856 h 1267906"/>
                <a:gd name="connsiteX94" fmla="*/ 4077958 w 4112482"/>
                <a:gd name="connsiteY94" fmla="*/ 410656 h 1267906"/>
                <a:gd name="connsiteX95" fmla="*/ 4087483 w 4112482"/>
                <a:gd name="connsiteY95" fmla="*/ 396368 h 1267906"/>
                <a:gd name="connsiteX96" fmla="*/ 4092245 w 4112482"/>
                <a:gd name="connsiteY96" fmla="*/ 382081 h 1267906"/>
                <a:gd name="connsiteX97" fmla="*/ 4082720 w 4112482"/>
                <a:gd name="connsiteY97" fmla="*/ 329693 h 1267906"/>
                <a:gd name="connsiteX98" fmla="*/ 4063670 w 4112482"/>
                <a:gd name="connsiteY98" fmla="*/ 301118 h 1267906"/>
                <a:gd name="connsiteX99" fmla="*/ 4073195 w 4112482"/>
                <a:gd name="connsiteY99" fmla="*/ 258256 h 1267906"/>
                <a:gd name="connsiteX100" fmla="*/ 4092245 w 4112482"/>
                <a:gd name="connsiteY100" fmla="*/ 229681 h 1267906"/>
                <a:gd name="connsiteX101" fmla="*/ 4097008 w 4112482"/>
                <a:gd name="connsiteY101" fmla="*/ 215393 h 1267906"/>
                <a:gd name="connsiteX102" fmla="*/ 4106533 w 4112482"/>
                <a:gd name="connsiteY102" fmla="*/ 201106 h 1267906"/>
                <a:gd name="connsiteX103" fmla="*/ 4106533 w 4112482"/>
                <a:gd name="connsiteY103" fmla="*/ 110618 h 1267906"/>
                <a:gd name="connsiteX104" fmla="*/ 4092245 w 4112482"/>
                <a:gd name="connsiteY104" fmla="*/ 82043 h 1267906"/>
                <a:gd name="connsiteX105" fmla="*/ 4073195 w 4112482"/>
                <a:gd name="connsiteY105" fmla="*/ 67756 h 1267906"/>
                <a:gd name="connsiteX106" fmla="*/ 4044620 w 4112482"/>
                <a:gd name="connsiteY106" fmla="*/ 48706 h 1267906"/>
                <a:gd name="connsiteX107" fmla="*/ 4030333 w 4112482"/>
                <a:gd name="connsiteY107" fmla="*/ 39181 h 1267906"/>
                <a:gd name="connsiteX108" fmla="*/ 3963658 w 4112482"/>
                <a:gd name="connsiteY108" fmla="*/ 24893 h 1267906"/>
                <a:gd name="connsiteX109" fmla="*/ 3787445 w 4112482"/>
                <a:gd name="connsiteY109" fmla="*/ 29656 h 1267906"/>
                <a:gd name="connsiteX110" fmla="*/ 3773158 w 4112482"/>
                <a:gd name="connsiteY110" fmla="*/ 34418 h 1267906"/>
                <a:gd name="connsiteX111" fmla="*/ 3735058 w 4112482"/>
                <a:gd name="connsiteY111" fmla="*/ 43943 h 1267906"/>
                <a:gd name="connsiteX112" fmla="*/ 3658858 w 4112482"/>
                <a:gd name="connsiteY112" fmla="*/ 39181 h 1267906"/>
                <a:gd name="connsiteX113" fmla="*/ 3615995 w 4112482"/>
                <a:gd name="connsiteY113" fmla="*/ 24893 h 1267906"/>
                <a:gd name="connsiteX114" fmla="*/ 3573133 w 4112482"/>
                <a:gd name="connsiteY114" fmla="*/ 10606 h 1267906"/>
                <a:gd name="connsiteX115" fmla="*/ 3539795 w 4112482"/>
                <a:gd name="connsiteY115" fmla="*/ 5843 h 1267906"/>
                <a:gd name="connsiteX116" fmla="*/ 3492170 w 4112482"/>
                <a:gd name="connsiteY116" fmla="*/ 5843 h 1267906"/>
                <a:gd name="connsiteX117" fmla="*/ 3477883 w 4112482"/>
                <a:gd name="connsiteY117" fmla="*/ 15368 h 1267906"/>
                <a:gd name="connsiteX118" fmla="*/ 3401683 w 4112482"/>
                <a:gd name="connsiteY118" fmla="*/ 34418 h 1267906"/>
                <a:gd name="connsiteX119" fmla="*/ 3144508 w 4112482"/>
                <a:gd name="connsiteY119" fmla="*/ 39181 h 1267906"/>
                <a:gd name="connsiteX120" fmla="*/ 3020683 w 4112482"/>
                <a:gd name="connsiteY120" fmla="*/ 29656 h 1267906"/>
                <a:gd name="connsiteX121" fmla="*/ 2992108 w 4112482"/>
                <a:gd name="connsiteY121" fmla="*/ 20131 h 1267906"/>
                <a:gd name="connsiteX122" fmla="*/ 2977820 w 4112482"/>
                <a:gd name="connsiteY122" fmla="*/ 15368 h 1267906"/>
                <a:gd name="connsiteX123" fmla="*/ 2930195 w 4112482"/>
                <a:gd name="connsiteY123" fmla="*/ 24893 h 1267906"/>
                <a:gd name="connsiteX124" fmla="*/ 2906383 w 4112482"/>
                <a:gd name="connsiteY124" fmla="*/ 29656 h 1267906"/>
                <a:gd name="connsiteX125" fmla="*/ 2711120 w 4112482"/>
                <a:gd name="connsiteY125" fmla="*/ 34418 h 1267906"/>
                <a:gd name="connsiteX126" fmla="*/ 2596820 w 4112482"/>
                <a:gd name="connsiteY126" fmla="*/ 29656 h 1267906"/>
                <a:gd name="connsiteX127" fmla="*/ 2582533 w 4112482"/>
                <a:gd name="connsiteY127" fmla="*/ 24893 h 1267906"/>
                <a:gd name="connsiteX128" fmla="*/ 2453945 w 4112482"/>
                <a:gd name="connsiteY128" fmla="*/ 34418 h 1267906"/>
                <a:gd name="connsiteX129" fmla="*/ 2363458 w 4112482"/>
                <a:gd name="connsiteY129" fmla="*/ 39181 h 1267906"/>
                <a:gd name="connsiteX130" fmla="*/ 2239633 w 4112482"/>
                <a:gd name="connsiteY130" fmla="*/ 48706 h 1267906"/>
                <a:gd name="connsiteX131" fmla="*/ 2125333 w 4112482"/>
                <a:gd name="connsiteY131" fmla="*/ 43943 h 1267906"/>
                <a:gd name="connsiteX132" fmla="*/ 1915783 w 4112482"/>
                <a:gd name="connsiteY132" fmla="*/ 39181 h 1267906"/>
                <a:gd name="connsiteX133" fmla="*/ 1853870 w 4112482"/>
                <a:gd name="connsiteY133" fmla="*/ 34418 h 1267906"/>
                <a:gd name="connsiteX134" fmla="*/ 1825295 w 4112482"/>
                <a:gd name="connsiteY134" fmla="*/ 24893 h 1267906"/>
                <a:gd name="connsiteX135" fmla="*/ 1811008 w 4112482"/>
                <a:gd name="connsiteY135" fmla="*/ 20131 h 1267906"/>
                <a:gd name="connsiteX136" fmla="*/ 1730045 w 4112482"/>
                <a:gd name="connsiteY136" fmla="*/ 15368 h 1267906"/>
                <a:gd name="connsiteX137" fmla="*/ 1677658 w 4112482"/>
                <a:gd name="connsiteY137" fmla="*/ 10606 h 1267906"/>
                <a:gd name="connsiteX138" fmla="*/ 1615745 w 4112482"/>
                <a:gd name="connsiteY138" fmla="*/ 15368 h 1267906"/>
                <a:gd name="connsiteX139" fmla="*/ 1591933 w 4112482"/>
                <a:gd name="connsiteY139" fmla="*/ 20131 h 1267906"/>
                <a:gd name="connsiteX140" fmla="*/ 1544308 w 4112482"/>
                <a:gd name="connsiteY140" fmla="*/ 24893 h 1267906"/>
                <a:gd name="connsiteX141" fmla="*/ 1515733 w 4112482"/>
                <a:gd name="connsiteY141" fmla="*/ 29656 h 1267906"/>
                <a:gd name="connsiteX142" fmla="*/ 1487158 w 4112482"/>
                <a:gd name="connsiteY142" fmla="*/ 39181 h 1267906"/>
                <a:gd name="connsiteX143" fmla="*/ 1291895 w 4112482"/>
                <a:gd name="connsiteY143" fmla="*/ 34418 h 1267906"/>
                <a:gd name="connsiteX144" fmla="*/ 1263320 w 4112482"/>
                <a:gd name="connsiteY144" fmla="*/ 29656 h 1267906"/>
                <a:gd name="connsiteX145" fmla="*/ 1068058 w 4112482"/>
                <a:gd name="connsiteY145" fmla="*/ 34418 h 1267906"/>
                <a:gd name="connsiteX146" fmla="*/ 1044245 w 4112482"/>
                <a:gd name="connsiteY146" fmla="*/ 39181 h 1267906"/>
                <a:gd name="connsiteX147" fmla="*/ 1029958 w 4112482"/>
                <a:gd name="connsiteY147" fmla="*/ 43943 h 1267906"/>
                <a:gd name="connsiteX148" fmla="*/ 810883 w 4112482"/>
                <a:gd name="connsiteY148" fmla="*/ 39181 h 1267906"/>
                <a:gd name="connsiteX149" fmla="*/ 753733 w 4112482"/>
                <a:gd name="connsiteY149" fmla="*/ 34418 h 1267906"/>
                <a:gd name="connsiteX150" fmla="*/ 729920 w 4112482"/>
                <a:gd name="connsiteY150" fmla="*/ 29656 h 1267906"/>
                <a:gd name="connsiteX151" fmla="*/ 672770 w 4112482"/>
                <a:gd name="connsiteY151" fmla="*/ 24893 h 1267906"/>
                <a:gd name="connsiteX152" fmla="*/ 625145 w 4112482"/>
                <a:gd name="connsiteY152" fmla="*/ 15368 h 1267906"/>
                <a:gd name="connsiteX153" fmla="*/ 539420 w 4112482"/>
                <a:gd name="connsiteY153" fmla="*/ 20131 h 1267906"/>
                <a:gd name="connsiteX154" fmla="*/ 467983 w 4112482"/>
                <a:gd name="connsiteY154" fmla="*/ 29656 h 1267906"/>
                <a:gd name="connsiteX155" fmla="*/ 453695 w 4112482"/>
                <a:gd name="connsiteY155" fmla="*/ 34418 h 1267906"/>
                <a:gd name="connsiteX156" fmla="*/ 320345 w 4112482"/>
                <a:gd name="connsiteY156" fmla="*/ 29656 h 1267906"/>
                <a:gd name="connsiteX157" fmla="*/ 272720 w 4112482"/>
                <a:gd name="connsiteY157" fmla="*/ 24893 h 1267906"/>
                <a:gd name="connsiteX158" fmla="*/ 225095 w 4112482"/>
                <a:gd name="connsiteY158" fmla="*/ 15368 h 1267906"/>
                <a:gd name="connsiteX159" fmla="*/ 125083 w 4112482"/>
                <a:gd name="connsiteY159" fmla="*/ 10606 h 1267906"/>
                <a:gd name="connsiteX160" fmla="*/ 86983 w 4112482"/>
                <a:gd name="connsiteY160" fmla="*/ 15368 h 1267906"/>
                <a:gd name="connsiteX161" fmla="*/ 72695 w 4112482"/>
                <a:gd name="connsiteY161" fmla="*/ 24893 h 1267906"/>
                <a:gd name="connsiteX162" fmla="*/ 44120 w 4112482"/>
                <a:gd name="connsiteY162" fmla="*/ 34418 h 1267906"/>
                <a:gd name="connsiteX163" fmla="*/ 29833 w 4112482"/>
                <a:gd name="connsiteY163" fmla="*/ 39181 h 1267906"/>
                <a:gd name="connsiteX164" fmla="*/ 15545 w 4112482"/>
                <a:gd name="connsiteY164" fmla="*/ 43943 h 1267906"/>
                <a:gd name="connsiteX165" fmla="*/ 1258 w 4112482"/>
                <a:gd name="connsiteY165" fmla="*/ 53468 h 1267906"/>
                <a:gd name="connsiteX166" fmla="*/ 1258 w 4112482"/>
                <a:gd name="connsiteY166" fmla="*/ 624968 h 1267906"/>
                <a:gd name="connsiteX167" fmla="*/ 6020 w 4112482"/>
                <a:gd name="connsiteY167" fmla="*/ 763081 h 1267906"/>
                <a:gd name="connsiteX168" fmla="*/ 10783 w 4112482"/>
                <a:gd name="connsiteY168" fmla="*/ 805943 h 1267906"/>
                <a:gd name="connsiteX169" fmla="*/ 15545 w 4112482"/>
                <a:gd name="connsiteY169" fmla="*/ 1139318 h 1267906"/>
                <a:gd name="connsiteX170" fmla="*/ 25070 w 4112482"/>
                <a:gd name="connsiteY170" fmla="*/ 1172656 h 1267906"/>
                <a:gd name="connsiteX171" fmla="*/ 20308 w 4112482"/>
                <a:gd name="connsiteY171" fmla="*/ 1205993 h 1267906"/>
                <a:gd name="connsiteX0" fmla="*/ 19370 w 4111544"/>
                <a:gd name="connsiteY0" fmla="*/ 1207623 h 1269536"/>
                <a:gd name="connsiteX1" fmla="*/ 62232 w 4111544"/>
                <a:gd name="connsiteY1" fmla="*/ 1217148 h 1269536"/>
                <a:gd name="connsiteX2" fmla="*/ 76520 w 4111544"/>
                <a:gd name="connsiteY2" fmla="*/ 1226673 h 1269536"/>
                <a:gd name="connsiteX3" fmla="*/ 90807 w 4111544"/>
                <a:gd name="connsiteY3" fmla="*/ 1231436 h 1269536"/>
                <a:gd name="connsiteX4" fmla="*/ 205107 w 4111544"/>
                <a:gd name="connsiteY4" fmla="*/ 1226673 h 1269536"/>
                <a:gd name="connsiteX5" fmla="*/ 233682 w 4111544"/>
                <a:gd name="connsiteY5" fmla="*/ 1217148 h 1269536"/>
                <a:gd name="connsiteX6" fmla="*/ 247970 w 4111544"/>
                <a:gd name="connsiteY6" fmla="*/ 1212386 h 1269536"/>
                <a:gd name="connsiteX7" fmla="*/ 262257 w 4111544"/>
                <a:gd name="connsiteY7" fmla="*/ 1207623 h 1269536"/>
                <a:gd name="connsiteX8" fmla="*/ 295595 w 4111544"/>
                <a:gd name="connsiteY8" fmla="*/ 1217148 h 1269536"/>
                <a:gd name="connsiteX9" fmla="*/ 309882 w 4111544"/>
                <a:gd name="connsiteY9" fmla="*/ 1226673 h 1269536"/>
                <a:gd name="connsiteX10" fmla="*/ 519432 w 4111544"/>
                <a:gd name="connsiteY10" fmla="*/ 1226673 h 1269536"/>
                <a:gd name="connsiteX11" fmla="*/ 552770 w 4111544"/>
                <a:gd name="connsiteY11" fmla="*/ 1240961 h 1269536"/>
                <a:gd name="connsiteX12" fmla="*/ 567057 w 4111544"/>
                <a:gd name="connsiteY12" fmla="*/ 1245723 h 1269536"/>
                <a:gd name="connsiteX13" fmla="*/ 576582 w 4111544"/>
                <a:gd name="connsiteY13" fmla="*/ 1231436 h 1269536"/>
                <a:gd name="connsiteX14" fmla="*/ 614682 w 4111544"/>
                <a:gd name="connsiteY14" fmla="*/ 1240961 h 1269536"/>
                <a:gd name="connsiteX15" fmla="*/ 628970 w 4111544"/>
                <a:gd name="connsiteY15" fmla="*/ 1255248 h 1269536"/>
                <a:gd name="connsiteX16" fmla="*/ 643257 w 4111544"/>
                <a:gd name="connsiteY16" fmla="*/ 1260011 h 1269536"/>
                <a:gd name="connsiteX17" fmla="*/ 657545 w 4111544"/>
                <a:gd name="connsiteY17" fmla="*/ 1269536 h 1269536"/>
                <a:gd name="connsiteX18" fmla="*/ 719457 w 4111544"/>
                <a:gd name="connsiteY18" fmla="*/ 1264773 h 1269536"/>
                <a:gd name="connsiteX19" fmla="*/ 733745 w 4111544"/>
                <a:gd name="connsiteY19" fmla="*/ 1260011 h 1269536"/>
                <a:gd name="connsiteX20" fmla="*/ 752795 w 4111544"/>
                <a:gd name="connsiteY20" fmla="*/ 1255248 h 1269536"/>
                <a:gd name="connsiteX21" fmla="*/ 767082 w 4111544"/>
                <a:gd name="connsiteY21" fmla="*/ 1250486 h 1269536"/>
                <a:gd name="connsiteX22" fmla="*/ 838520 w 4111544"/>
                <a:gd name="connsiteY22" fmla="*/ 1245723 h 1269536"/>
                <a:gd name="connsiteX23" fmla="*/ 876620 w 4111544"/>
                <a:gd name="connsiteY23" fmla="*/ 1240961 h 1269536"/>
                <a:gd name="connsiteX24" fmla="*/ 905195 w 4111544"/>
                <a:gd name="connsiteY24" fmla="*/ 1231436 h 1269536"/>
                <a:gd name="connsiteX25" fmla="*/ 919482 w 4111544"/>
                <a:gd name="connsiteY25" fmla="*/ 1226673 h 1269536"/>
                <a:gd name="connsiteX26" fmla="*/ 1081407 w 4111544"/>
                <a:gd name="connsiteY26" fmla="*/ 1236198 h 1269536"/>
                <a:gd name="connsiteX27" fmla="*/ 1095695 w 4111544"/>
                <a:gd name="connsiteY27" fmla="*/ 1240961 h 1269536"/>
                <a:gd name="connsiteX28" fmla="*/ 1109982 w 4111544"/>
                <a:gd name="connsiteY28" fmla="*/ 1250486 h 1269536"/>
                <a:gd name="connsiteX29" fmla="*/ 1214757 w 4111544"/>
                <a:gd name="connsiteY29" fmla="*/ 1245723 h 1269536"/>
                <a:gd name="connsiteX30" fmla="*/ 1257620 w 4111544"/>
                <a:gd name="connsiteY30" fmla="*/ 1226673 h 1269536"/>
                <a:gd name="connsiteX31" fmla="*/ 1286195 w 4111544"/>
                <a:gd name="connsiteY31" fmla="*/ 1221911 h 1269536"/>
                <a:gd name="connsiteX32" fmla="*/ 1500507 w 4111544"/>
                <a:gd name="connsiteY32" fmla="*/ 1226673 h 1269536"/>
                <a:gd name="connsiteX33" fmla="*/ 1543370 w 4111544"/>
                <a:gd name="connsiteY33" fmla="*/ 1240961 h 1269536"/>
                <a:gd name="connsiteX34" fmla="*/ 1557657 w 4111544"/>
                <a:gd name="connsiteY34" fmla="*/ 1245723 h 1269536"/>
                <a:gd name="connsiteX35" fmla="*/ 1590995 w 4111544"/>
                <a:gd name="connsiteY35" fmla="*/ 1240961 h 1269536"/>
                <a:gd name="connsiteX36" fmla="*/ 1605282 w 4111544"/>
                <a:gd name="connsiteY36" fmla="*/ 1236198 h 1269536"/>
                <a:gd name="connsiteX37" fmla="*/ 1629095 w 4111544"/>
                <a:gd name="connsiteY37" fmla="*/ 1231436 h 1269536"/>
                <a:gd name="connsiteX38" fmla="*/ 1800545 w 4111544"/>
                <a:gd name="connsiteY38" fmla="*/ 1236198 h 1269536"/>
                <a:gd name="connsiteX39" fmla="*/ 1857695 w 4111544"/>
                <a:gd name="connsiteY39" fmla="*/ 1240961 h 1269536"/>
                <a:gd name="connsiteX40" fmla="*/ 1905320 w 4111544"/>
                <a:gd name="connsiteY40" fmla="*/ 1255248 h 1269536"/>
                <a:gd name="connsiteX41" fmla="*/ 1919607 w 4111544"/>
                <a:gd name="connsiteY41" fmla="*/ 1260011 h 1269536"/>
                <a:gd name="connsiteX42" fmla="*/ 1933895 w 4111544"/>
                <a:gd name="connsiteY42" fmla="*/ 1269536 h 1269536"/>
                <a:gd name="connsiteX43" fmla="*/ 1986282 w 4111544"/>
                <a:gd name="connsiteY43" fmla="*/ 1260011 h 1269536"/>
                <a:gd name="connsiteX44" fmla="*/ 2000570 w 4111544"/>
                <a:gd name="connsiteY44" fmla="*/ 1250486 h 1269536"/>
                <a:gd name="connsiteX45" fmla="*/ 2014857 w 4111544"/>
                <a:gd name="connsiteY45" fmla="*/ 1245723 h 1269536"/>
                <a:gd name="connsiteX46" fmla="*/ 2043432 w 4111544"/>
                <a:gd name="connsiteY46" fmla="*/ 1226673 h 1269536"/>
                <a:gd name="connsiteX47" fmla="*/ 2091057 w 4111544"/>
                <a:gd name="connsiteY47" fmla="*/ 1217148 h 1269536"/>
                <a:gd name="connsiteX48" fmla="*/ 2148207 w 4111544"/>
                <a:gd name="connsiteY48" fmla="*/ 1221911 h 1269536"/>
                <a:gd name="connsiteX49" fmla="*/ 2233932 w 4111544"/>
                <a:gd name="connsiteY49" fmla="*/ 1226673 h 1269536"/>
                <a:gd name="connsiteX50" fmla="*/ 2257745 w 4111544"/>
                <a:gd name="connsiteY50" fmla="*/ 1231436 h 1269536"/>
                <a:gd name="connsiteX51" fmla="*/ 2291082 w 4111544"/>
                <a:gd name="connsiteY51" fmla="*/ 1236198 h 1269536"/>
                <a:gd name="connsiteX52" fmla="*/ 2372045 w 4111544"/>
                <a:gd name="connsiteY52" fmla="*/ 1236198 h 1269536"/>
                <a:gd name="connsiteX53" fmla="*/ 2433957 w 4111544"/>
                <a:gd name="connsiteY53" fmla="*/ 1240961 h 1269536"/>
                <a:gd name="connsiteX54" fmla="*/ 2572070 w 4111544"/>
                <a:gd name="connsiteY54" fmla="*/ 1240961 h 1269536"/>
                <a:gd name="connsiteX55" fmla="*/ 2614932 w 4111544"/>
                <a:gd name="connsiteY55" fmla="*/ 1226673 h 1269536"/>
                <a:gd name="connsiteX56" fmla="*/ 2629220 w 4111544"/>
                <a:gd name="connsiteY56" fmla="*/ 1221911 h 1269536"/>
                <a:gd name="connsiteX57" fmla="*/ 2643507 w 4111544"/>
                <a:gd name="connsiteY57" fmla="*/ 1217148 h 1269536"/>
                <a:gd name="connsiteX58" fmla="*/ 2986407 w 4111544"/>
                <a:gd name="connsiteY58" fmla="*/ 1226673 h 1269536"/>
                <a:gd name="connsiteX59" fmla="*/ 3081657 w 4111544"/>
                <a:gd name="connsiteY59" fmla="*/ 1221911 h 1269536"/>
                <a:gd name="connsiteX60" fmla="*/ 3238820 w 4111544"/>
                <a:gd name="connsiteY60" fmla="*/ 1226673 h 1269536"/>
                <a:gd name="connsiteX61" fmla="*/ 3253107 w 4111544"/>
                <a:gd name="connsiteY61" fmla="*/ 1231436 h 1269536"/>
                <a:gd name="connsiteX62" fmla="*/ 3295970 w 4111544"/>
                <a:gd name="connsiteY62" fmla="*/ 1240961 h 1269536"/>
                <a:gd name="connsiteX63" fmla="*/ 3310257 w 4111544"/>
                <a:gd name="connsiteY63" fmla="*/ 1245723 h 1269536"/>
                <a:gd name="connsiteX64" fmla="*/ 3400745 w 4111544"/>
                <a:gd name="connsiteY64" fmla="*/ 1250486 h 1269536"/>
                <a:gd name="connsiteX65" fmla="*/ 3434082 w 4111544"/>
                <a:gd name="connsiteY65" fmla="*/ 1245723 h 1269536"/>
                <a:gd name="connsiteX66" fmla="*/ 3462657 w 4111544"/>
                <a:gd name="connsiteY66" fmla="*/ 1236198 h 1269536"/>
                <a:gd name="connsiteX67" fmla="*/ 3505520 w 4111544"/>
                <a:gd name="connsiteY67" fmla="*/ 1221911 h 1269536"/>
                <a:gd name="connsiteX68" fmla="*/ 3543620 w 4111544"/>
                <a:gd name="connsiteY68" fmla="*/ 1217148 h 1269536"/>
                <a:gd name="connsiteX69" fmla="*/ 3700782 w 4111544"/>
                <a:gd name="connsiteY69" fmla="*/ 1221911 h 1269536"/>
                <a:gd name="connsiteX70" fmla="*/ 3729357 w 4111544"/>
                <a:gd name="connsiteY70" fmla="*/ 1231436 h 1269536"/>
                <a:gd name="connsiteX71" fmla="*/ 3753170 w 4111544"/>
                <a:gd name="connsiteY71" fmla="*/ 1236198 h 1269536"/>
                <a:gd name="connsiteX72" fmla="*/ 3819845 w 4111544"/>
                <a:gd name="connsiteY72" fmla="*/ 1221911 h 1269536"/>
                <a:gd name="connsiteX73" fmla="*/ 3938907 w 4111544"/>
                <a:gd name="connsiteY73" fmla="*/ 1217148 h 1269536"/>
                <a:gd name="connsiteX74" fmla="*/ 3967482 w 4111544"/>
                <a:gd name="connsiteY74" fmla="*/ 1202861 h 1269536"/>
                <a:gd name="connsiteX75" fmla="*/ 3991295 w 4111544"/>
                <a:gd name="connsiteY75" fmla="*/ 1183811 h 1269536"/>
                <a:gd name="connsiteX76" fmla="*/ 4005582 w 4111544"/>
                <a:gd name="connsiteY76" fmla="*/ 1174286 h 1269536"/>
                <a:gd name="connsiteX77" fmla="*/ 4019870 w 4111544"/>
                <a:gd name="connsiteY77" fmla="*/ 1169523 h 1269536"/>
                <a:gd name="connsiteX78" fmla="*/ 4024632 w 4111544"/>
                <a:gd name="connsiteY78" fmla="*/ 1117136 h 1269536"/>
                <a:gd name="connsiteX79" fmla="*/ 4029395 w 4111544"/>
                <a:gd name="connsiteY79" fmla="*/ 1102848 h 1269536"/>
                <a:gd name="connsiteX80" fmla="*/ 4043682 w 4111544"/>
                <a:gd name="connsiteY80" fmla="*/ 1093323 h 1269536"/>
                <a:gd name="connsiteX81" fmla="*/ 4057970 w 4111544"/>
                <a:gd name="connsiteY81" fmla="*/ 1088561 h 1269536"/>
                <a:gd name="connsiteX82" fmla="*/ 4091307 w 4111544"/>
                <a:gd name="connsiteY82" fmla="*/ 1040936 h 1269536"/>
                <a:gd name="connsiteX83" fmla="*/ 4086545 w 4111544"/>
                <a:gd name="connsiteY83" fmla="*/ 998073 h 1269536"/>
                <a:gd name="connsiteX84" fmla="*/ 4081782 w 4111544"/>
                <a:gd name="connsiteY84" fmla="*/ 983786 h 1269536"/>
                <a:gd name="connsiteX85" fmla="*/ 4077020 w 4111544"/>
                <a:gd name="connsiteY85" fmla="*/ 964736 h 1269536"/>
                <a:gd name="connsiteX86" fmla="*/ 4072257 w 4111544"/>
                <a:gd name="connsiteY86" fmla="*/ 926636 h 1269536"/>
                <a:gd name="connsiteX87" fmla="*/ 4086545 w 4111544"/>
                <a:gd name="connsiteY87" fmla="*/ 864723 h 1269536"/>
                <a:gd name="connsiteX88" fmla="*/ 4091307 w 4111544"/>
                <a:gd name="connsiteY88" fmla="*/ 850436 h 1269536"/>
                <a:gd name="connsiteX89" fmla="*/ 4077020 w 4111544"/>
                <a:gd name="connsiteY89" fmla="*/ 817098 h 1269536"/>
                <a:gd name="connsiteX90" fmla="*/ 4062732 w 4111544"/>
                <a:gd name="connsiteY90" fmla="*/ 788523 h 1269536"/>
                <a:gd name="connsiteX91" fmla="*/ 4072257 w 4111544"/>
                <a:gd name="connsiteY91" fmla="*/ 640886 h 1269536"/>
                <a:gd name="connsiteX92" fmla="*/ 4081782 w 4111544"/>
                <a:gd name="connsiteY92" fmla="*/ 545636 h 1269536"/>
                <a:gd name="connsiteX93" fmla="*/ 4077020 w 4111544"/>
                <a:gd name="connsiteY93" fmla="*/ 488486 h 1269536"/>
                <a:gd name="connsiteX94" fmla="*/ 4077020 w 4111544"/>
                <a:gd name="connsiteY94" fmla="*/ 412286 h 1269536"/>
                <a:gd name="connsiteX95" fmla="*/ 4086545 w 4111544"/>
                <a:gd name="connsiteY95" fmla="*/ 397998 h 1269536"/>
                <a:gd name="connsiteX96" fmla="*/ 4091307 w 4111544"/>
                <a:gd name="connsiteY96" fmla="*/ 383711 h 1269536"/>
                <a:gd name="connsiteX97" fmla="*/ 4081782 w 4111544"/>
                <a:gd name="connsiteY97" fmla="*/ 331323 h 1269536"/>
                <a:gd name="connsiteX98" fmla="*/ 4062732 w 4111544"/>
                <a:gd name="connsiteY98" fmla="*/ 302748 h 1269536"/>
                <a:gd name="connsiteX99" fmla="*/ 4072257 w 4111544"/>
                <a:gd name="connsiteY99" fmla="*/ 259886 h 1269536"/>
                <a:gd name="connsiteX100" fmla="*/ 4091307 w 4111544"/>
                <a:gd name="connsiteY100" fmla="*/ 231311 h 1269536"/>
                <a:gd name="connsiteX101" fmla="*/ 4096070 w 4111544"/>
                <a:gd name="connsiteY101" fmla="*/ 217023 h 1269536"/>
                <a:gd name="connsiteX102" fmla="*/ 4105595 w 4111544"/>
                <a:gd name="connsiteY102" fmla="*/ 202736 h 1269536"/>
                <a:gd name="connsiteX103" fmla="*/ 4105595 w 4111544"/>
                <a:gd name="connsiteY103" fmla="*/ 112248 h 1269536"/>
                <a:gd name="connsiteX104" fmla="*/ 4091307 w 4111544"/>
                <a:gd name="connsiteY104" fmla="*/ 83673 h 1269536"/>
                <a:gd name="connsiteX105" fmla="*/ 4072257 w 4111544"/>
                <a:gd name="connsiteY105" fmla="*/ 69386 h 1269536"/>
                <a:gd name="connsiteX106" fmla="*/ 4043682 w 4111544"/>
                <a:gd name="connsiteY106" fmla="*/ 50336 h 1269536"/>
                <a:gd name="connsiteX107" fmla="*/ 4029395 w 4111544"/>
                <a:gd name="connsiteY107" fmla="*/ 40811 h 1269536"/>
                <a:gd name="connsiteX108" fmla="*/ 3962720 w 4111544"/>
                <a:gd name="connsiteY108" fmla="*/ 26523 h 1269536"/>
                <a:gd name="connsiteX109" fmla="*/ 3786507 w 4111544"/>
                <a:gd name="connsiteY109" fmla="*/ 31286 h 1269536"/>
                <a:gd name="connsiteX110" fmla="*/ 3772220 w 4111544"/>
                <a:gd name="connsiteY110" fmla="*/ 36048 h 1269536"/>
                <a:gd name="connsiteX111" fmla="*/ 3734120 w 4111544"/>
                <a:gd name="connsiteY111" fmla="*/ 45573 h 1269536"/>
                <a:gd name="connsiteX112" fmla="*/ 3657920 w 4111544"/>
                <a:gd name="connsiteY112" fmla="*/ 40811 h 1269536"/>
                <a:gd name="connsiteX113" fmla="*/ 3615057 w 4111544"/>
                <a:gd name="connsiteY113" fmla="*/ 26523 h 1269536"/>
                <a:gd name="connsiteX114" fmla="*/ 3572195 w 4111544"/>
                <a:gd name="connsiteY114" fmla="*/ 12236 h 1269536"/>
                <a:gd name="connsiteX115" fmla="*/ 3538857 w 4111544"/>
                <a:gd name="connsiteY115" fmla="*/ 7473 h 1269536"/>
                <a:gd name="connsiteX116" fmla="*/ 3491232 w 4111544"/>
                <a:gd name="connsiteY116" fmla="*/ 7473 h 1269536"/>
                <a:gd name="connsiteX117" fmla="*/ 3476945 w 4111544"/>
                <a:gd name="connsiteY117" fmla="*/ 16998 h 1269536"/>
                <a:gd name="connsiteX118" fmla="*/ 3400745 w 4111544"/>
                <a:gd name="connsiteY118" fmla="*/ 36048 h 1269536"/>
                <a:gd name="connsiteX119" fmla="*/ 3143570 w 4111544"/>
                <a:gd name="connsiteY119" fmla="*/ 40811 h 1269536"/>
                <a:gd name="connsiteX120" fmla="*/ 3019745 w 4111544"/>
                <a:gd name="connsiteY120" fmla="*/ 31286 h 1269536"/>
                <a:gd name="connsiteX121" fmla="*/ 2991170 w 4111544"/>
                <a:gd name="connsiteY121" fmla="*/ 21761 h 1269536"/>
                <a:gd name="connsiteX122" fmla="*/ 2976882 w 4111544"/>
                <a:gd name="connsiteY122" fmla="*/ 16998 h 1269536"/>
                <a:gd name="connsiteX123" fmla="*/ 2929257 w 4111544"/>
                <a:gd name="connsiteY123" fmla="*/ 26523 h 1269536"/>
                <a:gd name="connsiteX124" fmla="*/ 2905445 w 4111544"/>
                <a:gd name="connsiteY124" fmla="*/ 31286 h 1269536"/>
                <a:gd name="connsiteX125" fmla="*/ 2710182 w 4111544"/>
                <a:gd name="connsiteY125" fmla="*/ 36048 h 1269536"/>
                <a:gd name="connsiteX126" fmla="*/ 2595882 w 4111544"/>
                <a:gd name="connsiteY126" fmla="*/ 31286 h 1269536"/>
                <a:gd name="connsiteX127" fmla="*/ 2581595 w 4111544"/>
                <a:gd name="connsiteY127" fmla="*/ 26523 h 1269536"/>
                <a:gd name="connsiteX128" fmla="*/ 2453007 w 4111544"/>
                <a:gd name="connsiteY128" fmla="*/ 36048 h 1269536"/>
                <a:gd name="connsiteX129" fmla="*/ 2362520 w 4111544"/>
                <a:gd name="connsiteY129" fmla="*/ 40811 h 1269536"/>
                <a:gd name="connsiteX130" fmla="*/ 2238695 w 4111544"/>
                <a:gd name="connsiteY130" fmla="*/ 50336 h 1269536"/>
                <a:gd name="connsiteX131" fmla="*/ 2124395 w 4111544"/>
                <a:gd name="connsiteY131" fmla="*/ 45573 h 1269536"/>
                <a:gd name="connsiteX132" fmla="*/ 1914845 w 4111544"/>
                <a:gd name="connsiteY132" fmla="*/ 40811 h 1269536"/>
                <a:gd name="connsiteX133" fmla="*/ 1852932 w 4111544"/>
                <a:gd name="connsiteY133" fmla="*/ 36048 h 1269536"/>
                <a:gd name="connsiteX134" fmla="*/ 1824357 w 4111544"/>
                <a:gd name="connsiteY134" fmla="*/ 26523 h 1269536"/>
                <a:gd name="connsiteX135" fmla="*/ 1810070 w 4111544"/>
                <a:gd name="connsiteY135" fmla="*/ 21761 h 1269536"/>
                <a:gd name="connsiteX136" fmla="*/ 1729107 w 4111544"/>
                <a:gd name="connsiteY136" fmla="*/ 16998 h 1269536"/>
                <a:gd name="connsiteX137" fmla="*/ 1676720 w 4111544"/>
                <a:gd name="connsiteY137" fmla="*/ 12236 h 1269536"/>
                <a:gd name="connsiteX138" fmla="*/ 1614807 w 4111544"/>
                <a:gd name="connsiteY138" fmla="*/ 16998 h 1269536"/>
                <a:gd name="connsiteX139" fmla="*/ 1590995 w 4111544"/>
                <a:gd name="connsiteY139" fmla="*/ 21761 h 1269536"/>
                <a:gd name="connsiteX140" fmla="*/ 1543370 w 4111544"/>
                <a:gd name="connsiteY140" fmla="*/ 26523 h 1269536"/>
                <a:gd name="connsiteX141" fmla="*/ 1514795 w 4111544"/>
                <a:gd name="connsiteY141" fmla="*/ 31286 h 1269536"/>
                <a:gd name="connsiteX142" fmla="*/ 1486220 w 4111544"/>
                <a:gd name="connsiteY142" fmla="*/ 40811 h 1269536"/>
                <a:gd name="connsiteX143" fmla="*/ 1290957 w 4111544"/>
                <a:gd name="connsiteY143" fmla="*/ 36048 h 1269536"/>
                <a:gd name="connsiteX144" fmla="*/ 1262382 w 4111544"/>
                <a:gd name="connsiteY144" fmla="*/ 31286 h 1269536"/>
                <a:gd name="connsiteX145" fmla="*/ 1067120 w 4111544"/>
                <a:gd name="connsiteY145" fmla="*/ 36048 h 1269536"/>
                <a:gd name="connsiteX146" fmla="*/ 1043307 w 4111544"/>
                <a:gd name="connsiteY146" fmla="*/ 40811 h 1269536"/>
                <a:gd name="connsiteX147" fmla="*/ 1029020 w 4111544"/>
                <a:gd name="connsiteY147" fmla="*/ 45573 h 1269536"/>
                <a:gd name="connsiteX148" fmla="*/ 809945 w 4111544"/>
                <a:gd name="connsiteY148" fmla="*/ 40811 h 1269536"/>
                <a:gd name="connsiteX149" fmla="*/ 752795 w 4111544"/>
                <a:gd name="connsiteY149" fmla="*/ 36048 h 1269536"/>
                <a:gd name="connsiteX150" fmla="*/ 728982 w 4111544"/>
                <a:gd name="connsiteY150" fmla="*/ 31286 h 1269536"/>
                <a:gd name="connsiteX151" fmla="*/ 671832 w 4111544"/>
                <a:gd name="connsiteY151" fmla="*/ 26523 h 1269536"/>
                <a:gd name="connsiteX152" fmla="*/ 624207 w 4111544"/>
                <a:gd name="connsiteY152" fmla="*/ 16998 h 1269536"/>
                <a:gd name="connsiteX153" fmla="*/ 538482 w 4111544"/>
                <a:gd name="connsiteY153" fmla="*/ 21761 h 1269536"/>
                <a:gd name="connsiteX154" fmla="*/ 467045 w 4111544"/>
                <a:gd name="connsiteY154" fmla="*/ 31286 h 1269536"/>
                <a:gd name="connsiteX155" fmla="*/ 452757 w 4111544"/>
                <a:gd name="connsiteY155" fmla="*/ 36048 h 1269536"/>
                <a:gd name="connsiteX156" fmla="*/ 319407 w 4111544"/>
                <a:gd name="connsiteY156" fmla="*/ 31286 h 1269536"/>
                <a:gd name="connsiteX157" fmla="*/ 271782 w 4111544"/>
                <a:gd name="connsiteY157" fmla="*/ 26523 h 1269536"/>
                <a:gd name="connsiteX158" fmla="*/ 224157 w 4111544"/>
                <a:gd name="connsiteY158" fmla="*/ 16998 h 1269536"/>
                <a:gd name="connsiteX159" fmla="*/ 124145 w 4111544"/>
                <a:gd name="connsiteY159" fmla="*/ 12236 h 1269536"/>
                <a:gd name="connsiteX160" fmla="*/ 86045 w 4111544"/>
                <a:gd name="connsiteY160" fmla="*/ 16998 h 1269536"/>
                <a:gd name="connsiteX161" fmla="*/ 71757 w 4111544"/>
                <a:gd name="connsiteY161" fmla="*/ 26523 h 1269536"/>
                <a:gd name="connsiteX162" fmla="*/ 43182 w 4111544"/>
                <a:gd name="connsiteY162" fmla="*/ 36048 h 1269536"/>
                <a:gd name="connsiteX163" fmla="*/ 28895 w 4111544"/>
                <a:gd name="connsiteY163" fmla="*/ 40811 h 1269536"/>
                <a:gd name="connsiteX164" fmla="*/ 14607 w 4111544"/>
                <a:gd name="connsiteY164" fmla="*/ 45573 h 1269536"/>
                <a:gd name="connsiteX165" fmla="*/ 320 w 4111544"/>
                <a:gd name="connsiteY165" fmla="*/ 55098 h 1269536"/>
                <a:gd name="connsiteX166" fmla="*/ 5082 w 4111544"/>
                <a:gd name="connsiteY166" fmla="*/ 764711 h 1269536"/>
                <a:gd name="connsiteX167" fmla="*/ 9845 w 4111544"/>
                <a:gd name="connsiteY167" fmla="*/ 807573 h 1269536"/>
                <a:gd name="connsiteX168" fmla="*/ 14607 w 4111544"/>
                <a:gd name="connsiteY168" fmla="*/ 1140948 h 1269536"/>
                <a:gd name="connsiteX169" fmla="*/ 24132 w 4111544"/>
                <a:gd name="connsiteY169" fmla="*/ 1174286 h 1269536"/>
                <a:gd name="connsiteX170" fmla="*/ 19370 w 4111544"/>
                <a:gd name="connsiteY170" fmla="*/ 1207623 h 1269536"/>
                <a:gd name="connsiteX0" fmla="*/ 19106 w 4111280"/>
                <a:gd name="connsiteY0" fmla="*/ 1210795 h 1272708"/>
                <a:gd name="connsiteX1" fmla="*/ 61968 w 4111280"/>
                <a:gd name="connsiteY1" fmla="*/ 1220320 h 1272708"/>
                <a:gd name="connsiteX2" fmla="*/ 76256 w 4111280"/>
                <a:gd name="connsiteY2" fmla="*/ 1229845 h 1272708"/>
                <a:gd name="connsiteX3" fmla="*/ 90543 w 4111280"/>
                <a:gd name="connsiteY3" fmla="*/ 1234608 h 1272708"/>
                <a:gd name="connsiteX4" fmla="*/ 204843 w 4111280"/>
                <a:gd name="connsiteY4" fmla="*/ 1229845 h 1272708"/>
                <a:gd name="connsiteX5" fmla="*/ 233418 w 4111280"/>
                <a:gd name="connsiteY5" fmla="*/ 1220320 h 1272708"/>
                <a:gd name="connsiteX6" fmla="*/ 247706 w 4111280"/>
                <a:gd name="connsiteY6" fmla="*/ 1215558 h 1272708"/>
                <a:gd name="connsiteX7" fmla="*/ 261993 w 4111280"/>
                <a:gd name="connsiteY7" fmla="*/ 1210795 h 1272708"/>
                <a:gd name="connsiteX8" fmla="*/ 295331 w 4111280"/>
                <a:gd name="connsiteY8" fmla="*/ 1220320 h 1272708"/>
                <a:gd name="connsiteX9" fmla="*/ 309618 w 4111280"/>
                <a:gd name="connsiteY9" fmla="*/ 1229845 h 1272708"/>
                <a:gd name="connsiteX10" fmla="*/ 519168 w 4111280"/>
                <a:gd name="connsiteY10" fmla="*/ 1229845 h 1272708"/>
                <a:gd name="connsiteX11" fmla="*/ 552506 w 4111280"/>
                <a:gd name="connsiteY11" fmla="*/ 1244133 h 1272708"/>
                <a:gd name="connsiteX12" fmla="*/ 566793 w 4111280"/>
                <a:gd name="connsiteY12" fmla="*/ 1248895 h 1272708"/>
                <a:gd name="connsiteX13" fmla="*/ 576318 w 4111280"/>
                <a:gd name="connsiteY13" fmla="*/ 1234608 h 1272708"/>
                <a:gd name="connsiteX14" fmla="*/ 614418 w 4111280"/>
                <a:gd name="connsiteY14" fmla="*/ 1244133 h 1272708"/>
                <a:gd name="connsiteX15" fmla="*/ 628706 w 4111280"/>
                <a:gd name="connsiteY15" fmla="*/ 1258420 h 1272708"/>
                <a:gd name="connsiteX16" fmla="*/ 642993 w 4111280"/>
                <a:gd name="connsiteY16" fmla="*/ 1263183 h 1272708"/>
                <a:gd name="connsiteX17" fmla="*/ 657281 w 4111280"/>
                <a:gd name="connsiteY17" fmla="*/ 1272708 h 1272708"/>
                <a:gd name="connsiteX18" fmla="*/ 719193 w 4111280"/>
                <a:gd name="connsiteY18" fmla="*/ 1267945 h 1272708"/>
                <a:gd name="connsiteX19" fmla="*/ 733481 w 4111280"/>
                <a:gd name="connsiteY19" fmla="*/ 1263183 h 1272708"/>
                <a:gd name="connsiteX20" fmla="*/ 752531 w 4111280"/>
                <a:gd name="connsiteY20" fmla="*/ 1258420 h 1272708"/>
                <a:gd name="connsiteX21" fmla="*/ 766818 w 4111280"/>
                <a:gd name="connsiteY21" fmla="*/ 1253658 h 1272708"/>
                <a:gd name="connsiteX22" fmla="*/ 838256 w 4111280"/>
                <a:gd name="connsiteY22" fmla="*/ 1248895 h 1272708"/>
                <a:gd name="connsiteX23" fmla="*/ 876356 w 4111280"/>
                <a:gd name="connsiteY23" fmla="*/ 1244133 h 1272708"/>
                <a:gd name="connsiteX24" fmla="*/ 904931 w 4111280"/>
                <a:gd name="connsiteY24" fmla="*/ 1234608 h 1272708"/>
                <a:gd name="connsiteX25" fmla="*/ 919218 w 4111280"/>
                <a:gd name="connsiteY25" fmla="*/ 1229845 h 1272708"/>
                <a:gd name="connsiteX26" fmla="*/ 1081143 w 4111280"/>
                <a:gd name="connsiteY26" fmla="*/ 1239370 h 1272708"/>
                <a:gd name="connsiteX27" fmla="*/ 1095431 w 4111280"/>
                <a:gd name="connsiteY27" fmla="*/ 1244133 h 1272708"/>
                <a:gd name="connsiteX28" fmla="*/ 1109718 w 4111280"/>
                <a:gd name="connsiteY28" fmla="*/ 1253658 h 1272708"/>
                <a:gd name="connsiteX29" fmla="*/ 1214493 w 4111280"/>
                <a:gd name="connsiteY29" fmla="*/ 1248895 h 1272708"/>
                <a:gd name="connsiteX30" fmla="*/ 1257356 w 4111280"/>
                <a:gd name="connsiteY30" fmla="*/ 1229845 h 1272708"/>
                <a:gd name="connsiteX31" fmla="*/ 1285931 w 4111280"/>
                <a:gd name="connsiteY31" fmla="*/ 1225083 h 1272708"/>
                <a:gd name="connsiteX32" fmla="*/ 1500243 w 4111280"/>
                <a:gd name="connsiteY32" fmla="*/ 1229845 h 1272708"/>
                <a:gd name="connsiteX33" fmla="*/ 1543106 w 4111280"/>
                <a:gd name="connsiteY33" fmla="*/ 1244133 h 1272708"/>
                <a:gd name="connsiteX34" fmla="*/ 1557393 w 4111280"/>
                <a:gd name="connsiteY34" fmla="*/ 1248895 h 1272708"/>
                <a:gd name="connsiteX35" fmla="*/ 1590731 w 4111280"/>
                <a:gd name="connsiteY35" fmla="*/ 1244133 h 1272708"/>
                <a:gd name="connsiteX36" fmla="*/ 1605018 w 4111280"/>
                <a:gd name="connsiteY36" fmla="*/ 1239370 h 1272708"/>
                <a:gd name="connsiteX37" fmla="*/ 1628831 w 4111280"/>
                <a:gd name="connsiteY37" fmla="*/ 1234608 h 1272708"/>
                <a:gd name="connsiteX38" fmla="*/ 1800281 w 4111280"/>
                <a:gd name="connsiteY38" fmla="*/ 1239370 h 1272708"/>
                <a:gd name="connsiteX39" fmla="*/ 1857431 w 4111280"/>
                <a:gd name="connsiteY39" fmla="*/ 1244133 h 1272708"/>
                <a:gd name="connsiteX40" fmla="*/ 1905056 w 4111280"/>
                <a:gd name="connsiteY40" fmla="*/ 1258420 h 1272708"/>
                <a:gd name="connsiteX41" fmla="*/ 1919343 w 4111280"/>
                <a:gd name="connsiteY41" fmla="*/ 1263183 h 1272708"/>
                <a:gd name="connsiteX42" fmla="*/ 1933631 w 4111280"/>
                <a:gd name="connsiteY42" fmla="*/ 1272708 h 1272708"/>
                <a:gd name="connsiteX43" fmla="*/ 1986018 w 4111280"/>
                <a:gd name="connsiteY43" fmla="*/ 1263183 h 1272708"/>
                <a:gd name="connsiteX44" fmla="*/ 2000306 w 4111280"/>
                <a:gd name="connsiteY44" fmla="*/ 1253658 h 1272708"/>
                <a:gd name="connsiteX45" fmla="*/ 2014593 w 4111280"/>
                <a:gd name="connsiteY45" fmla="*/ 1248895 h 1272708"/>
                <a:gd name="connsiteX46" fmla="*/ 2043168 w 4111280"/>
                <a:gd name="connsiteY46" fmla="*/ 1229845 h 1272708"/>
                <a:gd name="connsiteX47" fmla="*/ 2090793 w 4111280"/>
                <a:gd name="connsiteY47" fmla="*/ 1220320 h 1272708"/>
                <a:gd name="connsiteX48" fmla="*/ 2147943 w 4111280"/>
                <a:gd name="connsiteY48" fmla="*/ 1225083 h 1272708"/>
                <a:gd name="connsiteX49" fmla="*/ 2233668 w 4111280"/>
                <a:gd name="connsiteY49" fmla="*/ 1229845 h 1272708"/>
                <a:gd name="connsiteX50" fmla="*/ 2257481 w 4111280"/>
                <a:gd name="connsiteY50" fmla="*/ 1234608 h 1272708"/>
                <a:gd name="connsiteX51" fmla="*/ 2290818 w 4111280"/>
                <a:gd name="connsiteY51" fmla="*/ 1239370 h 1272708"/>
                <a:gd name="connsiteX52" fmla="*/ 2371781 w 4111280"/>
                <a:gd name="connsiteY52" fmla="*/ 1239370 h 1272708"/>
                <a:gd name="connsiteX53" fmla="*/ 2433693 w 4111280"/>
                <a:gd name="connsiteY53" fmla="*/ 1244133 h 1272708"/>
                <a:gd name="connsiteX54" fmla="*/ 2571806 w 4111280"/>
                <a:gd name="connsiteY54" fmla="*/ 1244133 h 1272708"/>
                <a:gd name="connsiteX55" fmla="*/ 2614668 w 4111280"/>
                <a:gd name="connsiteY55" fmla="*/ 1229845 h 1272708"/>
                <a:gd name="connsiteX56" fmla="*/ 2628956 w 4111280"/>
                <a:gd name="connsiteY56" fmla="*/ 1225083 h 1272708"/>
                <a:gd name="connsiteX57" fmla="*/ 2643243 w 4111280"/>
                <a:gd name="connsiteY57" fmla="*/ 1220320 h 1272708"/>
                <a:gd name="connsiteX58" fmla="*/ 2986143 w 4111280"/>
                <a:gd name="connsiteY58" fmla="*/ 1229845 h 1272708"/>
                <a:gd name="connsiteX59" fmla="*/ 3081393 w 4111280"/>
                <a:gd name="connsiteY59" fmla="*/ 1225083 h 1272708"/>
                <a:gd name="connsiteX60" fmla="*/ 3238556 w 4111280"/>
                <a:gd name="connsiteY60" fmla="*/ 1229845 h 1272708"/>
                <a:gd name="connsiteX61" fmla="*/ 3252843 w 4111280"/>
                <a:gd name="connsiteY61" fmla="*/ 1234608 h 1272708"/>
                <a:gd name="connsiteX62" fmla="*/ 3295706 w 4111280"/>
                <a:gd name="connsiteY62" fmla="*/ 1244133 h 1272708"/>
                <a:gd name="connsiteX63" fmla="*/ 3309993 w 4111280"/>
                <a:gd name="connsiteY63" fmla="*/ 1248895 h 1272708"/>
                <a:gd name="connsiteX64" fmla="*/ 3400481 w 4111280"/>
                <a:gd name="connsiteY64" fmla="*/ 1253658 h 1272708"/>
                <a:gd name="connsiteX65" fmla="*/ 3433818 w 4111280"/>
                <a:gd name="connsiteY65" fmla="*/ 1248895 h 1272708"/>
                <a:gd name="connsiteX66" fmla="*/ 3462393 w 4111280"/>
                <a:gd name="connsiteY66" fmla="*/ 1239370 h 1272708"/>
                <a:gd name="connsiteX67" fmla="*/ 3505256 w 4111280"/>
                <a:gd name="connsiteY67" fmla="*/ 1225083 h 1272708"/>
                <a:gd name="connsiteX68" fmla="*/ 3543356 w 4111280"/>
                <a:gd name="connsiteY68" fmla="*/ 1220320 h 1272708"/>
                <a:gd name="connsiteX69" fmla="*/ 3700518 w 4111280"/>
                <a:gd name="connsiteY69" fmla="*/ 1225083 h 1272708"/>
                <a:gd name="connsiteX70" fmla="*/ 3729093 w 4111280"/>
                <a:gd name="connsiteY70" fmla="*/ 1234608 h 1272708"/>
                <a:gd name="connsiteX71" fmla="*/ 3752906 w 4111280"/>
                <a:gd name="connsiteY71" fmla="*/ 1239370 h 1272708"/>
                <a:gd name="connsiteX72" fmla="*/ 3819581 w 4111280"/>
                <a:gd name="connsiteY72" fmla="*/ 1225083 h 1272708"/>
                <a:gd name="connsiteX73" fmla="*/ 3938643 w 4111280"/>
                <a:gd name="connsiteY73" fmla="*/ 1220320 h 1272708"/>
                <a:gd name="connsiteX74" fmla="*/ 3967218 w 4111280"/>
                <a:gd name="connsiteY74" fmla="*/ 1206033 h 1272708"/>
                <a:gd name="connsiteX75" fmla="*/ 3991031 w 4111280"/>
                <a:gd name="connsiteY75" fmla="*/ 1186983 h 1272708"/>
                <a:gd name="connsiteX76" fmla="*/ 4005318 w 4111280"/>
                <a:gd name="connsiteY76" fmla="*/ 1177458 h 1272708"/>
                <a:gd name="connsiteX77" fmla="*/ 4019606 w 4111280"/>
                <a:gd name="connsiteY77" fmla="*/ 1172695 h 1272708"/>
                <a:gd name="connsiteX78" fmla="*/ 4024368 w 4111280"/>
                <a:gd name="connsiteY78" fmla="*/ 1120308 h 1272708"/>
                <a:gd name="connsiteX79" fmla="*/ 4029131 w 4111280"/>
                <a:gd name="connsiteY79" fmla="*/ 1106020 h 1272708"/>
                <a:gd name="connsiteX80" fmla="*/ 4043418 w 4111280"/>
                <a:gd name="connsiteY80" fmla="*/ 1096495 h 1272708"/>
                <a:gd name="connsiteX81" fmla="*/ 4057706 w 4111280"/>
                <a:gd name="connsiteY81" fmla="*/ 1091733 h 1272708"/>
                <a:gd name="connsiteX82" fmla="*/ 4091043 w 4111280"/>
                <a:gd name="connsiteY82" fmla="*/ 1044108 h 1272708"/>
                <a:gd name="connsiteX83" fmla="*/ 4086281 w 4111280"/>
                <a:gd name="connsiteY83" fmla="*/ 1001245 h 1272708"/>
                <a:gd name="connsiteX84" fmla="*/ 4081518 w 4111280"/>
                <a:gd name="connsiteY84" fmla="*/ 986958 h 1272708"/>
                <a:gd name="connsiteX85" fmla="*/ 4076756 w 4111280"/>
                <a:gd name="connsiteY85" fmla="*/ 967908 h 1272708"/>
                <a:gd name="connsiteX86" fmla="*/ 4071993 w 4111280"/>
                <a:gd name="connsiteY86" fmla="*/ 929808 h 1272708"/>
                <a:gd name="connsiteX87" fmla="*/ 4086281 w 4111280"/>
                <a:gd name="connsiteY87" fmla="*/ 867895 h 1272708"/>
                <a:gd name="connsiteX88" fmla="*/ 4091043 w 4111280"/>
                <a:gd name="connsiteY88" fmla="*/ 853608 h 1272708"/>
                <a:gd name="connsiteX89" fmla="*/ 4076756 w 4111280"/>
                <a:gd name="connsiteY89" fmla="*/ 820270 h 1272708"/>
                <a:gd name="connsiteX90" fmla="*/ 4062468 w 4111280"/>
                <a:gd name="connsiteY90" fmla="*/ 791695 h 1272708"/>
                <a:gd name="connsiteX91" fmla="*/ 4071993 w 4111280"/>
                <a:gd name="connsiteY91" fmla="*/ 644058 h 1272708"/>
                <a:gd name="connsiteX92" fmla="*/ 4081518 w 4111280"/>
                <a:gd name="connsiteY92" fmla="*/ 548808 h 1272708"/>
                <a:gd name="connsiteX93" fmla="*/ 4076756 w 4111280"/>
                <a:gd name="connsiteY93" fmla="*/ 491658 h 1272708"/>
                <a:gd name="connsiteX94" fmla="*/ 4076756 w 4111280"/>
                <a:gd name="connsiteY94" fmla="*/ 415458 h 1272708"/>
                <a:gd name="connsiteX95" fmla="*/ 4086281 w 4111280"/>
                <a:gd name="connsiteY95" fmla="*/ 401170 h 1272708"/>
                <a:gd name="connsiteX96" fmla="*/ 4091043 w 4111280"/>
                <a:gd name="connsiteY96" fmla="*/ 386883 h 1272708"/>
                <a:gd name="connsiteX97" fmla="*/ 4081518 w 4111280"/>
                <a:gd name="connsiteY97" fmla="*/ 334495 h 1272708"/>
                <a:gd name="connsiteX98" fmla="*/ 4062468 w 4111280"/>
                <a:gd name="connsiteY98" fmla="*/ 305920 h 1272708"/>
                <a:gd name="connsiteX99" fmla="*/ 4071993 w 4111280"/>
                <a:gd name="connsiteY99" fmla="*/ 263058 h 1272708"/>
                <a:gd name="connsiteX100" fmla="*/ 4091043 w 4111280"/>
                <a:gd name="connsiteY100" fmla="*/ 234483 h 1272708"/>
                <a:gd name="connsiteX101" fmla="*/ 4095806 w 4111280"/>
                <a:gd name="connsiteY101" fmla="*/ 220195 h 1272708"/>
                <a:gd name="connsiteX102" fmla="*/ 4105331 w 4111280"/>
                <a:gd name="connsiteY102" fmla="*/ 205908 h 1272708"/>
                <a:gd name="connsiteX103" fmla="*/ 4105331 w 4111280"/>
                <a:gd name="connsiteY103" fmla="*/ 115420 h 1272708"/>
                <a:gd name="connsiteX104" fmla="*/ 4091043 w 4111280"/>
                <a:gd name="connsiteY104" fmla="*/ 86845 h 1272708"/>
                <a:gd name="connsiteX105" fmla="*/ 4071993 w 4111280"/>
                <a:gd name="connsiteY105" fmla="*/ 72558 h 1272708"/>
                <a:gd name="connsiteX106" fmla="*/ 4043418 w 4111280"/>
                <a:gd name="connsiteY106" fmla="*/ 53508 h 1272708"/>
                <a:gd name="connsiteX107" fmla="*/ 4029131 w 4111280"/>
                <a:gd name="connsiteY107" fmla="*/ 43983 h 1272708"/>
                <a:gd name="connsiteX108" fmla="*/ 3962456 w 4111280"/>
                <a:gd name="connsiteY108" fmla="*/ 29695 h 1272708"/>
                <a:gd name="connsiteX109" fmla="*/ 3786243 w 4111280"/>
                <a:gd name="connsiteY109" fmla="*/ 34458 h 1272708"/>
                <a:gd name="connsiteX110" fmla="*/ 3771956 w 4111280"/>
                <a:gd name="connsiteY110" fmla="*/ 39220 h 1272708"/>
                <a:gd name="connsiteX111" fmla="*/ 3733856 w 4111280"/>
                <a:gd name="connsiteY111" fmla="*/ 48745 h 1272708"/>
                <a:gd name="connsiteX112" fmla="*/ 3657656 w 4111280"/>
                <a:gd name="connsiteY112" fmla="*/ 43983 h 1272708"/>
                <a:gd name="connsiteX113" fmla="*/ 3614793 w 4111280"/>
                <a:gd name="connsiteY113" fmla="*/ 29695 h 1272708"/>
                <a:gd name="connsiteX114" fmla="*/ 3571931 w 4111280"/>
                <a:gd name="connsiteY114" fmla="*/ 15408 h 1272708"/>
                <a:gd name="connsiteX115" fmla="*/ 3538593 w 4111280"/>
                <a:gd name="connsiteY115" fmla="*/ 10645 h 1272708"/>
                <a:gd name="connsiteX116" fmla="*/ 3490968 w 4111280"/>
                <a:gd name="connsiteY116" fmla="*/ 10645 h 1272708"/>
                <a:gd name="connsiteX117" fmla="*/ 3476681 w 4111280"/>
                <a:gd name="connsiteY117" fmla="*/ 20170 h 1272708"/>
                <a:gd name="connsiteX118" fmla="*/ 3400481 w 4111280"/>
                <a:gd name="connsiteY118" fmla="*/ 39220 h 1272708"/>
                <a:gd name="connsiteX119" fmla="*/ 3143306 w 4111280"/>
                <a:gd name="connsiteY119" fmla="*/ 43983 h 1272708"/>
                <a:gd name="connsiteX120" fmla="*/ 3019481 w 4111280"/>
                <a:gd name="connsiteY120" fmla="*/ 34458 h 1272708"/>
                <a:gd name="connsiteX121" fmla="*/ 2990906 w 4111280"/>
                <a:gd name="connsiteY121" fmla="*/ 24933 h 1272708"/>
                <a:gd name="connsiteX122" fmla="*/ 2976618 w 4111280"/>
                <a:gd name="connsiteY122" fmla="*/ 20170 h 1272708"/>
                <a:gd name="connsiteX123" fmla="*/ 2928993 w 4111280"/>
                <a:gd name="connsiteY123" fmla="*/ 29695 h 1272708"/>
                <a:gd name="connsiteX124" fmla="*/ 2905181 w 4111280"/>
                <a:gd name="connsiteY124" fmla="*/ 34458 h 1272708"/>
                <a:gd name="connsiteX125" fmla="*/ 2709918 w 4111280"/>
                <a:gd name="connsiteY125" fmla="*/ 39220 h 1272708"/>
                <a:gd name="connsiteX126" fmla="*/ 2595618 w 4111280"/>
                <a:gd name="connsiteY126" fmla="*/ 34458 h 1272708"/>
                <a:gd name="connsiteX127" fmla="*/ 2581331 w 4111280"/>
                <a:gd name="connsiteY127" fmla="*/ 29695 h 1272708"/>
                <a:gd name="connsiteX128" fmla="*/ 2452743 w 4111280"/>
                <a:gd name="connsiteY128" fmla="*/ 39220 h 1272708"/>
                <a:gd name="connsiteX129" fmla="*/ 2362256 w 4111280"/>
                <a:gd name="connsiteY129" fmla="*/ 43983 h 1272708"/>
                <a:gd name="connsiteX130" fmla="*/ 2238431 w 4111280"/>
                <a:gd name="connsiteY130" fmla="*/ 53508 h 1272708"/>
                <a:gd name="connsiteX131" fmla="*/ 2124131 w 4111280"/>
                <a:gd name="connsiteY131" fmla="*/ 48745 h 1272708"/>
                <a:gd name="connsiteX132" fmla="*/ 1914581 w 4111280"/>
                <a:gd name="connsiteY132" fmla="*/ 43983 h 1272708"/>
                <a:gd name="connsiteX133" fmla="*/ 1852668 w 4111280"/>
                <a:gd name="connsiteY133" fmla="*/ 39220 h 1272708"/>
                <a:gd name="connsiteX134" fmla="*/ 1824093 w 4111280"/>
                <a:gd name="connsiteY134" fmla="*/ 29695 h 1272708"/>
                <a:gd name="connsiteX135" fmla="*/ 1809806 w 4111280"/>
                <a:gd name="connsiteY135" fmla="*/ 24933 h 1272708"/>
                <a:gd name="connsiteX136" fmla="*/ 1728843 w 4111280"/>
                <a:gd name="connsiteY136" fmla="*/ 20170 h 1272708"/>
                <a:gd name="connsiteX137" fmla="*/ 1676456 w 4111280"/>
                <a:gd name="connsiteY137" fmla="*/ 15408 h 1272708"/>
                <a:gd name="connsiteX138" fmla="*/ 1614543 w 4111280"/>
                <a:gd name="connsiteY138" fmla="*/ 20170 h 1272708"/>
                <a:gd name="connsiteX139" fmla="*/ 1590731 w 4111280"/>
                <a:gd name="connsiteY139" fmla="*/ 24933 h 1272708"/>
                <a:gd name="connsiteX140" fmla="*/ 1543106 w 4111280"/>
                <a:gd name="connsiteY140" fmla="*/ 29695 h 1272708"/>
                <a:gd name="connsiteX141" fmla="*/ 1514531 w 4111280"/>
                <a:gd name="connsiteY141" fmla="*/ 34458 h 1272708"/>
                <a:gd name="connsiteX142" fmla="*/ 1485956 w 4111280"/>
                <a:gd name="connsiteY142" fmla="*/ 43983 h 1272708"/>
                <a:gd name="connsiteX143" fmla="*/ 1290693 w 4111280"/>
                <a:gd name="connsiteY143" fmla="*/ 39220 h 1272708"/>
                <a:gd name="connsiteX144" fmla="*/ 1262118 w 4111280"/>
                <a:gd name="connsiteY144" fmla="*/ 34458 h 1272708"/>
                <a:gd name="connsiteX145" fmla="*/ 1066856 w 4111280"/>
                <a:gd name="connsiteY145" fmla="*/ 39220 h 1272708"/>
                <a:gd name="connsiteX146" fmla="*/ 1043043 w 4111280"/>
                <a:gd name="connsiteY146" fmla="*/ 43983 h 1272708"/>
                <a:gd name="connsiteX147" fmla="*/ 1028756 w 4111280"/>
                <a:gd name="connsiteY147" fmla="*/ 48745 h 1272708"/>
                <a:gd name="connsiteX148" fmla="*/ 809681 w 4111280"/>
                <a:gd name="connsiteY148" fmla="*/ 43983 h 1272708"/>
                <a:gd name="connsiteX149" fmla="*/ 752531 w 4111280"/>
                <a:gd name="connsiteY149" fmla="*/ 39220 h 1272708"/>
                <a:gd name="connsiteX150" fmla="*/ 728718 w 4111280"/>
                <a:gd name="connsiteY150" fmla="*/ 34458 h 1272708"/>
                <a:gd name="connsiteX151" fmla="*/ 671568 w 4111280"/>
                <a:gd name="connsiteY151" fmla="*/ 29695 h 1272708"/>
                <a:gd name="connsiteX152" fmla="*/ 623943 w 4111280"/>
                <a:gd name="connsiteY152" fmla="*/ 20170 h 1272708"/>
                <a:gd name="connsiteX153" fmla="*/ 538218 w 4111280"/>
                <a:gd name="connsiteY153" fmla="*/ 24933 h 1272708"/>
                <a:gd name="connsiteX154" fmla="*/ 466781 w 4111280"/>
                <a:gd name="connsiteY154" fmla="*/ 34458 h 1272708"/>
                <a:gd name="connsiteX155" fmla="*/ 452493 w 4111280"/>
                <a:gd name="connsiteY155" fmla="*/ 39220 h 1272708"/>
                <a:gd name="connsiteX156" fmla="*/ 319143 w 4111280"/>
                <a:gd name="connsiteY156" fmla="*/ 34458 h 1272708"/>
                <a:gd name="connsiteX157" fmla="*/ 271518 w 4111280"/>
                <a:gd name="connsiteY157" fmla="*/ 29695 h 1272708"/>
                <a:gd name="connsiteX158" fmla="*/ 223893 w 4111280"/>
                <a:gd name="connsiteY158" fmla="*/ 20170 h 1272708"/>
                <a:gd name="connsiteX159" fmla="*/ 123881 w 4111280"/>
                <a:gd name="connsiteY159" fmla="*/ 15408 h 1272708"/>
                <a:gd name="connsiteX160" fmla="*/ 85781 w 4111280"/>
                <a:gd name="connsiteY160" fmla="*/ 20170 h 1272708"/>
                <a:gd name="connsiteX161" fmla="*/ 71493 w 4111280"/>
                <a:gd name="connsiteY161" fmla="*/ 29695 h 1272708"/>
                <a:gd name="connsiteX162" fmla="*/ 42918 w 4111280"/>
                <a:gd name="connsiteY162" fmla="*/ 39220 h 1272708"/>
                <a:gd name="connsiteX163" fmla="*/ 28631 w 4111280"/>
                <a:gd name="connsiteY163" fmla="*/ 43983 h 1272708"/>
                <a:gd name="connsiteX164" fmla="*/ 14343 w 4111280"/>
                <a:gd name="connsiteY164" fmla="*/ 48745 h 1272708"/>
                <a:gd name="connsiteX165" fmla="*/ 56 w 4111280"/>
                <a:gd name="connsiteY165" fmla="*/ 58270 h 1272708"/>
                <a:gd name="connsiteX166" fmla="*/ 9581 w 4111280"/>
                <a:gd name="connsiteY166" fmla="*/ 810745 h 1272708"/>
                <a:gd name="connsiteX167" fmla="*/ 14343 w 4111280"/>
                <a:gd name="connsiteY167" fmla="*/ 1144120 h 1272708"/>
                <a:gd name="connsiteX168" fmla="*/ 23868 w 4111280"/>
                <a:gd name="connsiteY168" fmla="*/ 1177458 h 1272708"/>
                <a:gd name="connsiteX169" fmla="*/ 19106 w 4111280"/>
                <a:gd name="connsiteY169" fmla="*/ 1210795 h 1272708"/>
                <a:gd name="connsiteX0" fmla="*/ 19050 w 4111224"/>
                <a:gd name="connsiteY0" fmla="*/ 1235470 h 1297383"/>
                <a:gd name="connsiteX1" fmla="*/ 61912 w 4111224"/>
                <a:gd name="connsiteY1" fmla="*/ 1244995 h 1297383"/>
                <a:gd name="connsiteX2" fmla="*/ 76200 w 4111224"/>
                <a:gd name="connsiteY2" fmla="*/ 1254520 h 1297383"/>
                <a:gd name="connsiteX3" fmla="*/ 90487 w 4111224"/>
                <a:gd name="connsiteY3" fmla="*/ 1259283 h 1297383"/>
                <a:gd name="connsiteX4" fmla="*/ 204787 w 4111224"/>
                <a:gd name="connsiteY4" fmla="*/ 1254520 h 1297383"/>
                <a:gd name="connsiteX5" fmla="*/ 233362 w 4111224"/>
                <a:gd name="connsiteY5" fmla="*/ 1244995 h 1297383"/>
                <a:gd name="connsiteX6" fmla="*/ 247650 w 4111224"/>
                <a:gd name="connsiteY6" fmla="*/ 1240233 h 1297383"/>
                <a:gd name="connsiteX7" fmla="*/ 261937 w 4111224"/>
                <a:gd name="connsiteY7" fmla="*/ 1235470 h 1297383"/>
                <a:gd name="connsiteX8" fmla="*/ 295275 w 4111224"/>
                <a:gd name="connsiteY8" fmla="*/ 1244995 h 1297383"/>
                <a:gd name="connsiteX9" fmla="*/ 309562 w 4111224"/>
                <a:gd name="connsiteY9" fmla="*/ 1254520 h 1297383"/>
                <a:gd name="connsiteX10" fmla="*/ 519112 w 4111224"/>
                <a:gd name="connsiteY10" fmla="*/ 1254520 h 1297383"/>
                <a:gd name="connsiteX11" fmla="*/ 552450 w 4111224"/>
                <a:gd name="connsiteY11" fmla="*/ 1268808 h 1297383"/>
                <a:gd name="connsiteX12" fmla="*/ 566737 w 4111224"/>
                <a:gd name="connsiteY12" fmla="*/ 1273570 h 1297383"/>
                <a:gd name="connsiteX13" fmla="*/ 576262 w 4111224"/>
                <a:gd name="connsiteY13" fmla="*/ 1259283 h 1297383"/>
                <a:gd name="connsiteX14" fmla="*/ 614362 w 4111224"/>
                <a:gd name="connsiteY14" fmla="*/ 1268808 h 1297383"/>
                <a:gd name="connsiteX15" fmla="*/ 628650 w 4111224"/>
                <a:gd name="connsiteY15" fmla="*/ 1283095 h 1297383"/>
                <a:gd name="connsiteX16" fmla="*/ 642937 w 4111224"/>
                <a:gd name="connsiteY16" fmla="*/ 1287858 h 1297383"/>
                <a:gd name="connsiteX17" fmla="*/ 657225 w 4111224"/>
                <a:gd name="connsiteY17" fmla="*/ 1297383 h 1297383"/>
                <a:gd name="connsiteX18" fmla="*/ 719137 w 4111224"/>
                <a:gd name="connsiteY18" fmla="*/ 1292620 h 1297383"/>
                <a:gd name="connsiteX19" fmla="*/ 733425 w 4111224"/>
                <a:gd name="connsiteY19" fmla="*/ 1287858 h 1297383"/>
                <a:gd name="connsiteX20" fmla="*/ 752475 w 4111224"/>
                <a:gd name="connsiteY20" fmla="*/ 1283095 h 1297383"/>
                <a:gd name="connsiteX21" fmla="*/ 766762 w 4111224"/>
                <a:gd name="connsiteY21" fmla="*/ 1278333 h 1297383"/>
                <a:gd name="connsiteX22" fmla="*/ 838200 w 4111224"/>
                <a:gd name="connsiteY22" fmla="*/ 1273570 h 1297383"/>
                <a:gd name="connsiteX23" fmla="*/ 876300 w 4111224"/>
                <a:gd name="connsiteY23" fmla="*/ 1268808 h 1297383"/>
                <a:gd name="connsiteX24" fmla="*/ 904875 w 4111224"/>
                <a:gd name="connsiteY24" fmla="*/ 1259283 h 1297383"/>
                <a:gd name="connsiteX25" fmla="*/ 919162 w 4111224"/>
                <a:gd name="connsiteY25" fmla="*/ 1254520 h 1297383"/>
                <a:gd name="connsiteX26" fmla="*/ 1081087 w 4111224"/>
                <a:gd name="connsiteY26" fmla="*/ 1264045 h 1297383"/>
                <a:gd name="connsiteX27" fmla="*/ 1095375 w 4111224"/>
                <a:gd name="connsiteY27" fmla="*/ 1268808 h 1297383"/>
                <a:gd name="connsiteX28" fmla="*/ 1109662 w 4111224"/>
                <a:gd name="connsiteY28" fmla="*/ 1278333 h 1297383"/>
                <a:gd name="connsiteX29" fmla="*/ 1214437 w 4111224"/>
                <a:gd name="connsiteY29" fmla="*/ 1273570 h 1297383"/>
                <a:gd name="connsiteX30" fmla="*/ 1257300 w 4111224"/>
                <a:gd name="connsiteY30" fmla="*/ 1254520 h 1297383"/>
                <a:gd name="connsiteX31" fmla="*/ 1285875 w 4111224"/>
                <a:gd name="connsiteY31" fmla="*/ 1249758 h 1297383"/>
                <a:gd name="connsiteX32" fmla="*/ 1500187 w 4111224"/>
                <a:gd name="connsiteY32" fmla="*/ 1254520 h 1297383"/>
                <a:gd name="connsiteX33" fmla="*/ 1543050 w 4111224"/>
                <a:gd name="connsiteY33" fmla="*/ 1268808 h 1297383"/>
                <a:gd name="connsiteX34" fmla="*/ 1557337 w 4111224"/>
                <a:gd name="connsiteY34" fmla="*/ 1273570 h 1297383"/>
                <a:gd name="connsiteX35" fmla="*/ 1590675 w 4111224"/>
                <a:gd name="connsiteY35" fmla="*/ 1268808 h 1297383"/>
                <a:gd name="connsiteX36" fmla="*/ 1604962 w 4111224"/>
                <a:gd name="connsiteY36" fmla="*/ 1264045 h 1297383"/>
                <a:gd name="connsiteX37" fmla="*/ 1628775 w 4111224"/>
                <a:gd name="connsiteY37" fmla="*/ 1259283 h 1297383"/>
                <a:gd name="connsiteX38" fmla="*/ 1800225 w 4111224"/>
                <a:gd name="connsiteY38" fmla="*/ 1264045 h 1297383"/>
                <a:gd name="connsiteX39" fmla="*/ 1857375 w 4111224"/>
                <a:gd name="connsiteY39" fmla="*/ 1268808 h 1297383"/>
                <a:gd name="connsiteX40" fmla="*/ 1905000 w 4111224"/>
                <a:gd name="connsiteY40" fmla="*/ 1283095 h 1297383"/>
                <a:gd name="connsiteX41" fmla="*/ 1919287 w 4111224"/>
                <a:gd name="connsiteY41" fmla="*/ 1287858 h 1297383"/>
                <a:gd name="connsiteX42" fmla="*/ 1933575 w 4111224"/>
                <a:gd name="connsiteY42" fmla="*/ 1297383 h 1297383"/>
                <a:gd name="connsiteX43" fmla="*/ 1985962 w 4111224"/>
                <a:gd name="connsiteY43" fmla="*/ 1287858 h 1297383"/>
                <a:gd name="connsiteX44" fmla="*/ 2000250 w 4111224"/>
                <a:gd name="connsiteY44" fmla="*/ 1278333 h 1297383"/>
                <a:gd name="connsiteX45" fmla="*/ 2014537 w 4111224"/>
                <a:gd name="connsiteY45" fmla="*/ 1273570 h 1297383"/>
                <a:gd name="connsiteX46" fmla="*/ 2043112 w 4111224"/>
                <a:gd name="connsiteY46" fmla="*/ 1254520 h 1297383"/>
                <a:gd name="connsiteX47" fmla="*/ 2090737 w 4111224"/>
                <a:gd name="connsiteY47" fmla="*/ 1244995 h 1297383"/>
                <a:gd name="connsiteX48" fmla="*/ 2147887 w 4111224"/>
                <a:gd name="connsiteY48" fmla="*/ 1249758 h 1297383"/>
                <a:gd name="connsiteX49" fmla="*/ 2233612 w 4111224"/>
                <a:gd name="connsiteY49" fmla="*/ 1254520 h 1297383"/>
                <a:gd name="connsiteX50" fmla="*/ 2257425 w 4111224"/>
                <a:gd name="connsiteY50" fmla="*/ 1259283 h 1297383"/>
                <a:gd name="connsiteX51" fmla="*/ 2290762 w 4111224"/>
                <a:gd name="connsiteY51" fmla="*/ 1264045 h 1297383"/>
                <a:gd name="connsiteX52" fmla="*/ 2371725 w 4111224"/>
                <a:gd name="connsiteY52" fmla="*/ 1264045 h 1297383"/>
                <a:gd name="connsiteX53" fmla="*/ 2433637 w 4111224"/>
                <a:gd name="connsiteY53" fmla="*/ 1268808 h 1297383"/>
                <a:gd name="connsiteX54" fmla="*/ 2571750 w 4111224"/>
                <a:gd name="connsiteY54" fmla="*/ 1268808 h 1297383"/>
                <a:gd name="connsiteX55" fmla="*/ 2614612 w 4111224"/>
                <a:gd name="connsiteY55" fmla="*/ 1254520 h 1297383"/>
                <a:gd name="connsiteX56" fmla="*/ 2628900 w 4111224"/>
                <a:gd name="connsiteY56" fmla="*/ 1249758 h 1297383"/>
                <a:gd name="connsiteX57" fmla="*/ 2643187 w 4111224"/>
                <a:gd name="connsiteY57" fmla="*/ 1244995 h 1297383"/>
                <a:gd name="connsiteX58" fmla="*/ 2986087 w 4111224"/>
                <a:gd name="connsiteY58" fmla="*/ 1254520 h 1297383"/>
                <a:gd name="connsiteX59" fmla="*/ 3081337 w 4111224"/>
                <a:gd name="connsiteY59" fmla="*/ 1249758 h 1297383"/>
                <a:gd name="connsiteX60" fmla="*/ 3238500 w 4111224"/>
                <a:gd name="connsiteY60" fmla="*/ 1254520 h 1297383"/>
                <a:gd name="connsiteX61" fmla="*/ 3252787 w 4111224"/>
                <a:gd name="connsiteY61" fmla="*/ 1259283 h 1297383"/>
                <a:gd name="connsiteX62" fmla="*/ 3295650 w 4111224"/>
                <a:gd name="connsiteY62" fmla="*/ 1268808 h 1297383"/>
                <a:gd name="connsiteX63" fmla="*/ 3309937 w 4111224"/>
                <a:gd name="connsiteY63" fmla="*/ 1273570 h 1297383"/>
                <a:gd name="connsiteX64" fmla="*/ 3400425 w 4111224"/>
                <a:gd name="connsiteY64" fmla="*/ 1278333 h 1297383"/>
                <a:gd name="connsiteX65" fmla="*/ 3433762 w 4111224"/>
                <a:gd name="connsiteY65" fmla="*/ 1273570 h 1297383"/>
                <a:gd name="connsiteX66" fmla="*/ 3462337 w 4111224"/>
                <a:gd name="connsiteY66" fmla="*/ 1264045 h 1297383"/>
                <a:gd name="connsiteX67" fmla="*/ 3505200 w 4111224"/>
                <a:gd name="connsiteY67" fmla="*/ 1249758 h 1297383"/>
                <a:gd name="connsiteX68" fmla="*/ 3543300 w 4111224"/>
                <a:gd name="connsiteY68" fmla="*/ 1244995 h 1297383"/>
                <a:gd name="connsiteX69" fmla="*/ 3700462 w 4111224"/>
                <a:gd name="connsiteY69" fmla="*/ 1249758 h 1297383"/>
                <a:gd name="connsiteX70" fmla="*/ 3729037 w 4111224"/>
                <a:gd name="connsiteY70" fmla="*/ 1259283 h 1297383"/>
                <a:gd name="connsiteX71" fmla="*/ 3752850 w 4111224"/>
                <a:gd name="connsiteY71" fmla="*/ 1264045 h 1297383"/>
                <a:gd name="connsiteX72" fmla="*/ 3819525 w 4111224"/>
                <a:gd name="connsiteY72" fmla="*/ 1249758 h 1297383"/>
                <a:gd name="connsiteX73" fmla="*/ 3938587 w 4111224"/>
                <a:gd name="connsiteY73" fmla="*/ 1244995 h 1297383"/>
                <a:gd name="connsiteX74" fmla="*/ 3967162 w 4111224"/>
                <a:gd name="connsiteY74" fmla="*/ 1230708 h 1297383"/>
                <a:gd name="connsiteX75" fmla="*/ 3990975 w 4111224"/>
                <a:gd name="connsiteY75" fmla="*/ 1211658 h 1297383"/>
                <a:gd name="connsiteX76" fmla="*/ 4005262 w 4111224"/>
                <a:gd name="connsiteY76" fmla="*/ 1202133 h 1297383"/>
                <a:gd name="connsiteX77" fmla="*/ 4019550 w 4111224"/>
                <a:gd name="connsiteY77" fmla="*/ 1197370 h 1297383"/>
                <a:gd name="connsiteX78" fmla="*/ 4024312 w 4111224"/>
                <a:gd name="connsiteY78" fmla="*/ 1144983 h 1297383"/>
                <a:gd name="connsiteX79" fmla="*/ 4029075 w 4111224"/>
                <a:gd name="connsiteY79" fmla="*/ 1130695 h 1297383"/>
                <a:gd name="connsiteX80" fmla="*/ 4043362 w 4111224"/>
                <a:gd name="connsiteY80" fmla="*/ 1121170 h 1297383"/>
                <a:gd name="connsiteX81" fmla="*/ 4057650 w 4111224"/>
                <a:gd name="connsiteY81" fmla="*/ 1116408 h 1297383"/>
                <a:gd name="connsiteX82" fmla="*/ 4090987 w 4111224"/>
                <a:gd name="connsiteY82" fmla="*/ 1068783 h 1297383"/>
                <a:gd name="connsiteX83" fmla="*/ 4086225 w 4111224"/>
                <a:gd name="connsiteY83" fmla="*/ 1025920 h 1297383"/>
                <a:gd name="connsiteX84" fmla="*/ 4081462 w 4111224"/>
                <a:gd name="connsiteY84" fmla="*/ 1011633 h 1297383"/>
                <a:gd name="connsiteX85" fmla="*/ 4076700 w 4111224"/>
                <a:gd name="connsiteY85" fmla="*/ 992583 h 1297383"/>
                <a:gd name="connsiteX86" fmla="*/ 4071937 w 4111224"/>
                <a:gd name="connsiteY86" fmla="*/ 954483 h 1297383"/>
                <a:gd name="connsiteX87" fmla="*/ 4086225 w 4111224"/>
                <a:gd name="connsiteY87" fmla="*/ 892570 h 1297383"/>
                <a:gd name="connsiteX88" fmla="*/ 4090987 w 4111224"/>
                <a:gd name="connsiteY88" fmla="*/ 878283 h 1297383"/>
                <a:gd name="connsiteX89" fmla="*/ 4076700 w 4111224"/>
                <a:gd name="connsiteY89" fmla="*/ 844945 h 1297383"/>
                <a:gd name="connsiteX90" fmla="*/ 4062412 w 4111224"/>
                <a:gd name="connsiteY90" fmla="*/ 816370 h 1297383"/>
                <a:gd name="connsiteX91" fmla="*/ 4071937 w 4111224"/>
                <a:gd name="connsiteY91" fmla="*/ 668733 h 1297383"/>
                <a:gd name="connsiteX92" fmla="*/ 4081462 w 4111224"/>
                <a:gd name="connsiteY92" fmla="*/ 573483 h 1297383"/>
                <a:gd name="connsiteX93" fmla="*/ 4076700 w 4111224"/>
                <a:gd name="connsiteY93" fmla="*/ 516333 h 1297383"/>
                <a:gd name="connsiteX94" fmla="*/ 4076700 w 4111224"/>
                <a:gd name="connsiteY94" fmla="*/ 440133 h 1297383"/>
                <a:gd name="connsiteX95" fmla="*/ 4086225 w 4111224"/>
                <a:gd name="connsiteY95" fmla="*/ 425845 h 1297383"/>
                <a:gd name="connsiteX96" fmla="*/ 4090987 w 4111224"/>
                <a:gd name="connsiteY96" fmla="*/ 411558 h 1297383"/>
                <a:gd name="connsiteX97" fmla="*/ 4081462 w 4111224"/>
                <a:gd name="connsiteY97" fmla="*/ 359170 h 1297383"/>
                <a:gd name="connsiteX98" fmla="*/ 4062412 w 4111224"/>
                <a:gd name="connsiteY98" fmla="*/ 330595 h 1297383"/>
                <a:gd name="connsiteX99" fmla="*/ 4071937 w 4111224"/>
                <a:gd name="connsiteY99" fmla="*/ 287733 h 1297383"/>
                <a:gd name="connsiteX100" fmla="*/ 4090987 w 4111224"/>
                <a:gd name="connsiteY100" fmla="*/ 259158 h 1297383"/>
                <a:gd name="connsiteX101" fmla="*/ 4095750 w 4111224"/>
                <a:gd name="connsiteY101" fmla="*/ 244870 h 1297383"/>
                <a:gd name="connsiteX102" fmla="*/ 4105275 w 4111224"/>
                <a:gd name="connsiteY102" fmla="*/ 230583 h 1297383"/>
                <a:gd name="connsiteX103" fmla="*/ 4105275 w 4111224"/>
                <a:gd name="connsiteY103" fmla="*/ 140095 h 1297383"/>
                <a:gd name="connsiteX104" fmla="*/ 4090987 w 4111224"/>
                <a:gd name="connsiteY104" fmla="*/ 111520 h 1297383"/>
                <a:gd name="connsiteX105" fmla="*/ 4071937 w 4111224"/>
                <a:gd name="connsiteY105" fmla="*/ 97233 h 1297383"/>
                <a:gd name="connsiteX106" fmla="*/ 4043362 w 4111224"/>
                <a:gd name="connsiteY106" fmla="*/ 78183 h 1297383"/>
                <a:gd name="connsiteX107" fmla="*/ 4029075 w 4111224"/>
                <a:gd name="connsiteY107" fmla="*/ 68658 h 1297383"/>
                <a:gd name="connsiteX108" fmla="*/ 3962400 w 4111224"/>
                <a:gd name="connsiteY108" fmla="*/ 54370 h 1297383"/>
                <a:gd name="connsiteX109" fmla="*/ 3786187 w 4111224"/>
                <a:gd name="connsiteY109" fmla="*/ 59133 h 1297383"/>
                <a:gd name="connsiteX110" fmla="*/ 3771900 w 4111224"/>
                <a:gd name="connsiteY110" fmla="*/ 63895 h 1297383"/>
                <a:gd name="connsiteX111" fmla="*/ 3733800 w 4111224"/>
                <a:gd name="connsiteY111" fmla="*/ 73420 h 1297383"/>
                <a:gd name="connsiteX112" fmla="*/ 3657600 w 4111224"/>
                <a:gd name="connsiteY112" fmla="*/ 68658 h 1297383"/>
                <a:gd name="connsiteX113" fmla="*/ 3614737 w 4111224"/>
                <a:gd name="connsiteY113" fmla="*/ 54370 h 1297383"/>
                <a:gd name="connsiteX114" fmla="*/ 3571875 w 4111224"/>
                <a:gd name="connsiteY114" fmla="*/ 40083 h 1297383"/>
                <a:gd name="connsiteX115" fmla="*/ 3538537 w 4111224"/>
                <a:gd name="connsiteY115" fmla="*/ 35320 h 1297383"/>
                <a:gd name="connsiteX116" fmla="*/ 3490912 w 4111224"/>
                <a:gd name="connsiteY116" fmla="*/ 35320 h 1297383"/>
                <a:gd name="connsiteX117" fmla="*/ 3476625 w 4111224"/>
                <a:gd name="connsiteY117" fmla="*/ 44845 h 1297383"/>
                <a:gd name="connsiteX118" fmla="*/ 3400425 w 4111224"/>
                <a:gd name="connsiteY118" fmla="*/ 63895 h 1297383"/>
                <a:gd name="connsiteX119" fmla="*/ 3143250 w 4111224"/>
                <a:gd name="connsiteY119" fmla="*/ 68658 h 1297383"/>
                <a:gd name="connsiteX120" fmla="*/ 3019425 w 4111224"/>
                <a:gd name="connsiteY120" fmla="*/ 59133 h 1297383"/>
                <a:gd name="connsiteX121" fmla="*/ 2990850 w 4111224"/>
                <a:gd name="connsiteY121" fmla="*/ 49608 h 1297383"/>
                <a:gd name="connsiteX122" fmla="*/ 2976562 w 4111224"/>
                <a:gd name="connsiteY122" fmla="*/ 44845 h 1297383"/>
                <a:gd name="connsiteX123" fmla="*/ 2928937 w 4111224"/>
                <a:gd name="connsiteY123" fmla="*/ 54370 h 1297383"/>
                <a:gd name="connsiteX124" fmla="*/ 2905125 w 4111224"/>
                <a:gd name="connsiteY124" fmla="*/ 59133 h 1297383"/>
                <a:gd name="connsiteX125" fmla="*/ 2709862 w 4111224"/>
                <a:gd name="connsiteY125" fmla="*/ 63895 h 1297383"/>
                <a:gd name="connsiteX126" fmla="*/ 2595562 w 4111224"/>
                <a:gd name="connsiteY126" fmla="*/ 59133 h 1297383"/>
                <a:gd name="connsiteX127" fmla="*/ 2581275 w 4111224"/>
                <a:gd name="connsiteY127" fmla="*/ 54370 h 1297383"/>
                <a:gd name="connsiteX128" fmla="*/ 2452687 w 4111224"/>
                <a:gd name="connsiteY128" fmla="*/ 63895 h 1297383"/>
                <a:gd name="connsiteX129" fmla="*/ 2362200 w 4111224"/>
                <a:gd name="connsiteY129" fmla="*/ 68658 h 1297383"/>
                <a:gd name="connsiteX130" fmla="*/ 2238375 w 4111224"/>
                <a:gd name="connsiteY130" fmla="*/ 78183 h 1297383"/>
                <a:gd name="connsiteX131" fmla="*/ 2124075 w 4111224"/>
                <a:gd name="connsiteY131" fmla="*/ 73420 h 1297383"/>
                <a:gd name="connsiteX132" fmla="*/ 1914525 w 4111224"/>
                <a:gd name="connsiteY132" fmla="*/ 68658 h 1297383"/>
                <a:gd name="connsiteX133" fmla="*/ 1852612 w 4111224"/>
                <a:gd name="connsiteY133" fmla="*/ 63895 h 1297383"/>
                <a:gd name="connsiteX134" fmla="*/ 1824037 w 4111224"/>
                <a:gd name="connsiteY134" fmla="*/ 54370 h 1297383"/>
                <a:gd name="connsiteX135" fmla="*/ 1809750 w 4111224"/>
                <a:gd name="connsiteY135" fmla="*/ 49608 h 1297383"/>
                <a:gd name="connsiteX136" fmla="*/ 1728787 w 4111224"/>
                <a:gd name="connsiteY136" fmla="*/ 44845 h 1297383"/>
                <a:gd name="connsiteX137" fmla="*/ 1676400 w 4111224"/>
                <a:gd name="connsiteY137" fmla="*/ 40083 h 1297383"/>
                <a:gd name="connsiteX138" fmla="*/ 1614487 w 4111224"/>
                <a:gd name="connsiteY138" fmla="*/ 44845 h 1297383"/>
                <a:gd name="connsiteX139" fmla="*/ 1590675 w 4111224"/>
                <a:gd name="connsiteY139" fmla="*/ 49608 h 1297383"/>
                <a:gd name="connsiteX140" fmla="*/ 1543050 w 4111224"/>
                <a:gd name="connsiteY140" fmla="*/ 54370 h 1297383"/>
                <a:gd name="connsiteX141" fmla="*/ 1514475 w 4111224"/>
                <a:gd name="connsiteY141" fmla="*/ 59133 h 1297383"/>
                <a:gd name="connsiteX142" fmla="*/ 1485900 w 4111224"/>
                <a:gd name="connsiteY142" fmla="*/ 68658 h 1297383"/>
                <a:gd name="connsiteX143" fmla="*/ 1290637 w 4111224"/>
                <a:gd name="connsiteY143" fmla="*/ 63895 h 1297383"/>
                <a:gd name="connsiteX144" fmla="*/ 1262062 w 4111224"/>
                <a:gd name="connsiteY144" fmla="*/ 59133 h 1297383"/>
                <a:gd name="connsiteX145" fmla="*/ 1066800 w 4111224"/>
                <a:gd name="connsiteY145" fmla="*/ 63895 h 1297383"/>
                <a:gd name="connsiteX146" fmla="*/ 1042987 w 4111224"/>
                <a:gd name="connsiteY146" fmla="*/ 68658 h 1297383"/>
                <a:gd name="connsiteX147" fmla="*/ 1028700 w 4111224"/>
                <a:gd name="connsiteY147" fmla="*/ 73420 h 1297383"/>
                <a:gd name="connsiteX148" fmla="*/ 809625 w 4111224"/>
                <a:gd name="connsiteY148" fmla="*/ 68658 h 1297383"/>
                <a:gd name="connsiteX149" fmla="*/ 752475 w 4111224"/>
                <a:gd name="connsiteY149" fmla="*/ 63895 h 1297383"/>
                <a:gd name="connsiteX150" fmla="*/ 728662 w 4111224"/>
                <a:gd name="connsiteY150" fmla="*/ 59133 h 1297383"/>
                <a:gd name="connsiteX151" fmla="*/ 671512 w 4111224"/>
                <a:gd name="connsiteY151" fmla="*/ 54370 h 1297383"/>
                <a:gd name="connsiteX152" fmla="*/ 623887 w 4111224"/>
                <a:gd name="connsiteY152" fmla="*/ 44845 h 1297383"/>
                <a:gd name="connsiteX153" fmla="*/ 538162 w 4111224"/>
                <a:gd name="connsiteY153" fmla="*/ 49608 h 1297383"/>
                <a:gd name="connsiteX154" fmla="*/ 466725 w 4111224"/>
                <a:gd name="connsiteY154" fmla="*/ 59133 h 1297383"/>
                <a:gd name="connsiteX155" fmla="*/ 452437 w 4111224"/>
                <a:gd name="connsiteY155" fmla="*/ 63895 h 1297383"/>
                <a:gd name="connsiteX156" fmla="*/ 319087 w 4111224"/>
                <a:gd name="connsiteY156" fmla="*/ 59133 h 1297383"/>
                <a:gd name="connsiteX157" fmla="*/ 271462 w 4111224"/>
                <a:gd name="connsiteY157" fmla="*/ 54370 h 1297383"/>
                <a:gd name="connsiteX158" fmla="*/ 223837 w 4111224"/>
                <a:gd name="connsiteY158" fmla="*/ 44845 h 1297383"/>
                <a:gd name="connsiteX159" fmla="*/ 123825 w 4111224"/>
                <a:gd name="connsiteY159" fmla="*/ 40083 h 1297383"/>
                <a:gd name="connsiteX160" fmla="*/ 85725 w 4111224"/>
                <a:gd name="connsiteY160" fmla="*/ 44845 h 1297383"/>
                <a:gd name="connsiteX161" fmla="*/ 71437 w 4111224"/>
                <a:gd name="connsiteY161" fmla="*/ 54370 h 1297383"/>
                <a:gd name="connsiteX162" fmla="*/ 42862 w 4111224"/>
                <a:gd name="connsiteY162" fmla="*/ 63895 h 1297383"/>
                <a:gd name="connsiteX163" fmla="*/ 28575 w 4111224"/>
                <a:gd name="connsiteY163" fmla="*/ 68658 h 1297383"/>
                <a:gd name="connsiteX164" fmla="*/ 14287 w 4111224"/>
                <a:gd name="connsiteY164" fmla="*/ 73420 h 1297383"/>
                <a:gd name="connsiteX165" fmla="*/ 0 w 4111224"/>
                <a:gd name="connsiteY165" fmla="*/ 82945 h 1297383"/>
                <a:gd name="connsiteX166" fmla="*/ 14287 w 4111224"/>
                <a:gd name="connsiteY166" fmla="*/ 1168795 h 1297383"/>
                <a:gd name="connsiteX167" fmla="*/ 23812 w 4111224"/>
                <a:gd name="connsiteY167" fmla="*/ 1202133 h 1297383"/>
                <a:gd name="connsiteX168" fmla="*/ 19050 w 4111224"/>
                <a:gd name="connsiteY168" fmla="*/ 1235470 h 1297383"/>
                <a:gd name="connsiteX0" fmla="*/ 19203 w 4111377"/>
                <a:gd name="connsiteY0" fmla="*/ 1237938 h 1299851"/>
                <a:gd name="connsiteX1" fmla="*/ 62065 w 4111377"/>
                <a:gd name="connsiteY1" fmla="*/ 1247463 h 1299851"/>
                <a:gd name="connsiteX2" fmla="*/ 76353 w 4111377"/>
                <a:gd name="connsiteY2" fmla="*/ 1256988 h 1299851"/>
                <a:gd name="connsiteX3" fmla="*/ 90640 w 4111377"/>
                <a:gd name="connsiteY3" fmla="*/ 1261751 h 1299851"/>
                <a:gd name="connsiteX4" fmla="*/ 204940 w 4111377"/>
                <a:gd name="connsiteY4" fmla="*/ 1256988 h 1299851"/>
                <a:gd name="connsiteX5" fmla="*/ 233515 w 4111377"/>
                <a:gd name="connsiteY5" fmla="*/ 1247463 h 1299851"/>
                <a:gd name="connsiteX6" fmla="*/ 247803 w 4111377"/>
                <a:gd name="connsiteY6" fmla="*/ 1242701 h 1299851"/>
                <a:gd name="connsiteX7" fmla="*/ 262090 w 4111377"/>
                <a:gd name="connsiteY7" fmla="*/ 1237938 h 1299851"/>
                <a:gd name="connsiteX8" fmla="*/ 295428 w 4111377"/>
                <a:gd name="connsiteY8" fmla="*/ 1247463 h 1299851"/>
                <a:gd name="connsiteX9" fmla="*/ 309715 w 4111377"/>
                <a:gd name="connsiteY9" fmla="*/ 1256988 h 1299851"/>
                <a:gd name="connsiteX10" fmla="*/ 519265 w 4111377"/>
                <a:gd name="connsiteY10" fmla="*/ 1256988 h 1299851"/>
                <a:gd name="connsiteX11" fmla="*/ 552603 w 4111377"/>
                <a:gd name="connsiteY11" fmla="*/ 1271276 h 1299851"/>
                <a:gd name="connsiteX12" fmla="*/ 566890 w 4111377"/>
                <a:gd name="connsiteY12" fmla="*/ 1276038 h 1299851"/>
                <a:gd name="connsiteX13" fmla="*/ 576415 w 4111377"/>
                <a:gd name="connsiteY13" fmla="*/ 1261751 h 1299851"/>
                <a:gd name="connsiteX14" fmla="*/ 614515 w 4111377"/>
                <a:gd name="connsiteY14" fmla="*/ 1271276 h 1299851"/>
                <a:gd name="connsiteX15" fmla="*/ 628803 w 4111377"/>
                <a:gd name="connsiteY15" fmla="*/ 1285563 h 1299851"/>
                <a:gd name="connsiteX16" fmla="*/ 643090 w 4111377"/>
                <a:gd name="connsiteY16" fmla="*/ 1290326 h 1299851"/>
                <a:gd name="connsiteX17" fmla="*/ 657378 w 4111377"/>
                <a:gd name="connsiteY17" fmla="*/ 1299851 h 1299851"/>
                <a:gd name="connsiteX18" fmla="*/ 719290 w 4111377"/>
                <a:gd name="connsiteY18" fmla="*/ 1295088 h 1299851"/>
                <a:gd name="connsiteX19" fmla="*/ 733578 w 4111377"/>
                <a:gd name="connsiteY19" fmla="*/ 1290326 h 1299851"/>
                <a:gd name="connsiteX20" fmla="*/ 752628 w 4111377"/>
                <a:gd name="connsiteY20" fmla="*/ 1285563 h 1299851"/>
                <a:gd name="connsiteX21" fmla="*/ 766915 w 4111377"/>
                <a:gd name="connsiteY21" fmla="*/ 1280801 h 1299851"/>
                <a:gd name="connsiteX22" fmla="*/ 838353 w 4111377"/>
                <a:gd name="connsiteY22" fmla="*/ 1276038 h 1299851"/>
                <a:gd name="connsiteX23" fmla="*/ 876453 w 4111377"/>
                <a:gd name="connsiteY23" fmla="*/ 1271276 h 1299851"/>
                <a:gd name="connsiteX24" fmla="*/ 905028 w 4111377"/>
                <a:gd name="connsiteY24" fmla="*/ 1261751 h 1299851"/>
                <a:gd name="connsiteX25" fmla="*/ 919315 w 4111377"/>
                <a:gd name="connsiteY25" fmla="*/ 1256988 h 1299851"/>
                <a:gd name="connsiteX26" fmla="*/ 1081240 w 4111377"/>
                <a:gd name="connsiteY26" fmla="*/ 1266513 h 1299851"/>
                <a:gd name="connsiteX27" fmla="*/ 1095528 w 4111377"/>
                <a:gd name="connsiteY27" fmla="*/ 1271276 h 1299851"/>
                <a:gd name="connsiteX28" fmla="*/ 1109815 w 4111377"/>
                <a:gd name="connsiteY28" fmla="*/ 1280801 h 1299851"/>
                <a:gd name="connsiteX29" fmla="*/ 1214590 w 4111377"/>
                <a:gd name="connsiteY29" fmla="*/ 1276038 h 1299851"/>
                <a:gd name="connsiteX30" fmla="*/ 1257453 w 4111377"/>
                <a:gd name="connsiteY30" fmla="*/ 1256988 h 1299851"/>
                <a:gd name="connsiteX31" fmla="*/ 1286028 w 4111377"/>
                <a:gd name="connsiteY31" fmla="*/ 1252226 h 1299851"/>
                <a:gd name="connsiteX32" fmla="*/ 1500340 w 4111377"/>
                <a:gd name="connsiteY32" fmla="*/ 1256988 h 1299851"/>
                <a:gd name="connsiteX33" fmla="*/ 1543203 w 4111377"/>
                <a:gd name="connsiteY33" fmla="*/ 1271276 h 1299851"/>
                <a:gd name="connsiteX34" fmla="*/ 1557490 w 4111377"/>
                <a:gd name="connsiteY34" fmla="*/ 1276038 h 1299851"/>
                <a:gd name="connsiteX35" fmla="*/ 1590828 w 4111377"/>
                <a:gd name="connsiteY35" fmla="*/ 1271276 h 1299851"/>
                <a:gd name="connsiteX36" fmla="*/ 1605115 w 4111377"/>
                <a:gd name="connsiteY36" fmla="*/ 1266513 h 1299851"/>
                <a:gd name="connsiteX37" fmla="*/ 1628928 w 4111377"/>
                <a:gd name="connsiteY37" fmla="*/ 1261751 h 1299851"/>
                <a:gd name="connsiteX38" fmla="*/ 1800378 w 4111377"/>
                <a:gd name="connsiteY38" fmla="*/ 1266513 h 1299851"/>
                <a:gd name="connsiteX39" fmla="*/ 1857528 w 4111377"/>
                <a:gd name="connsiteY39" fmla="*/ 1271276 h 1299851"/>
                <a:gd name="connsiteX40" fmla="*/ 1905153 w 4111377"/>
                <a:gd name="connsiteY40" fmla="*/ 1285563 h 1299851"/>
                <a:gd name="connsiteX41" fmla="*/ 1919440 w 4111377"/>
                <a:gd name="connsiteY41" fmla="*/ 1290326 h 1299851"/>
                <a:gd name="connsiteX42" fmla="*/ 1933728 w 4111377"/>
                <a:gd name="connsiteY42" fmla="*/ 1299851 h 1299851"/>
                <a:gd name="connsiteX43" fmla="*/ 1986115 w 4111377"/>
                <a:gd name="connsiteY43" fmla="*/ 1290326 h 1299851"/>
                <a:gd name="connsiteX44" fmla="*/ 2000403 w 4111377"/>
                <a:gd name="connsiteY44" fmla="*/ 1280801 h 1299851"/>
                <a:gd name="connsiteX45" fmla="*/ 2014690 w 4111377"/>
                <a:gd name="connsiteY45" fmla="*/ 1276038 h 1299851"/>
                <a:gd name="connsiteX46" fmla="*/ 2043265 w 4111377"/>
                <a:gd name="connsiteY46" fmla="*/ 1256988 h 1299851"/>
                <a:gd name="connsiteX47" fmla="*/ 2090890 w 4111377"/>
                <a:gd name="connsiteY47" fmla="*/ 1247463 h 1299851"/>
                <a:gd name="connsiteX48" fmla="*/ 2148040 w 4111377"/>
                <a:gd name="connsiteY48" fmla="*/ 1252226 h 1299851"/>
                <a:gd name="connsiteX49" fmla="*/ 2233765 w 4111377"/>
                <a:gd name="connsiteY49" fmla="*/ 1256988 h 1299851"/>
                <a:gd name="connsiteX50" fmla="*/ 2257578 w 4111377"/>
                <a:gd name="connsiteY50" fmla="*/ 1261751 h 1299851"/>
                <a:gd name="connsiteX51" fmla="*/ 2290915 w 4111377"/>
                <a:gd name="connsiteY51" fmla="*/ 1266513 h 1299851"/>
                <a:gd name="connsiteX52" fmla="*/ 2371878 w 4111377"/>
                <a:gd name="connsiteY52" fmla="*/ 1266513 h 1299851"/>
                <a:gd name="connsiteX53" fmla="*/ 2433790 w 4111377"/>
                <a:gd name="connsiteY53" fmla="*/ 1271276 h 1299851"/>
                <a:gd name="connsiteX54" fmla="*/ 2571903 w 4111377"/>
                <a:gd name="connsiteY54" fmla="*/ 1271276 h 1299851"/>
                <a:gd name="connsiteX55" fmla="*/ 2614765 w 4111377"/>
                <a:gd name="connsiteY55" fmla="*/ 1256988 h 1299851"/>
                <a:gd name="connsiteX56" fmla="*/ 2629053 w 4111377"/>
                <a:gd name="connsiteY56" fmla="*/ 1252226 h 1299851"/>
                <a:gd name="connsiteX57" fmla="*/ 2643340 w 4111377"/>
                <a:gd name="connsiteY57" fmla="*/ 1247463 h 1299851"/>
                <a:gd name="connsiteX58" fmla="*/ 2986240 w 4111377"/>
                <a:gd name="connsiteY58" fmla="*/ 1256988 h 1299851"/>
                <a:gd name="connsiteX59" fmla="*/ 3081490 w 4111377"/>
                <a:gd name="connsiteY59" fmla="*/ 1252226 h 1299851"/>
                <a:gd name="connsiteX60" fmla="*/ 3238653 w 4111377"/>
                <a:gd name="connsiteY60" fmla="*/ 1256988 h 1299851"/>
                <a:gd name="connsiteX61" fmla="*/ 3252940 w 4111377"/>
                <a:gd name="connsiteY61" fmla="*/ 1261751 h 1299851"/>
                <a:gd name="connsiteX62" fmla="*/ 3295803 w 4111377"/>
                <a:gd name="connsiteY62" fmla="*/ 1271276 h 1299851"/>
                <a:gd name="connsiteX63" fmla="*/ 3310090 w 4111377"/>
                <a:gd name="connsiteY63" fmla="*/ 1276038 h 1299851"/>
                <a:gd name="connsiteX64" fmla="*/ 3400578 w 4111377"/>
                <a:gd name="connsiteY64" fmla="*/ 1280801 h 1299851"/>
                <a:gd name="connsiteX65" fmla="*/ 3433915 w 4111377"/>
                <a:gd name="connsiteY65" fmla="*/ 1276038 h 1299851"/>
                <a:gd name="connsiteX66" fmla="*/ 3462490 w 4111377"/>
                <a:gd name="connsiteY66" fmla="*/ 1266513 h 1299851"/>
                <a:gd name="connsiteX67" fmla="*/ 3505353 w 4111377"/>
                <a:gd name="connsiteY67" fmla="*/ 1252226 h 1299851"/>
                <a:gd name="connsiteX68" fmla="*/ 3543453 w 4111377"/>
                <a:gd name="connsiteY68" fmla="*/ 1247463 h 1299851"/>
                <a:gd name="connsiteX69" fmla="*/ 3700615 w 4111377"/>
                <a:gd name="connsiteY69" fmla="*/ 1252226 h 1299851"/>
                <a:gd name="connsiteX70" fmla="*/ 3729190 w 4111377"/>
                <a:gd name="connsiteY70" fmla="*/ 1261751 h 1299851"/>
                <a:gd name="connsiteX71" fmla="*/ 3753003 w 4111377"/>
                <a:gd name="connsiteY71" fmla="*/ 1266513 h 1299851"/>
                <a:gd name="connsiteX72" fmla="*/ 3819678 w 4111377"/>
                <a:gd name="connsiteY72" fmla="*/ 1252226 h 1299851"/>
                <a:gd name="connsiteX73" fmla="*/ 3938740 w 4111377"/>
                <a:gd name="connsiteY73" fmla="*/ 1247463 h 1299851"/>
                <a:gd name="connsiteX74" fmla="*/ 3967315 w 4111377"/>
                <a:gd name="connsiteY74" fmla="*/ 1233176 h 1299851"/>
                <a:gd name="connsiteX75" fmla="*/ 3991128 w 4111377"/>
                <a:gd name="connsiteY75" fmla="*/ 1214126 h 1299851"/>
                <a:gd name="connsiteX76" fmla="*/ 4005415 w 4111377"/>
                <a:gd name="connsiteY76" fmla="*/ 1204601 h 1299851"/>
                <a:gd name="connsiteX77" fmla="*/ 4019703 w 4111377"/>
                <a:gd name="connsiteY77" fmla="*/ 1199838 h 1299851"/>
                <a:gd name="connsiteX78" fmla="*/ 4024465 w 4111377"/>
                <a:gd name="connsiteY78" fmla="*/ 1147451 h 1299851"/>
                <a:gd name="connsiteX79" fmla="*/ 4029228 w 4111377"/>
                <a:gd name="connsiteY79" fmla="*/ 1133163 h 1299851"/>
                <a:gd name="connsiteX80" fmla="*/ 4043515 w 4111377"/>
                <a:gd name="connsiteY80" fmla="*/ 1123638 h 1299851"/>
                <a:gd name="connsiteX81" fmla="*/ 4057803 w 4111377"/>
                <a:gd name="connsiteY81" fmla="*/ 1118876 h 1299851"/>
                <a:gd name="connsiteX82" fmla="*/ 4091140 w 4111377"/>
                <a:gd name="connsiteY82" fmla="*/ 1071251 h 1299851"/>
                <a:gd name="connsiteX83" fmla="*/ 4086378 w 4111377"/>
                <a:gd name="connsiteY83" fmla="*/ 1028388 h 1299851"/>
                <a:gd name="connsiteX84" fmla="*/ 4081615 w 4111377"/>
                <a:gd name="connsiteY84" fmla="*/ 1014101 h 1299851"/>
                <a:gd name="connsiteX85" fmla="*/ 4076853 w 4111377"/>
                <a:gd name="connsiteY85" fmla="*/ 995051 h 1299851"/>
                <a:gd name="connsiteX86" fmla="*/ 4072090 w 4111377"/>
                <a:gd name="connsiteY86" fmla="*/ 956951 h 1299851"/>
                <a:gd name="connsiteX87" fmla="*/ 4086378 w 4111377"/>
                <a:gd name="connsiteY87" fmla="*/ 895038 h 1299851"/>
                <a:gd name="connsiteX88" fmla="*/ 4091140 w 4111377"/>
                <a:gd name="connsiteY88" fmla="*/ 880751 h 1299851"/>
                <a:gd name="connsiteX89" fmla="*/ 4076853 w 4111377"/>
                <a:gd name="connsiteY89" fmla="*/ 847413 h 1299851"/>
                <a:gd name="connsiteX90" fmla="*/ 4062565 w 4111377"/>
                <a:gd name="connsiteY90" fmla="*/ 818838 h 1299851"/>
                <a:gd name="connsiteX91" fmla="*/ 4072090 w 4111377"/>
                <a:gd name="connsiteY91" fmla="*/ 671201 h 1299851"/>
                <a:gd name="connsiteX92" fmla="*/ 4081615 w 4111377"/>
                <a:gd name="connsiteY92" fmla="*/ 575951 h 1299851"/>
                <a:gd name="connsiteX93" fmla="*/ 4076853 w 4111377"/>
                <a:gd name="connsiteY93" fmla="*/ 518801 h 1299851"/>
                <a:gd name="connsiteX94" fmla="*/ 4076853 w 4111377"/>
                <a:gd name="connsiteY94" fmla="*/ 442601 h 1299851"/>
                <a:gd name="connsiteX95" fmla="*/ 4086378 w 4111377"/>
                <a:gd name="connsiteY95" fmla="*/ 428313 h 1299851"/>
                <a:gd name="connsiteX96" fmla="*/ 4091140 w 4111377"/>
                <a:gd name="connsiteY96" fmla="*/ 414026 h 1299851"/>
                <a:gd name="connsiteX97" fmla="*/ 4081615 w 4111377"/>
                <a:gd name="connsiteY97" fmla="*/ 361638 h 1299851"/>
                <a:gd name="connsiteX98" fmla="*/ 4062565 w 4111377"/>
                <a:gd name="connsiteY98" fmla="*/ 333063 h 1299851"/>
                <a:gd name="connsiteX99" fmla="*/ 4072090 w 4111377"/>
                <a:gd name="connsiteY99" fmla="*/ 290201 h 1299851"/>
                <a:gd name="connsiteX100" fmla="*/ 4091140 w 4111377"/>
                <a:gd name="connsiteY100" fmla="*/ 261626 h 1299851"/>
                <a:gd name="connsiteX101" fmla="*/ 4095903 w 4111377"/>
                <a:gd name="connsiteY101" fmla="*/ 247338 h 1299851"/>
                <a:gd name="connsiteX102" fmla="*/ 4105428 w 4111377"/>
                <a:gd name="connsiteY102" fmla="*/ 233051 h 1299851"/>
                <a:gd name="connsiteX103" fmla="*/ 4105428 w 4111377"/>
                <a:gd name="connsiteY103" fmla="*/ 142563 h 1299851"/>
                <a:gd name="connsiteX104" fmla="*/ 4091140 w 4111377"/>
                <a:gd name="connsiteY104" fmla="*/ 113988 h 1299851"/>
                <a:gd name="connsiteX105" fmla="*/ 4072090 w 4111377"/>
                <a:gd name="connsiteY105" fmla="*/ 99701 h 1299851"/>
                <a:gd name="connsiteX106" fmla="*/ 4043515 w 4111377"/>
                <a:gd name="connsiteY106" fmla="*/ 80651 h 1299851"/>
                <a:gd name="connsiteX107" fmla="*/ 4029228 w 4111377"/>
                <a:gd name="connsiteY107" fmla="*/ 71126 h 1299851"/>
                <a:gd name="connsiteX108" fmla="*/ 3962553 w 4111377"/>
                <a:gd name="connsiteY108" fmla="*/ 56838 h 1299851"/>
                <a:gd name="connsiteX109" fmla="*/ 3786340 w 4111377"/>
                <a:gd name="connsiteY109" fmla="*/ 61601 h 1299851"/>
                <a:gd name="connsiteX110" fmla="*/ 3772053 w 4111377"/>
                <a:gd name="connsiteY110" fmla="*/ 66363 h 1299851"/>
                <a:gd name="connsiteX111" fmla="*/ 3733953 w 4111377"/>
                <a:gd name="connsiteY111" fmla="*/ 75888 h 1299851"/>
                <a:gd name="connsiteX112" fmla="*/ 3657753 w 4111377"/>
                <a:gd name="connsiteY112" fmla="*/ 71126 h 1299851"/>
                <a:gd name="connsiteX113" fmla="*/ 3614890 w 4111377"/>
                <a:gd name="connsiteY113" fmla="*/ 56838 h 1299851"/>
                <a:gd name="connsiteX114" fmla="*/ 3572028 w 4111377"/>
                <a:gd name="connsiteY114" fmla="*/ 42551 h 1299851"/>
                <a:gd name="connsiteX115" fmla="*/ 3538690 w 4111377"/>
                <a:gd name="connsiteY115" fmla="*/ 37788 h 1299851"/>
                <a:gd name="connsiteX116" fmla="*/ 3491065 w 4111377"/>
                <a:gd name="connsiteY116" fmla="*/ 37788 h 1299851"/>
                <a:gd name="connsiteX117" fmla="*/ 3476778 w 4111377"/>
                <a:gd name="connsiteY117" fmla="*/ 47313 h 1299851"/>
                <a:gd name="connsiteX118" fmla="*/ 3400578 w 4111377"/>
                <a:gd name="connsiteY118" fmla="*/ 66363 h 1299851"/>
                <a:gd name="connsiteX119" fmla="*/ 3143403 w 4111377"/>
                <a:gd name="connsiteY119" fmla="*/ 71126 h 1299851"/>
                <a:gd name="connsiteX120" fmla="*/ 3019578 w 4111377"/>
                <a:gd name="connsiteY120" fmla="*/ 61601 h 1299851"/>
                <a:gd name="connsiteX121" fmla="*/ 2991003 w 4111377"/>
                <a:gd name="connsiteY121" fmla="*/ 52076 h 1299851"/>
                <a:gd name="connsiteX122" fmla="*/ 2976715 w 4111377"/>
                <a:gd name="connsiteY122" fmla="*/ 47313 h 1299851"/>
                <a:gd name="connsiteX123" fmla="*/ 2929090 w 4111377"/>
                <a:gd name="connsiteY123" fmla="*/ 56838 h 1299851"/>
                <a:gd name="connsiteX124" fmla="*/ 2905278 w 4111377"/>
                <a:gd name="connsiteY124" fmla="*/ 61601 h 1299851"/>
                <a:gd name="connsiteX125" fmla="*/ 2710015 w 4111377"/>
                <a:gd name="connsiteY125" fmla="*/ 66363 h 1299851"/>
                <a:gd name="connsiteX126" fmla="*/ 2595715 w 4111377"/>
                <a:gd name="connsiteY126" fmla="*/ 61601 h 1299851"/>
                <a:gd name="connsiteX127" fmla="*/ 2581428 w 4111377"/>
                <a:gd name="connsiteY127" fmla="*/ 56838 h 1299851"/>
                <a:gd name="connsiteX128" fmla="*/ 2452840 w 4111377"/>
                <a:gd name="connsiteY128" fmla="*/ 66363 h 1299851"/>
                <a:gd name="connsiteX129" fmla="*/ 2362353 w 4111377"/>
                <a:gd name="connsiteY129" fmla="*/ 71126 h 1299851"/>
                <a:gd name="connsiteX130" fmla="*/ 2238528 w 4111377"/>
                <a:gd name="connsiteY130" fmla="*/ 80651 h 1299851"/>
                <a:gd name="connsiteX131" fmla="*/ 2124228 w 4111377"/>
                <a:gd name="connsiteY131" fmla="*/ 75888 h 1299851"/>
                <a:gd name="connsiteX132" fmla="*/ 1914678 w 4111377"/>
                <a:gd name="connsiteY132" fmla="*/ 71126 h 1299851"/>
                <a:gd name="connsiteX133" fmla="*/ 1852765 w 4111377"/>
                <a:gd name="connsiteY133" fmla="*/ 66363 h 1299851"/>
                <a:gd name="connsiteX134" fmla="*/ 1824190 w 4111377"/>
                <a:gd name="connsiteY134" fmla="*/ 56838 h 1299851"/>
                <a:gd name="connsiteX135" fmla="*/ 1809903 w 4111377"/>
                <a:gd name="connsiteY135" fmla="*/ 52076 h 1299851"/>
                <a:gd name="connsiteX136" fmla="*/ 1728940 w 4111377"/>
                <a:gd name="connsiteY136" fmla="*/ 47313 h 1299851"/>
                <a:gd name="connsiteX137" fmla="*/ 1676553 w 4111377"/>
                <a:gd name="connsiteY137" fmla="*/ 42551 h 1299851"/>
                <a:gd name="connsiteX138" fmla="*/ 1614640 w 4111377"/>
                <a:gd name="connsiteY138" fmla="*/ 47313 h 1299851"/>
                <a:gd name="connsiteX139" fmla="*/ 1590828 w 4111377"/>
                <a:gd name="connsiteY139" fmla="*/ 52076 h 1299851"/>
                <a:gd name="connsiteX140" fmla="*/ 1543203 w 4111377"/>
                <a:gd name="connsiteY140" fmla="*/ 56838 h 1299851"/>
                <a:gd name="connsiteX141" fmla="*/ 1514628 w 4111377"/>
                <a:gd name="connsiteY141" fmla="*/ 61601 h 1299851"/>
                <a:gd name="connsiteX142" fmla="*/ 1486053 w 4111377"/>
                <a:gd name="connsiteY142" fmla="*/ 71126 h 1299851"/>
                <a:gd name="connsiteX143" fmla="*/ 1290790 w 4111377"/>
                <a:gd name="connsiteY143" fmla="*/ 66363 h 1299851"/>
                <a:gd name="connsiteX144" fmla="*/ 1262215 w 4111377"/>
                <a:gd name="connsiteY144" fmla="*/ 61601 h 1299851"/>
                <a:gd name="connsiteX145" fmla="*/ 1066953 w 4111377"/>
                <a:gd name="connsiteY145" fmla="*/ 66363 h 1299851"/>
                <a:gd name="connsiteX146" fmla="*/ 1043140 w 4111377"/>
                <a:gd name="connsiteY146" fmla="*/ 71126 h 1299851"/>
                <a:gd name="connsiteX147" fmla="*/ 1028853 w 4111377"/>
                <a:gd name="connsiteY147" fmla="*/ 75888 h 1299851"/>
                <a:gd name="connsiteX148" fmla="*/ 809778 w 4111377"/>
                <a:gd name="connsiteY148" fmla="*/ 71126 h 1299851"/>
                <a:gd name="connsiteX149" fmla="*/ 752628 w 4111377"/>
                <a:gd name="connsiteY149" fmla="*/ 66363 h 1299851"/>
                <a:gd name="connsiteX150" fmla="*/ 728815 w 4111377"/>
                <a:gd name="connsiteY150" fmla="*/ 61601 h 1299851"/>
                <a:gd name="connsiteX151" fmla="*/ 671665 w 4111377"/>
                <a:gd name="connsiteY151" fmla="*/ 56838 h 1299851"/>
                <a:gd name="connsiteX152" fmla="*/ 624040 w 4111377"/>
                <a:gd name="connsiteY152" fmla="*/ 47313 h 1299851"/>
                <a:gd name="connsiteX153" fmla="*/ 538315 w 4111377"/>
                <a:gd name="connsiteY153" fmla="*/ 52076 h 1299851"/>
                <a:gd name="connsiteX154" fmla="*/ 466878 w 4111377"/>
                <a:gd name="connsiteY154" fmla="*/ 61601 h 1299851"/>
                <a:gd name="connsiteX155" fmla="*/ 452590 w 4111377"/>
                <a:gd name="connsiteY155" fmla="*/ 66363 h 1299851"/>
                <a:gd name="connsiteX156" fmla="*/ 319240 w 4111377"/>
                <a:gd name="connsiteY156" fmla="*/ 61601 h 1299851"/>
                <a:gd name="connsiteX157" fmla="*/ 271615 w 4111377"/>
                <a:gd name="connsiteY157" fmla="*/ 56838 h 1299851"/>
                <a:gd name="connsiteX158" fmla="*/ 223990 w 4111377"/>
                <a:gd name="connsiteY158" fmla="*/ 47313 h 1299851"/>
                <a:gd name="connsiteX159" fmla="*/ 123978 w 4111377"/>
                <a:gd name="connsiteY159" fmla="*/ 42551 h 1299851"/>
                <a:gd name="connsiteX160" fmla="*/ 85878 w 4111377"/>
                <a:gd name="connsiteY160" fmla="*/ 47313 h 1299851"/>
                <a:gd name="connsiteX161" fmla="*/ 71590 w 4111377"/>
                <a:gd name="connsiteY161" fmla="*/ 56838 h 1299851"/>
                <a:gd name="connsiteX162" fmla="*/ 43015 w 4111377"/>
                <a:gd name="connsiteY162" fmla="*/ 66363 h 1299851"/>
                <a:gd name="connsiteX163" fmla="*/ 28728 w 4111377"/>
                <a:gd name="connsiteY163" fmla="*/ 71126 h 1299851"/>
                <a:gd name="connsiteX164" fmla="*/ 14440 w 4111377"/>
                <a:gd name="connsiteY164" fmla="*/ 75888 h 1299851"/>
                <a:gd name="connsiteX165" fmla="*/ 153 w 4111377"/>
                <a:gd name="connsiteY165" fmla="*/ 85413 h 1299851"/>
                <a:gd name="connsiteX166" fmla="*/ 23965 w 4111377"/>
                <a:gd name="connsiteY166" fmla="*/ 1204601 h 1299851"/>
                <a:gd name="connsiteX167" fmla="*/ 19203 w 4111377"/>
                <a:gd name="connsiteY167" fmla="*/ 1237938 h 1299851"/>
                <a:gd name="connsiteX0" fmla="*/ 19094 w 4111268"/>
                <a:gd name="connsiteY0" fmla="*/ 1240406 h 1302319"/>
                <a:gd name="connsiteX1" fmla="*/ 61956 w 4111268"/>
                <a:gd name="connsiteY1" fmla="*/ 1249931 h 1302319"/>
                <a:gd name="connsiteX2" fmla="*/ 76244 w 4111268"/>
                <a:gd name="connsiteY2" fmla="*/ 1259456 h 1302319"/>
                <a:gd name="connsiteX3" fmla="*/ 90531 w 4111268"/>
                <a:gd name="connsiteY3" fmla="*/ 1264219 h 1302319"/>
                <a:gd name="connsiteX4" fmla="*/ 204831 w 4111268"/>
                <a:gd name="connsiteY4" fmla="*/ 1259456 h 1302319"/>
                <a:gd name="connsiteX5" fmla="*/ 233406 w 4111268"/>
                <a:gd name="connsiteY5" fmla="*/ 1249931 h 1302319"/>
                <a:gd name="connsiteX6" fmla="*/ 247694 w 4111268"/>
                <a:gd name="connsiteY6" fmla="*/ 1245169 h 1302319"/>
                <a:gd name="connsiteX7" fmla="*/ 261981 w 4111268"/>
                <a:gd name="connsiteY7" fmla="*/ 1240406 h 1302319"/>
                <a:gd name="connsiteX8" fmla="*/ 295319 w 4111268"/>
                <a:gd name="connsiteY8" fmla="*/ 1249931 h 1302319"/>
                <a:gd name="connsiteX9" fmla="*/ 309606 w 4111268"/>
                <a:gd name="connsiteY9" fmla="*/ 1259456 h 1302319"/>
                <a:gd name="connsiteX10" fmla="*/ 519156 w 4111268"/>
                <a:gd name="connsiteY10" fmla="*/ 1259456 h 1302319"/>
                <a:gd name="connsiteX11" fmla="*/ 552494 w 4111268"/>
                <a:gd name="connsiteY11" fmla="*/ 1273744 h 1302319"/>
                <a:gd name="connsiteX12" fmla="*/ 566781 w 4111268"/>
                <a:gd name="connsiteY12" fmla="*/ 1278506 h 1302319"/>
                <a:gd name="connsiteX13" fmla="*/ 576306 w 4111268"/>
                <a:gd name="connsiteY13" fmla="*/ 1264219 h 1302319"/>
                <a:gd name="connsiteX14" fmla="*/ 614406 w 4111268"/>
                <a:gd name="connsiteY14" fmla="*/ 1273744 h 1302319"/>
                <a:gd name="connsiteX15" fmla="*/ 628694 w 4111268"/>
                <a:gd name="connsiteY15" fmla="*/ 1288031 h 1302319"/>
                <a:gd name="connsiteX16" fmla="*/ 642981 w 4111268"/>
                <a:gd name="connsiteY16" fmla="*/ 1292794 h 1302319"/>
                <a:gd name="connsiteX17" fmla="*/ 657269 w 4111268"/>
                <a:gd name="connsiteY17" fmla="*/ 1302319 h 1302319"/>
                <a:gd name="connsiteX18" fmla="*/ 719181 w 4111268"/>
                <a:gd name="connsiteY18" fmla="*/ 1297556 h 1302319"/>
                <a:gd name="connsiteX19" fmla="*/ 733469 w 4111268"/>
                <a:gd name="connsiteY19" fmla="*/ 1292794 h 1302319"/>
                <a:gd name="connsiteX20" fmla="*/ 752519 w 4111268"/>
                <a:gd name="connsiteY20" fmla="*/ 1288031 h 1302319"/>
                <a:gd name="connsiteX21" fmla="*/ 766806 w 4111268"/>
                <a:gd name="connsiteY21" fmla="*/ 1283269 h 1302319"/>
                <a:gd name="connsiteX22" fmla="*/ 838244 w 4111268"/>
                <a:gd name="connsiteY22" fmla="*/ 1278506 h 1302319"/>
                <a:gd name="connsiteX23" fmla="*/ 876344 w 4111268"/>
                <a:gd name="connsiteY23" fmla="*/ 1273744 h 1302319"/>
                <a:gd name="connsiteX24" fmla="*/ 904919 w 4111268"/>
                <a:gd name="connsiteY24" fmla="*/ 1264219 h 1302319"/>
                <a:gd name="connsiteX25" fmla="*/ 919206 w 4111268"/>
                <a:gd name="connsiteY25" fmla="*/ 1259456 h 1302319"/>
                <a:gd name="connsiteX26" fmla="*/ 1081131 w 4111268"/>
                <a:gd name="connsiteY26" fmla="*/ 1268981 h 1302319"/>
                <a:gd name="connsiteX27" fmla="*/ 1095419 w 4111268"/>
                <a:gd name="connsiteY27" fmla="*/ 1273744 h 1302319"/>
                <a:gd name="connsiteX28" fmla="*/ 1109706 w 4111268"/>
                <a:gd name="connsiteY28" fmla="*/ 1283269 h 1302319"/>
                <a:gd name="connsiteX29" fmla="*/ 1214481 w 4111268"/>
                <a:gd name="connsiteY29" fmla="*/ 1278506 h 1302319"/>
                <a:gd name="connsiteX30" fmla="*/ 1257344 w 4111268"/>
                <a:gd name="connsiteY30" fmla="*/ 1259456 h 1302319"/>
                <a:gd name="connsiteX31" fmla="*/ 1285919 w 4111268"/>
                <a:gd name="connsiteY31" fmla="*/ 1254694 h 1302319"/>
                <a:gd name="connsiteX32" fmla="*/ 1500231 w 4111268"/>
                <a:gd name="connsiteY32" fmla="*/ 1259456 h 1302319"/>
                <a:gd name="connsiteX33" fmla="*/ 1543094 w 4111268"/>
                <a:gd name="connsiteY33" fmla="*/ 1273744 h 1302319"/>
                <a:gd name="connsiteX34" fmla="*/ 1557381 w 4111268"/>
                <a:gd name="connsiteY34" fmla="*/ 1278506 h 1302319"/>
                <a:gd name="connsiteX35" fmla="*/ 1590719 w 4111268"/>
                <a:gd name="connsiteY35" fmla="*/ 1273744 h 1302319"/>
                <a:gd name="connsiteX36" fmla="*/ 1605006 w 4111268"/>
                <a:gd name="connsiteY36" fmla="*/ 1268981 h 1302319"/>
                <a:gd name="connsiteX37" fmla="*/ 1628819 w 4111268"/>
                <a:gd name="connsiteY37" fmla="*/ 1264219 h 1302319"/>
                <a:gd name="connsiteX38" fmla="*/ 1800269 w 4111268"/>
                <a:gd name="connsiteY38" fmla="*/ 1268981 h 1302319"/>
                <a:gd name="connsiteX39" fmla="*/ 1857419 w 4111268"/>
                <a:gd name="connsiteY39" fmla="*/ 1273744 h 1302319"/>
                <a:gd name="connsiteX40" fmla="*/ 1905044 w 4111268"/>
                <a:gd name="connsiteY40" fmla="*/ 1288031 h 1302319"/>
                <a:gd name="connsiteX41" fmla="*/ 1919331 w 4111268"/>
                <a:gd name="connsiteY41" fmla="*/ 1292794 h 1302319"/>
                <a:gd name="connsiteX42" fmla="*/ 1933619 w 4111268"/>
                <a:gd name="connsiteY42" fmla="*/ 1302319 h 1302319"/>
                <a:gd name="connsiteX43" fmla="*/ 1986006 w 4111268"/>
                <a:gd name="connsiteY43" fmla="*/ 1292794 h 1302319"/>
                <a:gd name="connsiteX44" fmla="*/ 2000294 w 4111268"/>
                <a:gd name="connsiteY44" fmla="*/ 1283269 h 1302319"/>
                <a:gd name="connsiteX45" fmla="*/ 2014581 w 4111268"/>
                <a:gd name="connsiteY45" fmla="*/ 1278506 h 1302319"/>
                <a:gd name="connsiteX46" fmla="*/ 2043156 w 4111268"/>
                <a:gd name="connsiteY46" fmla="*/ 1259456 h 1302319"/>
                <a:gd name="connsiteX47" fmla="*/ 2090781 w 4111268"/>
                <a:gd name="connsiteY47" fmla="*/ 1249931 h 1302319"/>
                <a:gd name="connsiteX48" fmla="*/ 2147931 w 4111268"/>
                <a:gd name="connsiteY48" fmla="*/ 1254694 h 1302319"/>
                <a:gd name="connsiteX49" fmla="*/ 2233656 w 4111268"/>
                <a:gd name="connsiteY49" fmla="*/ 1259456 h 1302319"/>
                <a:gd name="connsiteX50" fmla="*/ 2257469 w 4111268"/>
                <a:gd name="connsiteY50" fmla="*/ 1264219 h 1302319"/>
                <a:gd name="connsiteX51" fmla="*/ 2290806 w 4111268"/>
                <a:gd name="connsiteY51" fmla="*/ 1268981 h 1302319"/>
                <a:gd name="connsiteX52" fmla="*/ 2371769 w 4111268"/>
                <a:gd name="connsiteY52" fmla="*/ 1268981 h 1302319"/>
                <a:gd name="connsiteX53" fmla="*/ 2433681 w 4111268"/>
                <a:gd name="connsiteY53" fmla="*/ 1273744 h 1302319"/>
                <a:gd name="connsiteX54" fmla="*/ 2571794 w 4111268"/>
                <a:gd name="connsiteY54" fmla="*/ 1273744 h 1302319"/>
                <a:gd name="connsiteX55" fmla="*/ 2614656 w 4111268"/>
                <a:gd name="connsiteY55" fmla="*/ 1259456 h 1302319"/>
                <a:gd name="connsiteX56" fmla="*/ 2628944 w 4111268"/>
                <a:gd name="connsiteY56" fmla="*/ 1254694 h 1302319"/>
                <a:gd name="connsiteX57" fmla="*/ 2643231 w 4111268"/>
                <a:gd name="connsiteY57" fmla="*/ 1249931 h 1302319"/>
                <a:gd name="connsiteX58" fmla="*/ 2986131 w 4111268"/>
                <a:gd name="connsiteY58" fmla="*/ 1259456 h 1302319"/>
                <a:gd name="connsiteX59" fmla="*/ 3081381 w 4111268"/>
                <a:gd name="connsiteY59" fmla="*/ 1254694 h 1302319"/>
                <a:gd name="connsiteX60" fmla="*/ 3238544 w 4111268"/>
                <a:gd name="connsiteY60" fmla="*/ 1259456 h 1302319"/>
                <a:gd name="connsiteX61" fmla="*/ 3252831 w 4111268"/>
                <a:gd name="connsiteY61" fmla="*/ 1264219 h 1302319"/>
                <a:gd name="connsiteX62" fmla="*/ 3295694 w 4111268"/>
                <a:gd name="connsiteY62" fmla="*/ 1273744 h 1302319"/>
                <a:gd name="connsiteX63" fmla="*/ 3309981 w 4111268"/>
                <a:gd name="connsiteY63" fmla="*/ 1278506 h 1302319"/>
                <a:gd name="connsiteX64" fmla="*/ 3400469 w 4111268"/>
                <a:gd name="connsiteY64" fmla="*/ 1283269 h 1302319"/>
                <a:gd name="connsiteX65" fmla="*/ 3433806 w 4111268"/>
                <a:gd name="connsiteY65" fmla="*/ 1278506 h 1302319"/>
                <a:gd name="connsiteX66" fmla="*/ 3462381 w 4111268"/>
                <a:gd name="connsiteY66" fmla="*/ 1268981 h 1302319"/>
                <a:gd name="connsiteX67" fmla="*/ 3505244 w 4111268"/>
                <a:gd name="connsiteY67" fmla="*/ 1254694 h 1302319"/>
                <a:gd name="connsiteX68" fmla="*/ 3543344 w 4111268"/>
                <a:gd name="connsiteY68" fmla="*/ 1249931 h 1302319"/>
                <a:gd name="connsiteX69" fmla="*/ 3700506 w 4111268"/>
                <a:gd name="connsiteY69" fmla="*/ 1254694 h 1302319"/>
                <a:gd name="connsiteX70" fmla="*/ 3729081 w 4111268"/>
                <a:gd name="connsiteY70" fmla="*/ 1264219 h 1302319"/>
                <a:gd name="connsiteX71" fmla="*/ 3752894 w 4111268"/>
                <a:gd name="connsiteY71" fmla="*/ 1268981 h 1302319"/>
                <a:gd name="connsiteX72" fmla="*/ 3819569 w 4111268"/>
                <a:gd name="connsiteY72" fmla="*/ 1254694 h 1302319"/>
                <a:gd name="connsiteX73" fmla="*/ 3938631 w 4111268"/>
                <a:gd name="connsiteY73" fmla="*/ 1249931 h 1302319"/>
                <a:gd name="connsiteX74" fmla="*/ 3967206 w 4111268"/>
                <a:gd name="connsiteY74" fmla="*/ 1235644 h 1302319"/>
                <a:gd name="connsiteX75" fmla="*/ 3991019 w 4111268"/>
                <a:gd name="connsiteY75" fmla="*/ 1216594 h 1302319"/>
                <a:gd name="connsiteX76" fmla="*/ 4005306 w 4111268"/>
                <a:gd name="connsiteY76" fmla="*/ 1207069 h 1302319"/>
                <a:gd name="connsiteX77" fmla="*/ 4019594 w 4111268"/>
                <a:gd name="connsiteY77" fmla="*/ 1202306 h 1302319"/>
                <a:gd name="connsiteX78" fmla="*/ 4024356 w 4111268"/>
                <a:gd name="connsiteY78" fmla="*/ 1149919 h 1302319"/>
                <a:gd name="connsiteX79" fmla="*/ 4029119 w 4111268"/>
                <a:gd name="connsiteY79" fmla="*/ 1135631 h 1302319"/>
                <a:gd name="connsiteX80" fmla="*/ 4043406 w 4111268"/>
                <a:gd name="connsiteY80" fmla="*/ 1126106 h 1302319"/>
                <a:gd name="connsiteX81" fmla="*/ 4057694 w 4111268"/>
                <a:gd name="connsiteY81" fmla="*/ 1121344 h 1302319"/>
                <a:gd name="connsiteX82" fmla="*/ 4091031 w 4111268"/>
                <a:gd name="connsiteY82" fmla="*/ 1073719 h 1302319"/>
                <a:gd name="connsiteX83" fmla="*/ 4086269 w 4111268"/>
                <a:gd name="connsiteY83" fmla="*/ 1030856 h 1302319"/>
                <a:gd name="connsiteX84" fmla="*/ 4081506 w 4111268"/>
                <a:gd name="connsiteY84" fmla="*/ 1016569 h 1302319"/>
                <a:gd name="connsiteX85" fmla="*/ 4076744 w 4111268"/>
                <a:gd name="connsiteY85" fmla="*/ 997519 h 1302319"/>
                <a:gd name="connsiteX86" fmla="*/ 4071981 w 4111268"/>
                <a:gd name="connsiteY86" fmla="*/ 959419 h 1302319"/>
                <a:gd name="connsiteX87" fmla="*/ 4086269 w 4111268"/>
                <a:gd name="connsiteY87" fmla="*/ 897506 h 1302319"/>
                <a:gd name="connsiteX88" fmla="*/ 4091031 w 4111268"/>
                <a:gd name="connsiteY88" fmla="*/ 883219 h 1302319"/>
                <a:gd name="connsiteX89" fmla="*/ 4076744 w 4111268"/>
                <a:gd name="connsiteY89" fmla="*/ 849881 h 1302319"/>
                <a:gd name="connsiteX90" fmla="*/ 4062456 w 4111268"/>
                <a:gd name="connsiteY90" fmla="*/ 821306 h 1302319"/>
                <a:gd name="connsiteX91" fmla="*/ 4071981 w 4111268"/>
                <a:gd name="connsiteY91" fmla="*/ 673669 h 1302319"/>
                <a:gd name="connsiteX92" fmla="*/ 4081506 w 4111268"/>
                <a:gd name="connsiteY92" fmla="*/ 578419 h 1302319"/>
                <a:gd name="connsiteX93" fmla="*/ 4076744 w 4111268"/>
                <a:gd name="connsiteY93" fmla="*/ 521269 h 1302319"/>
                <a:gd name="connsiteX94" fmla="*/ 4076744 w 4111268"/>
                <a:gd name="connsiteY94" fmla="*/ 445069 h 1302319"/>
                <a:gd name="connsiteX95" fmla="*/ 4086269 w 4111268"/>
                <a:gd name="connsiteY95" fmla="*/ 430781 h 1302319"/>
                <a:gd name="connsiteX96" fmla="*/ 4091031 w 4111268"/>
                <a:gd name="connsiteY96" fmla="*/ 416494 h 1302319"/>
                <a:gd name="connsiteX97" fmla="*/ 4081506 w 4111268"/>
                <a:gd name="connsiteY97" fmla="*/ 364106 h 1302319"/>
                <a:gd name="connsiteX98" fmla="*/ 4062456 w 4111268"/>
                <a:gd name="connsiteY98" fmla="*/ 335531 h 1302319"/>
                <a:gd name="connsiteX99" fmla="*/ 4071981 w 4111268"/>
                <a:gd name="connsiteY99" fmla="*/ 292669 h 1302319"/>
                <a:gd name="connsiteX100" fmla="*/ 4091031 w 4111268"/>
                <a:gd name="connsiteY100" fmla="*/ 264094 h 1302319"/>
                <a:gd name="connsiteX101" fmla="*/ 4095794 w 4111268"/>
                <a:gd name="connsiteY101" fmla="*/ 249806 h 1302319"/>
                <a:gd name="connsiteX102" fmla="*/ 4105319 w 4111268"/>
                <a:gd name="connsiteY102" fmla="*/ 235519 h 1302319"/>
                <a:gd name="connsiteX103" fmla="*/ 4105319 w 4111268"/>
                <a:gd name="connsiteY103" fmla="*/ 145031 h 1302319"/>
                <a:gd name="connsiteX104" fmla="*/ 4091031 w 4111268"/>
                <a:gd name="connsiteY104" fmla="*/ 116456 h 1302319"/>
                <a:gd name="connsiteX105" fmla="*/ 4071981 w 4111268"/>
                <a:gd name="connsiteY105" fmla="*/ 102169 h 1302319"/>
                <a:gd name="connsiteX106" fmla="*/ 4043406 w 4111268"/>
                <a:gd name="connsiteY106" fmla="*/ 83119 h 1302319"/>
                <a:gd name="connsiteX107" fmla="*/ 4029119 w 4111268"/>
                <a:gd name="connsiteY107" fmla="*/ 73594 h 1302319"/>
                <a:gd name="connsiteX108" fmla="*/ 3962444 w 4111268"/>
                <a:gd name="connsiteY108" fmla="*/ 59306 h 1302319"/>
                <a:gd name="connsiteX109" fmla="*/ 3786231 w 4111268"/>
                <a:gd name="connsiteY109" fmla="*/ 64069 h 1302319"/>
                <a:gd name="connsiteX110" fmla="*/ 3771944 w 4111268"/>
                <a:gd name="connsiteY110" fmla="*/ 68831 h 1302319"/>
                <a:gd name="connsiteX111" fmla="*/ 3733844 w 4111268"/>
                <a:gd name="connsiteY111" fmla="*/ 78356 h 1302319"/>
                <a:gd name="connsiteX112" fmla="*/ 3657644 w 4111268"/>
                <a:gd name="connsiteY112" fmla="*/ 73594 h 1302319"/>
                <a:gd name="connsiteX113" fmla="*/ 3614781 w 4111268"/>
                <a:gd name="connsiteY113" fmla="*/ 59306 h 1302319"/>
                <a:gd name="connsiteX114" fmla="*/ 3571919 w 4111268"/>
                <a:gd name="connsiteY114" fmla="*/ 45019 h 1302319"/>
                <a:gd name="connsiteX115" fmla="*/ 3538581 w 4111268"/>
                <a:gd name="connsiteY115" fmla="*/ 40256 h 1302319"/>
                <a:gd name="connsiteX116" fmla="*/ 3490956 w 4111268"/>
                <a:gd name="connsiteY116" fmla="*/ 40256 h 1302319"/>
                <a:gd name="connsiteX117" fmla="*/ 3476669 w 4111268"/>
                <a:gd name="connsiteY117" fmla="*/ 49781 h 1302319"/>
                <a:gd name="connsiteX118" fmla="*/ 3400469 w 4111268"/>
                <a:gd name="connsiteY118" fmla="*/ 68831 h 1302319"/>
                <a:gd name="connsiteX119" fmla="*/ 3143294 w 4111268"/>
                <a:gd name="connsiteY119" fmla="*/ 73594 h 1302319"/>
                <a:gd name="connsiteX120" fmla="*/ 3019469 w 4111268"/>
                <a:gd name="connsiteY120" fmla="*/ 64069 h 1302319"/>
                <a:gd name="connsiteX121" fmla="*/ 2990894 w 4111268"/>
                <a:gd name="connsiteY121" fmla="*/ 54544 h 1302319"/>
                <a:gd name="connsiteX122" fmla="*/ 2976606 w 4111268"/>
                <a:gd name="connsiteY122" fmla="*/ 49781 h 1302319"/>
                <a:gd name="connsiteX123" fmla="*/ 2928981 w 4111268"/>
                <a:gd name="connsiteY123" fmla="*/ 59306 h 1302319"/>
                <a:gd name="connsiteX124" fmla="*/ 2905169 w 4111268"/>
                <a:gd name="connsiteY124" fmla="*/ 64069 h 1302319"/>
                <a:gd name="connsiteX125" fmla="*/ 2709906 w 4111268"/>
                <a:gd name="connsiteY125" fmla="*/ 68831 h 1302319"/>
                <a:gd name="connsiteX126" fmla="*/ 2595606 w 4111268"/>
                <a:gd name="connsiteY126" fmla="*/ 64069 h 1302319"/>
                <a:gd name="connsiteX127" fmla="*/ 2581319 w 4111268"/>
                <a:gd name="connsiteY127" fmla="*/ 59306 h 1302319"/>
                <a:gd name="connsiteX128" fmla="*/ 2452731 w 4111268"/>
                <a:gd name="connsiteY128" fmla="*/ 68831 h 1302319"/>
                <a:gd name="connsiteX129" fmla="*/ 2362244 w 4111268"/>
                <a:gd name="connsiteY129" fmla="*/ 73594 h 1302319"/>
                <a:gd name="connsiteX130" fmla="*/ 2238419 w 4111268"/>
                <a:gd name="connsiteY130" fmla="*/ 83119 h 1302319"/>
                <a:gd name="connsiteX131" fmla="*/ 2124119 w 4111268"/>
                <a:gd name="connsiteY131" fmla="*/ 78356 h 1302319"/>
                <a:gd name="connsiteX132" fmla="*/ 1914569 w 4111268"/>
                <a:gd name="connsiteY132" fmla="*/ 73594 h 1302319"/>
                <a:gd name="connsiteX133" fmla="*/ 1852656 w 4111268"/>
                <a:gd name="connsiteY133" fmla="*/ 68831 h 1302319"/>
                <a:gd name="connsiteX134" fmla="*/ 1824081 w 4111268"/>
                <a:gd name="connsiteY134" fmla="*/ 59306 h 1302319"/>
                <a:gd name="connsiteX135" fmla="*/ 1809794 w 4111268"/>
                <a:gd name="connsiteY135" fmla="*/ 54544 h 1302319"/>
                <a:gd name="connsiteX136" fmla="*/ 1728831 w 4111268"/>
                <a:gd name="connsiteY136" fmla="*/ 49781 h 1302319"/>
                <a:gd name="connsiteX137" fmla="*/ 1676444 w 4111268"/>
                <a:gd name="connsiteY137" fmla="*/ 45019 h 1302319"/>
                <a:gd name="connsiteX138" fmla="*/ 1614531 w 4111268"/>
                <a:gd name="connsiteY138" fmla="*/ 49781 h 1302319"/>
                <a:gd name="connsiteX139" fmla="*/ 1590719 w 4111268"/>
                <a:gd name="connsiteY139" fmla="*/ 54544 h 1302319"/>
                <a:gd name="connsiteX140" fmla="*/ 1543094 w 4111268"/>
                <a:gd name="connsiteY140" fmla="*/ 59306 h 1302319"/>
                <a:gd name="connsiteX141" fmla="*/ 1514519 w 4111268"/>
                <a:gd name="connsiteY141" fmla="*/ 64069 h 1302319"/>
                <a:gd name="connsiteX142" fmla="*/ 1485944 w 4111268"/>
                <a:gd name="connsiteY142" fmla="*/ 73594 h 1302319"/>
                <a:gd name="connsiteX143" fmla="*/ 1290681 w 4111268"/>
                <a:gd name="connsiteY143" fmla="*/ 68831 h 1302319"/>
                <a:gd name="connsiteX144" fmla="*/ 1262106 w 4111268"/>
                <a:gd name="connsiteY144" fmla="*/ 64069 h 1302319"/>
                <a:gd name="connsiteX145" fmla="*/ 1066844 w 4111268"/>
                <a:gd name="connsiteY145" fmla="*/ 68831 h 1302319"/>
                <a:gd name="connsiteX146" fmla="*/ 1043031 w 4111268"/>
                <a:gd name="connsiteY146" fmla="*/ 73594 h 1302319"/>
                <a:gd name="connsiteX147" fmla="*/ 1028744 w 4111268"/>
                <a:gd name="connsiteY147" fmla="*/ 78356 h 1302319"/>
                <a:gd name="connsiteX148" fmla="*/ 809669 w 4111268"/>
                <a:gd name="connsiteY148" fmla="*/ 73594 h 1302319"/>
                <a:gd name="connsiteX149" fmla="*/ 752519 w 4111268"/>
                <a:gd name="connsiteY149" fmla="*/ 68831 h 1302319"/>
                <a:gd name="connsiteX150" fmla="*/ 728706 w 4111268"/>
                <a:gd name="connsiteY150" fmla="*/ 64069 h 1302319"/>
                <a:gd name="connsiteX151" fmla="*/ 671556 w 4111268"/>
                <a:gd name="connsiteY151" fmla="*/ 59306 h 1302319"/>
                <a:gd name="connsiteX152" fmla="*/ 623931 w 4111268"/>
                <a:gd name="connsiteY152" fmla="*/ 49781 h 1302319"/>
                <a:gd name="connsiteX153" fmla="*/ 538206 w 4111268"/>
                <a:gd name="connsiteY153" fmla="*/ 54544 h 1302319"/>
                <a:gd name="connsiteX154" fmla="*/ 466769 w 4111268"/>
                <a:gd name="connsiteY154" fmla="*/ 64069 h 1302319"/>
                <a:gd name="connsiteX155" fmla="*/ 452481 w 4111268"/>
                <a:gd name="connsiteY155" fmla="*/ 68831 h 1302319"/>
                <a:gd name="connsiteX156" fmla="*/ 319131 w 4111268"/>
                <a:gd name="connsiteY156" fmla="*/ 64069 h 1302319"/>
                <a:gd name="connsiteX157" fmla="*/ 271506 w 4111268"/>
                <a:gd name="connsiteY157" fmla="*/ 59306 h 1302319"/>
                <a:gd name="connsiteX158" fmla="*/ 223881 w 4111268"/>
                <a:gd name="connsiteY158" fmla="*/ 49781 h 1302319"/>
                <a:gd name="connsiteX159" fmla="*/ 123869 w 4111268"/>
                <a:gd name="connsiteY159" fmla="*/ 45019 h 1302319"/>
                <a:gd name="connsiteX160" fmla="*/ 85769 w 4111268"/>
                <a:gd name="connsiteY160" fmla="*/ 49781 h 1302319"/>
                <a:gd name="connsiteX161" fmla="*/ 71481 w 4111268"/>
                <a:gd name="connsiteY161" fmla="*/ 59306 h 1302319"/>
                <a:gd name="connsiteX162" fmla="*/ 42906 w 4111268"/>
                <a:gd name="connsiteY162" fmla="*/ 68831 h 1302319"/>
                <a:gd name="connsiteX163" fmla="*/ 28619 w 4111268"/>
                <a:gd name="connsiteY163" fmla="*/ 73594 h 1302319"/>
                <a:gd name="connsiteX164" fmla="*/ 14331 w 4111268"/>
                <a:gd name="connsiteY164" fmla="*/ 78356 h 1302319"/>
                <a:gd name="connsiteX165" fmla="*/ 44 w 4111268"/>
                <a:gd name="connsiteY165" fmla="*/ 87881 h 1302319"/>
                <a:gd name="connsiteX166" fmla="*/ 19094 w 4111268"/>
                <a:gd name="connsiteY166" fmla="*/ 1240406 h 1302319"/>
                <a:gd name="connsiteX0" fmla="*/ 6059 w 4098233"/>
                <a:gd name="connsiteY0" fmla="*/ 1249372 h 1311285"/>
                <a:gd name="connsiteX1" fmla="*/ 48921 w 4098233"/>
                <a:gd name="connsiteY1" fmla="*/ 1258897 h 1311285"/>
                <a:gd name="connsiteX2" fmla="*/ 63209 w 4098233"/>
                <a:gd name="connsiteY2" fmla="*/ 1268422 h 1311285"/>
                <a:gd name="connsiteX3" fmla="*/ 77496 w 4098233"/>
                <a:gd name="connsiteY3" fmla="*/ 1273185 h 1311285"/>
                <a:gd name="connsiteX4" fmla="*/ 191796 w 4098233"/>
                <a:gd name="connsiteY4" fmla="*/ 1268422 h 1311285"/>
                <a:gd name="connsiteX5" fmla="*/ 220371 w 4098233"/>
                <a:gd name="connsiteY5" fmla="*/ 1258897 h 1311285"/>
                <a:gd name="connsiteX6" fmla="*/ 234659 w 4098233"/>
                <a:gd name="connsiteY6" fmla="*/ 1254135 h 1311285"/>
                <a:gd name="connsiteX7" fmla="*/ 248946 w 4098233"/>
                <a:gd name="connsiteY7" fmla="*/ 1249372 h 1311285"/>
                <a:gd name="connsiteX8" fmla="*/ 282284 w 4098233"/>
                <a:gd name="connsiteY8" fmla="*/ 1258897 h 1311285"/>
                <a:gd name="connsiteX9" fmla="*/ 296571 w 4098233"/>
                <a:gd name="connsiteY9" fmla="*/ 1268422 h 1311285"/>
                <a:gd name="connsiteX10" fmla="*/ 506121 w 4098233"/>
                <a:gd name="connsiteY10" fmla="*/ 1268422 h 1311285"/>
                <a:gd name="connsiteX11" fmla="*/ 539459 w 4098233"/>
                <a:gd name="connsiteY11" fmla="*/ 1282710 h 1311285"/>
                <a:gd name="connsiteX12" fmla="*/ 553746 w 4098233"/>
                <a:gd name="connsiteY12" fmla="*/ 1287472 h 1311285"/>
                <a:gd name="connsiteX13" fmla="*/ 563271 w 4098233"/>
                <a:gd name="connsiteY13" fmla="*/ 1273185 h 1311285"/>
                <a:gd name="connsiteX14" fmla="*/ 601371 w 4098233"/>
                <a:gd name="connsiteY14" fmla="*/ 1282710 h 1311285"/>
                <a:gd name="connsiteX15" fmla="*/ 615659 w 4098233"/>
                <a:gd name="connsiteY15" fmla="*/ 1296997 h 1311285"/>
                <a:gd name="connsiteX16" fmla="*/ 629946 w 4098233"/>
                <a:gd name="connsiteY16" fmla="*/ 1301760 h 1311285"/>
                <a:gd name="connsiteX17" fmla="*/ 644234 w 4098233"/>
                <a:gd name="connsiteY17" fmla="*/ 1311285 h 1311285"/>
                <a:gd name="connsiteX18" fmla="*/ 706146 w 4098233"/>
                <a:gd name="connsiteY18" fmla="*/ 1306522 h 1311285"/>
                <a:gd name="connsiteX19" fmla="*/ 720434 w 4098233"/>
                <a:gd name="connsiteY19" fmla="*/ 1301760 h 1311285"/>
                <a:gd name="connsiteX20" fmla="*/ 739484 w 4098233"/>
                <a:gd name="connsiteY20" fmla="*/ 1296997 h 1311285"/>
                <a:gd name="connsiteX21" fmla="*/ 753771 w 4098233"/>
                <a:gd name="connsiteY21" fmla="*/ 1292235 h 1311285"/>
                <a:gd name="connsiteX22" fmla="*/ 825209 w 4098233"/>
                <a:gd name="connsiteY22" fmla="*/ 1287472 h 1311285"/>
                <a:gd name="connsiteX23" fmla="*/ 863309 w 4098233"/>
                <a:gd name="connsiteY23" fmla="*/ 1282710 h 1311285"/>
                <a:gd name="connsiteX24" fmla="*/ 891884 w 4098233"/>
                <a:gd name="connsiteY24" fmla="*/ 1273185 h 1311285"/>
                <a:gd name="connsiteX25" fmla="*/ 906171 w 4098233"/>
                <a:gd name="connsiteY25" fmla="*/ 1268422 h 1311285"/>
                <a:gd name="connsiteX26" fmla="*/ 1068096 w 4098233"/>
                <a:gd name="connsiteY26" fmla="*/ 1277947 h 1311285"/>
                <a:gd name="connsiteX27" fmla="*/ 1082384 w 4098233"/>
                <a:gd name="connsiteY27" fmla="*/ 1282710 h 1311285"/>
                <a:gd name="connsiteX28" fmla="*/ 1096671 w 4098233"/>
                <a:gd name="connsiteY28" fmla="*/ 1292235 h 1311285"/>
                <a:gd name="connsiteX29" fmla="*/ 1201446 w 4098233"/>
                <a:gd name="connsiteY29" fmla="*/ 1287472 h 1311285"/>
                <a:gd name="connsiteX30" fmla="*/ 1244309 w 4098233"/>
                <a:gd name="connsiteY30" fmla="*/ 1268422 h 1311285"/>
                <a:gd name="connsiteX31" fmla="*/ 1272884 w 4098233"/>
                <a:gd name="connsiteY31" fmla="*/ 1263660 h 1311285"/>
                <a:gd name="connsiteX32" fmla="*/ 1487196 w 4098233"/>
                <a:gd name="connsiteY32" fmla="*/ 1268422 h 1311285"/>
                <a:gd name="connsiteX33" fmla="*/ 1530059 w 4098233"/>
                <a:gd name="connsiteY33" fmla="*/ 1282710 h 1311285"/>
                <a:gd name="connsiteX34" fmla="*/ 1544346 w 4098233"/>
                <a:gd name="connsiteY34" fmla="*/ 1287472 h 1311285"/>
                <a:gd name="connsiteX35" fmla="*/ 1577684 w 4098233"/>
                <a:gd name="connsiteY35" fmla="*/ 1282710 h 1311285"/>
                <a:gd name="connsiteX36" fmla="*/ 1591971 w 4098233"/>
                <a:gd name="connsiteY36" fmla="*/ 1277947 h 1311285"/>
                <a:gd name="connsiteX37" fmla="*/ 1615784 w 4098233"/>
                <a:gd name="connsiteY37" fmla="*/ 1273185 h 1311285"/>
                <a:gd name="connsiteX38" fmla="*/ 1787234 w 4098233"/>
                <a:gd name="connsiteY38" fmla="*/ 1277947 h 1311285"/>
                <a:gd name="connsiteX39" fmla="*/ 1844384 w 4098233"/>
                <a:gd name="connsiteY39" fmla="*/ 1282710 h 1311285"/>
                <a:gd name="connsiteX40" fmla="*/ 1892009 w 4098233"/>
                <a:gd name="connsiteY40" fmla="*/ 1296997 h 1311285"/>
                <a:gd name="connsiteX41" fmla="*/ 1906296 w 4098233"/>
                <a:gd name="connsiteY41" fmla="*/ 1301760 h 1311285"/>
                <a:gd name="connsiteX42" fmla="*/ 1920584 w 4098233"/>
                <a:gd name="connsiteY42" fmla="*/ 1311285 h 1311285"/>
                <a:gd name="connsiteX43" fmla="*/ 1972971 w 4098233"/>
                <a:gd name="connsiteY43" fmla="*/ 1301760 h 1311285"/>
                <a:gd name="connsiteX44" fmla="*/ 1987259 w 4098233"/>
                <a:gd name="connsiteY44" fmla="*/ 1292235 h 1311285"/>
                <a:gd name="connsiteX45" fmla="*/ 2001546 w 4098233"/>
                <a:gd name="connsiteY45" fmla="*/ 1287472 h 1311285"/>
                <a:gd name="connsiteX46" fmla="*/ 2030121 w 4098233"/>
                <a:gd name="connsiteY46" fmla="*/ 1268422 h 1311285"/>
                <a:gd name="connsiteX47" fmla="*/ 2077746 w 4098233"/>
                <a:gd name="connsiteY47" fmla="*/ 1258897 h 1311285"/>
                <a:gd name="connsiteX48" fmla="*/ 2134896 w 4098233"/>
                <a:gd name="connsiteY48" fmla="*/ 1263660 h 1311285"/>
                <a:gd name="connsiteX49" fmla="*/ 2220621 w 4098233"/>
                <a:gd name="connsiteY49" fmla="*/ 1268422 h 1311285"/>
                <a:gd name="connsiteX50" fmla="*/ 2244434 w 4098233"/>
                <a:gd name="connsiteY50" fmla="*/ 1273185 h 1311285"/>
                <a:gd name="connsiteX51" fmla="*/ 2277771 w 4098233"/>
                <a:gd name="connsiteY51" fmla="*/ 1277947 h 1311285"/>
                <a:gd name="connsiteX52" fmla="*/ 2358734 w 4098233"/>
                <a:gd name="connsiteY52" fmla="*/ 1277947 h 1311285"/>
                <a:gd name="connsiteX53" fmla="*/ 2420646 w 4098233"/>
                <a:gd name="connsiteY53" fmla="*/ 1282710 h 1311285"/>
                <a:gd name="connsiteX54" fmla="*/ 2558759 w 4098233"/>
                <a:gd name="connsiteY54" fmla="*/ 1282710 h 1311285"/>
                <a:gd name="connsiteX55" fmla="*/ 2601621 w 4098233"/>
                <a:gd name="connsiteY55" fmla="*/ 1268422 h 1311285"/>
                <a:gd name="connsiteX56" fmla="*/ 2615909 w 4098233"/>
                <a:gd name="connsiteY56" fmla="*/ 1263660 h 1311285"/>
                <a:gd name="connsiteX57" fmla="*/ 2630196 w 4098233"/>
                <a:gd name="connsiteY57" fmla="*/ 1258897 h 1311285"/>
                <a:gd name="connsiteX58" fmla="*/ 2973096 w 4098233"/>
                <a:gd name="connsiteY58" fmla="*/ 1268422 h 1311285"/>
                <a:gd name="connsiteX59" fmla="*/ 3068346 w 4098233"/>
                <a:gd name="connsiteY59" fmla="*/ 1263660 h 1311285"/>
                <a:gd name="connsiteX60" fmla="*/ 3225509 w 4098233"/>
                <a:gd name="connsiteY60" fmla="*/ 1268422 h 1311285"/>
                <a:gd name="connsiteX61" fmla="*/ 3239796 w 4098233"/>
                <a:gd name="connsiteY61" fmla="*/ 1273185 h 1311285"/>
                <a:gd name="connsiteX62" fmla="*/ 3282659 w 4098233"/>
                <a:gd name="connsiteY62" fmla="*/ 1282710 h 1311285"/>
                <a:gd name="connsiteX63" fmla="*/ 3296946 w 4098233"/>
                <a:gd name="connsiteY63" fmla="*/ 1287472 h 1311285"/>
                <a:gd name="connsiteX64" fmla="*/ 3387434 w 4098233"/>
                <a:gd name="connsiteY64" fmla="*/ 1292235 h 1311285"/>
                <a:gd name="connsiteX65" fmla="*/ 3420771 w 4098233"/>
                <a:gd name="connsiteY65" fmla="*/ 1287472 h 1311285"/>
                <a:gd name="connsiteX66" fmla="*/ 3449346 w 4098233"/>
                <a:gd name="connsiteY66" fmla="*/ 1277947 h 1311285"/>
                <a:gd name="connsiteX67" fmla="*/ 3492209 w 4098233"/>
                <a:gd name="connsiteY67" fmla="*/ 1263660 h 1311285"/>
                <a:gd name="connsiteX68" fmla="*/ 3530309 w 4098233"/>
                <a:gd name="connsiteY68" fmla="*/ 1258897 h 1311285"/>
                <a:gd name="connsiteX69" fmla="*/ 3687471 w 4098233"/>
                <a:gd name="connsiteY69" fmla="*/ 1263660 h 1311285"/>
                <a:gd name="connsiteX70" fmla="*/ 3716046 w 4098233"/>
                <a:gd name="connsiteY70" fmla="*/ 1273185 h 1311285"/>
                <a:gd name="connsiteX71" fmla="*/ 3739859 w 4098233"/>
                <a:gd name="connsiteY71" fmla="*/ 1277947 h 1311285"/>
                <a:gd name="connsiteX72" fmla="*/ 3806534 w 4098233"/>
                <a:gd name="connsiteY72" fmla="*/ 1263660 h 1311285"/>
                <a:gd name="connsiteX73" fmla="*/ 3925596 w 4098233"/>
                <a:gd name="connsiteY73" fmla="*/ 1258897 h 1311285"/>
                <a:gd name="connsiteX74" fmla="*/ 3954171 w 4098233"/>
                <a:gd name="connsiteY74" fmla="*/ 1244610 h 1311285"/>
                <a:gd name="connsiteX75" fmla="*/ 3977984 w 4098233"/>
                <a:gd name="connsiteY75" fmla="*/ 1225560 h 1311285"/>
                <a:gd name="connsiteX76" fmla="*/ 3992271 w 4098233"/>
                <a:gd name="connsiteY76" fmla="*/ 1216035 h 1311285"/>
                <a:gd name="connsiteX77" fmla="*/ 4006559 w 4098233"/>
                <a:gd name="connsiteY77" fmla="*/ 1211272 h 1311285"/>
                <a:gd name="connsiteX78" fmla="*/ 4011321 w 4098233"/>
                <a:gd name="connsiteY78" fmla="*/ 1158885 h 1311285"/>
                <a:gd name="connsiteX79" fmla="*/ 4016084 w 4098233"/>
                <a:gd name="connsiteY79" fmla="*/ 1144597 h 1311285"/>
                <a:gd name="connsiteX80" fmla="*/ 4030371 w 4098233"/>
                <a:gd name="connsiteY80" fmla="*/ 1135072 h 1311285"/>
                <a:gd name="connsiteX81" fmla="*/ 4044659 w 4098233"/>
                <a:gd name="connsiteY81" fmla="*/ 1130310 h 1311285"/>
                <a:gd name="connsiteX82" fmla="*/ 4077996 w 4098233"/>
                <a:gd name="connsiteY82" fmla="*/ 1082685 h 1311285"/>
                <a:gd name="connsiteX83" fmla="*/ 4073234 w 4098233"/>
                <a:gd name="connsiteY83" fmla="*/ 1039822 h 1311285"/>
                <a:gd name="connsiteX84" fmla="*/ 4068471 w 4098233"/>
                <a:gd name="connsiteY84" fmla="*/ 1025535 h 1311285"/>
                <a:gd name="connsiteX85" fmla="*/ 4063709 w 4098233"/>
                <a:gd name="connsiteY85" fmla="*/ 1006485 h 1311285"/>
                <a:gd name="connsiteX86" fmla="*/ 4058946 w 4098233"/>
                <a:gd name="connsiteY86" fmla="*/ 968385 h 1311285"/>
                <a:gd name="connsiteX87" fmla="*/ 4073234 w 4098233"/>
                <a:gd name="connsiteY87" fmla="*/ 906472 h 1311285"/>
                <a:gd name="connsiteX88" fmla="*/ 4077996 w 4098233"/>
                <a:gd name="connsiteY88" fmla="*/ 892185 h 1311285"/>
                <a:gd name="connsiteX89" fmla="*/ 4063709 w 4098233"/>
                <a:gd name="connsiteY89" fmla="*/ 858847 h 1311285"/>
                <a:gd name="connsiteX90" fmla="*/ 4049421 w 4098233"/>
                <a:gd name="connsiteY90" fmla="*/ 830272 h 1311285"/>
                <a:gd name="connsiteX91" fmla="*/ 4058946 w 4098233"/>
                <a:gd name="connsiteY91" fmla="*/ 682635 h 1311285"/>
                <a:gd name="connsiteX92" fmla="*/ 4068471 w 4098233"/>
                <a:gd name="connsiteY92" fmla="*/ 587385 h 1311285"/>
                <a:gd name="connsiteX93" fmla="*/ 4063709 w 4098233"/>
                <a:gd name="connsiteY93" fmla="*/ 530235 h 1311285"/>
                <a:gd name="connsiteX94" fmla="*/ 4063709 w 4098233"/>
                <a:gd name="connsiteY94" fmla="*/ 454035 h 1311285"/>
                <a:gd name="connsiteX95" fmla="*/ 4073234 w 4098233"/>
                <a:gd name="connsiteY95" fmla="*/ 439747 h 1311285"/>
                <a:gd name="connsiteX96" fmla="*/ 4077996 w 4098233"/>
                <a:gd name="connsiteY96" fmla="*/ 425460 h 1311285"/>
                <a:gd name="connsiteX97" fmla="*/ 4068471 w 4098233"/>
                <a:gd name="connsiteY97" fmla="*/ 373072 h 1311285"/>
                <a:gd name="connsiteX98" fmla="*/ 4049421 w 4098233"/>
                <a:gd name="connsiteY98" fmla="*/ 344497 h 1311285"/>
                <a:gd name="connsiteX99" fmla="*/ 4058946 w 4098233"/>
                <a:gd name="connsiteY99" fmla="*/ 301635 h 1311285"/>
                <a:gd name="connsiteX100" fmla="*/ 4077996 w 4098233"/>
                <a:gd name="connsiteY100" fmla="*/ 273060 h 1311285"/>
                <a:gd name="connsiteX101" fmla="*/ 4082759 w 4098233"/>
                <a:gd name="connsiteY101" fmla="*/ 258772 h 1311285"/>
                <a:gd name="connsiteX102" fmla="*/ 4092284 w 4098233"/>
                <a:gd name="connsiteY102" fmla="*/ 244485 h 1311285"/>
                <a:gd name="connsiteX103" fmla="*/ 4092284 w 4098233"/>
                <a:gd name="connsiteY103" fmla="*/ 153997 h 1311285"/>
                <a:gd name="connsiteX104" fmla="*/ 4077996 w 4098233"/>
                <a:gd name="connsiteY104" fmla="*/ 125422 h 1311285"/>
                <a:gd name="connsiteX105" fmla="*/ 4058946 w 4098233"/>
                <a:gd name="connsiteY105" fmla="*/ 111135 h 1311285"/>
                <a:gd name="connsiteX106" fmla="*/ 4030371 w 4098233"/>
                <a:gd name="connsiteY106" fmla="*/ 92085 h 1311285"/>
                <a:gd name="connsiteX107" fmla="*/ 4016084 w 4098233"/>
                <a:gd name="connsiteY107" fmla="*/ 82560 h 1311285"/>
                <a:gd name="connsiteX108" fmla="*/ 3949409 w 4098233"/>
                <a:gd name="connsiteY108" fmla="*/ 68272 h 1311285"/>
                <a:gd name="connsiteX109" fmla="*/ 3773196 w 4098233"/>
                <a:gd name="connsiteY109" fmla="*/ 73035 h 1311285"/>
                <a:gd name="connsiteX110" fmla="*/ 3758909 w 4098233"/>
                <a:gd name="connsiteY110" fmla="*/ 77797 h 1311285"/>
                <a:gd name="connsiteX111" fmla="*/ 3720809 w 4098233"/>
                <a:gd name="connsiteY111" fmla="*/ 87322 h 1311285"/>
                <a:gd name="connsiteX112" fmla="*/ 3644609 w 4098233"/>
                <a:gd name="connsiteY112" fmla="*/ 82560 h 1311285"/>
                <a:gd name="connsiteX113" fmla="*/ 3601746 w 4098233"/>
                <a:gd name="connsiteY113" fmla="*/ 68272 h 1311285"/>
                <a:gd name="connsiteX114" fmla="*/ 3558884 w 4098233"/>
                <a:gd name="connsiteY114" fmla="*/ 53985 h 1311285"/>
                <a:gd name="connsiteX115" fmla="*/ 3525546 w 4098233"/>
                <a:gd name="connsiteY115" fmla="*/ 49222 h 1311285"/>
                <a:gd name="connsiteX116" fmla="*/ 3477921 w 4098233"/>
                <a:gd name="connsiteY116" fmla="*/ 49222 h 1311285"/>
                <a:gd name="connsiteX117" fmla="*/ 3463634 w 4098233"/>
                <a:gd name="connsiteY117" fmla="*/ 58747 h 1311285"/>
                <a:gd name="connsiteX118" fmla="*/ 3387434 w 4098233"/>
                <a:gd name="connsiteY118" fmla="*/ 77797 h 1311285"/>
                <a:gd name="connsiteX119" fmla="*/ 3130259 w 4098233"/>
                <a:gd name="connsiteY119" fmla="*/ 82560 h 1311285"/>
                <a:gd name="connsiteX120" fmla="*/ 3006434 w 4098233"/>
                <a:gd name="connsiteY120" fmla="*/ 73035 h 1311285"/>
                <a:gd name="connsiteX121" fmla="*/ 2977859 w 4098233"/>
                <a:gd name="connsiteY121" fmla="*/ 63510 h 1311285"/>
                <a:gd name="connsiteX122" fmla="*/ 2963571 w 4098233"/>
                <a:gd name="connsiteY122" fmla="*/ 58747 h 1311285"/>
                <a:gd name="connsiteX123" fmla="*/ 2915946 w 4098233"/>
                <a:gd name="connsiteY123" fmla="*/ 68272 h 1311285"/>
                <a:gd name="connsiteX124" fmla="*/ 2892134 w 4098233"/>
                <a:gd name="connsiteY124" fmla="*/ 73035 h 1311285"/>
                <a:gd name="connsiteX125" fmla="*/ 2696871 w 4098233"/>
                <a:gd name="connsiteY125" fmla="*/ 77797 h 1311285"/>
                <a:gd name="connsiteX126" fmla="*/ 2582571 w 4098233"/>
                <a:gd name="connsiteY126" fmla="*/ 73035 h 1311285"/>
                <a:gd name="connsiteX127" fmla="*/ 2568284 w 4098233"/>
                <a:gd name="connsiteY127" fmla="*/ 68272 h 1311285"/>
                <a:gd name="connsiteX128" fmla="*/ 2439696 w 4098233"/>
                <a:gd name="connsiteY128" fmla="*/ 77797 h 1311285"/>
                <a:gd name="connsiteX129" fmla="*/ 2349209 w 4098233"/>
                <a:gd name="connsiteY129" fmla="*/ 82560 h 1311285"/>
                <a:gd name="connsiteX130" fmla="*/ 2225384 w 4098233"/>
                <a:gd name="connsiteY130" fmla="*/ 92085 h 1311285"/>
                <a:gd name="connsiteX131" fmla="*/ 2111084 w 4098233"/>
                <a:gd name="connsiteY131" fmla="*/ 87322 h 1311285"/>
                <a:gd name="connsiteX132" fmla="*/ 1901534 w 4098233"/>
                <a:gd name="connsiteY132" fmla="*/ 82560 h 1311285"/>
                <a:gd name="connsiteX133" fmla="*/ 1839621 w 4098233"/>
                <a:gd name="connsiteY133" fmla="*/ 77797 h 1311285"/>
                <a:gd name="connsiteX134" fmla="*/ 1811046 w 4098233"/>
                <a:gd name="connsiteY134" fmla="*/ 68272 h 1311285"/>
                <a:gd name="connsiteX135" fmla="*/ 1796759 w 4098233"/>
                <a:gd name="connsiteY135" fmla="*/ 63510 h 1311285"/>
                <a:gd name="connsiteX136" fmla="*/ 1715796 w 4098233"/>
                <a:gd name="connsiteY136" fmla="*/ 58747 h 1311285"/>
                <a:gd name="connsiteX137" fmla="*/ 1663409 w 4098233"/>
                <a:gd name="connsiteY137" fmla="*/ 53985 h 1311285"/>
                <a:gd name="connsiteX138" fmla="*/ 1601496 w 4098233"/>
                <a:gd name="connsiteY138" fmla="*/ 58747 h 1311285"/>
                <a:gd name="connsiteX139" fmla="*/ 1577684 w 4098233"/>
                <a:gd name="connsiteY139" fmla="*/ 63510 h 1311285"/>
                <a:gd name="connsiteX140" fmla="*/ 1530059 w 4098233"/>
                <a:gd name="connsiteY140" fmla="*/ 68272 h 1311285"/>
                <a:gd name="connsiteX141" fmla="*/ 1501484 w 4098233"/>
                <a:gd name="connsiteY141" fmla="*/ 73035 h 1311285"/>
                <a:gd name="connsiteX142" fmla="*/ 1472909 w 4098233"/>
                <a:gd name="connsiteY142" fmla="*/ 82560 h 1311285"/>
                <a:gd name="connsiteX143" fmla="*/ 1277646 w 4098233"/>
                <a:gd name="connsiteY143" fmla="*/ 77797 h 1311285"/>
                <a:gd name="connsiteX144" fmla="*/ 1249071 w 4098233"/>
                <a:gd name="connsiteY144" fmla="*/ 73035 h 1311285"/>
                <a:gd name="connsiteX145" fmla="*/ 1053809 w 4098233"/>
                <a:gd name="connsiteY145" fmla="*/ 77797 h 1311285"/>
                <a:gd name="connsiteX146" fmla="*/ 1029996 w 4098233"/>
                <a:gd name="connsiteY146" fmla="*/ 82560 h 1311285"/>
                <a:gd name="connsiteX147" fmla="*/ 1015709 w 4098233"/>
                <a:gd name="connsiteY147" fmla="*/ 87322 h 1311285"/>
                <a:gd name="connsiteX148" fmla="*/ 796634 w 4098233"/>
                <a:gd name="connsiteY148" fmla="*/ 82560 h 1311285"/>
                <a:gd name="connsiteX149" fmla="*/ 739484 w 4098233"/>
                <a:gd name="connsiteY149" fmla="*/ 77797 h 1311285"/>
                <a:gd name="connsiteX150" fmla="*/ 715671 w 4098233"/>
                <a:gd name="connsiteY150" fmla="*/ 73035 h 1311285"/>
                <a:gd name="connsiteX151" fmla="*/ 658521 w 4098233"/>
                <a:gd name="connsiteY151" fmla="*/ 68272 h 1311285"/>
                <a:gd name="connsiteX152" fmla="*/ 610896 w 4098233"/>
                <a:gd name="connsiteY152" fmla="*/ 58747 h 1311285"/>
                <a:gd name="connsiteX153" fmla="*/ 525171 w 4098233"/>
                <a:gd name="connsiteY153" fmla="*/ 63510 h 1311285"/>
                <a:gd name="connsiteX154" fmla="*/ 453734 w 4098233"/>
                <a:gd name="connsiteY154" fmla="*/ 73035 h 1311285"/>
                <a:gd name="connsiteX155" fmla="*/ 439446 w 4098233"/>
                <a:gd name="connsiteY155" fmla="*/ 77797 h 1311285"/>
                <a:gd name="connsiteX156" fmla="*/ 306096 w 4098233"/>
                <a:gd name="connsiteY156" fmla="*/ 73035 h 1311285"/>
                <a:gd name="connsiteX157" fmla="*/ 258471 w 4098233"/>
                <a:gd name="connsiteY157" fmla="*/ 68272 h 1311285"/>
                <a:gd name="connsiteX158" fmla="*/ 210846 w 4098233"/>
                <a:gd name="connsiteY158" fmla="*/ 58747 h 1311285"/>
                <a:gd name="connsiteX159" fmla="*/ 110834 w 4098233"/>
                <a:gd name="connsiteY159" fmla="*/ 53985 h 1311285"/>
                <a:gd name="connsiteX160" fmla="*/ 72734 w 4098233"/>
                <a:gd name="connsiteY160" fmla="*/ 58747 h 1311285"/>
                <a:gd name="connsiteX161" fmla="*/ 58446 w 4098233"/>
                <a:gd name="connsiteY161" fmla="*/ 68272 h 1311285"/>
                <a:gd name="connsiteX162" fmla="*/ 29871 w 4098233"/>
                <a:gd name="connsiteY162" fmla="*/ 77797 h 1311285"/>
                <a:gd name="connsiteX163" fmla="*/ 15584 w 4098233"/>
                <a:gd name="connsiteY163" fmla="*/ 82560 h 1311285"/>
                <a:gd name="connsiteX164" fmla="*/ 1296 w 4098233"/>
                <a:gd name="connsiteY164" fmla="*/ 87322 h 1311285"/>
                <a:gd name="connsiteX165" fmla="*/ 6059 w 4098233"/>
                <a:gd name="connsiteY165" fmla="*/ 1249372 h 1311285"/>
                <a:gd name="connsiteX0" fmla="*/ 1526 w 4093700"/>
                <a:gd name="connsiteY0" fmla="*/ 1205994 h 1267907"/>
                <a:gd name="connsiteX1" fmla="*/ 44388 w 4093700"/>
                <a:gd name="connsiteY1" fmla="*/ 1215519 h 1267907"/>
                <a:gd name="connsiteX2" fmla="*/ 58676 w 4093700"/>
                <a:gd name="connsiteY2" fmla="*/ 1225044 h 1267907"/>
                <a:gd name="connsiteX3" fmla="*/ 72963 w 4093700"/>
                <a:gd name="connsiteY3" fmla="*/ 1229807 h 1267907"/>
                <a:gd name="connsiteX4" fmla="*/ 187263 w 4093700"/>
                <a:gd name="connsiteY4" fmla="*/ 1225044 h 1267907"/>
                <a:gd name="connsiteX5" fmla="*/ 215838 w 4093700"/>
                <a:gd name="connsiteY5" fmla="*/ 1215519 h 1267907"/>
                <a:gd name="connsiteX6" fmla="*/ 230126 w 4093700"/>
                <a:gd name="connsiteY6" fmla="*/ 1210757 h 1267907"/>
                <a:gd name="connsiteX7" fmla="*/ 244413 w 4093700"/>
                <a:gd name="connsiteY7" fmla="*/ 1205994 h 1267907"/>
                <a:gd name="connsiteX8" fmla="*/ 277751 w 4093700"/>
                <a:gd name="connsiteY8" fmla="*/ 1215519 h 1267907"/>
                <a:gd name="connsiteX9" fmla="*/ 292038 w 4093700"/>
                <a:gd name="connsiteY9" fmla="*/ 1225044 h 1267907"/>
                <a:gd name="connsiteX10" fmla="*/ 501588 w 4093700"/>
                <a:gd name="connsiteY10" fmla="*/ 1225044 h 1267907"/>
                <a:gd name="connsiteX11" fmla="*/ 534926 w 4093700"/>
                <a:gd name="connsiteY11" fmla="*/ 1239332 h 1267907"/>
                <a:gd name="connsiteX12" fmla="*/ 549213 w 4093700"/>
                <a:gd name="connsiteY12" fmla="*/ 1244094 h 1267907"/>
                <a:gd name="connsiteX13" fmla="*/ 558738 w 4093700"/>
                <a:gd name="connsiteY13" fmla="*/ 1229807 h 1267907"/>
                <a:gd name="connsiteX14" fmla="*/ 596838 w 4093700"/>
                <a:gd name="connsiteY14" fmla="*/ 1239332 h 1267907"/>
                <a:gd name="connsiteX15" fmla="*/ 611126 w 4093700"/>
                <a:gd name="connsiteY15" fmla="*/ 1253619 h 1267907"/>
                <a:gd name="connsiteX16" fmla="*/ 625413 w 4093700"/>
                <a:gd name="connsiteY16" fmla="*/ 1258382 h 1267907"/>
                <a:gd name="connsiteX17" fmla="*/ 639701 w 4093700"/>
                <a:gd name="connsiteY17" fmla="*/ 1267907 h 1267907"/>
                <a:gd name="connsiteX18" fmla="*/ 701613 w 4093700"/>
                <a:gd name="connsiteY18" fmla="*/ 1263144 h 1267907"/>
                <a:gd name="connsiteX19" fmla="*/ 715901 w 4093700"/>
                <a:gd name="connsiteY19" fmla="*/ 1258382 h 1267907"/>
                <a:gd name="connsiteX20" fmla="*/ 734951 w 4093700"/>
                <a:gd name="connsiteY20" fmla="*/ 1253619 h 1267907"/>
                <a:gd name="connsiteX21" fmla="*/ 749238 w 4093700"/>
                <a:gd name="connsiteY21" fmla="*/ 1248857 h 1267907"/>
                <a:gd name="connsiteX22" fmla="*/ 820676 w 4093700"/>
                <a:gd name="connsiteY22" fmla="*/ 1244094 h 1267907"/>
                <a:gd name="connsiteX23" fmla="*/ 858776 w 4093700"/>
                <a:gd name="connsiteY23" fmla="*/ 1239332 h 1267907"/>
                <a:gd name="connsiteX24" fmla="*/ 887351 w 4093700"/>
                <a:gd name="connsiteY24" fmla="*/ 1229807 h 1267907"/>
                <a:gd name="connsiteX25" fmla="*/ 901638 w 4093700"/>
                <a:gd name="connsiteY25" fmla="*/ 1225044 h 1267907"/>
                <a:gd name="connsiteX26" fmla="*/ 1063563 w 4093700"/>
                <a:gd name="connsiteY26" fmla="*/ 1234569 h 1267907"/>
                <a:gd name="connsiteX27" fmla="*/ 1077851 w 4093700"/>
                <a:gd name="connsiteY27" fmla="*/ 1239332 h 1267907"/>
                <a:gd name="connsiteX28" fmla="*/ 1092138 w 4093700"/>
                <a:gd name="connsiteY28" fmla="*/ 1248857 h 1267907"/>
                <a:gd name="connsiteX29" fmla="*/ 1196913 w 4093700"/>
                <a:gd name="connsiteY29" fmla="*/ 1244094 h 1267907"/>
                <a:gd name="connsiteX30" fmla="*/ 1239776 w 4093700"/>
                <a:gd name="connsiteY30" fmla="*/ 1225044 h 1267907"/>
                <a:gd name="connsiteX31" fmla="*/ 1268351 w 4093700"/>
                <a:gd name="connsiteY31" fmla="*/ 1220282 h 1267907"/>
                <a:gd name="connsiteX32" fmla="*/ 1482663 w 4093700"/>
                <a:gd name="connsiteY32" fmla="*/ 1225044 h 1267907"/>
                <a:gd name="connsiteX33" fmla="*/ 1525526 w 4093700"/>
                <a:gd name="connsiteY33" fmla="*/ 1239332 h 1267907"/>
                <a:gd name="connsiteX34" fmla="*/ 1539813 w 4093700"/>
                <a:gd name="connsiteY34" fmla="*/ 1244094 h 1267907"/>
                <a:gd name="connsiteX35" fmla="*/ 1573151 w 4093700"/>
                <a:gd name="connsiteY35" fmla="*/ 1239332 h 1267907"/>
                <a:gd name="connsiteX36" fmla="*/ 1587438 w 4093700"/>
                <a:gd name="connsiteY36" fmla="*/ 1234569 h 1267907"/>
                <a:gd name="connsiteX37" fmla="*/ 1611251 w 4093700"/>
                <a:gd name="connsiteY37" fmla="*/ 1229807 h 1267907"/>
                <a:gd name="connsiteX38" fmla="*/ 1782701 w 4093700"/>
                <a:gd name="connsiteY38" fmla="*/ 1234569 h 1267907"/>
                <a:gd name="connsiteX39" fmla="*/ 1839851 w 4093700"/>
                <a:gd name="connsiteY39" fmla="*/ 1239332 h 1267907"/>
                <a:gd name="connsiteX40" fmla="*/ 1887476 w 4093700"/>
                <a:gd name="connsiteY40" fmla="*/ 1253619 h 1267907"/>
                <a:gd name="connsiteX41" fmla="*/ 1901763 w 4093700"/>
                <a:gd name="connsiteY41" fmla="*/ 1258382 h 1267907"/>
                <a:gd name="connsiteX42" fmla="*/ 1916051 w 4093700"/>
                <a:gd name="connsiteY42" fmla="*/ 1267907 h 1267907"/>
                <a:gd name="connsiteX43" fmla="*/ 1968438 w 4093700"/>
                <a:gd name="connsiteY43" fmla="*/ 1258382 h 1267907"/>
                <a:gd name="connsiteX44" fmla="*/ 1982726 w 4093700"/>
                <a:gd name="connsiteY44" fmla="*/ 1248857 h 1267907"/>
                <a:gd name="connsiteX45" fmla="*/ 1997013 w 4093700"/>
                <a:gd name="connsiteY45" fmla="*/ 1244094 h 1267907"/>
                <a:gd name="connsiteX46" fmla="*/ 2025588 w 4093700"/>
                <a:gd name="connsiteY46" fmla="*/ 1225044 h 1267907"/>
                <a:gd name="connsiteX47" fmla="*/ 2073213 w 4093700"/>
                <a:gd name="connsiteY47" fmla="*/ 1215519 h 1267907"/>
                <a:gd name="connsiteX48" fmla="*/ 2130363 w 4093700"/>
                <a:gd name="connsiteY48" fmla="*/ 1220282 h 1267907"/>
                <a:gd name="connsiteX49" fmla="*/ 2216088 w 4093700"/>
                <a:gd name="connsiteY49" fmla="*/ 1225044 h 1267907"/>
                <a:gd name="connsiteX50" fmla="*/ 2239901 w 4093700"/>
                <a:gd name="connsiteY50" fmla="*/ 1229807 h 1267907"/>
                <a:gd name="connsiteX51" fmla="*/ 2273238 w 4093700"/>
                <a:gd name="connsiteY51" fmla="*/ 1234569 h 1267907"/>
                <a:gd name="connsiteX52" fmla="*/ 2354201 w 4093700"/>
                <a:gd name="connsiteY52" fmla="*/ 1234569 h 1267907"/>
                <a:gd name="connsiteX53" fmla="*/ 2416113 w 4093700"/>
                <a:gd name="connsiteY53" fmla="*/ 1239332 h 1267907"/>
                <a:gd name="connsiteX54" fmla="*/ 2554226 w 4093700"/>
                <a:gd name="connsiteY54" fmla="*/ 1239332 h 1267907"/>
                <a:gd name="connsiteX55" fmla="*/ 2597088 w 4093700"/>
                <a:gd name="connsiteY55" fmla="*/ 1225044 h 1267907"/>
                <a:gd name="connsiteX56" fmla="*/ 2611376 w 4093700"/>
                <a:gd name="connsiteY56" fmla="*/ 1220282 h 1267907"/>
                <a:gd name="connsiteX57" fmla="*/ 2625663 w 4093700"/>
                <a:gd name="connsiteY57" fmla="*/ 1215519 h 1267907"/>
                <a:gd name="connsiteX58" fmla="*/ 2968563 w 4093700"/>
                <a:gd name="connsiteY58" fmla="*/ 1225044 h 1267907"/>
                <a:gd name="connsiteX59" fmla="*/ 3063813 w 4093700"/>
                <a:gd name="connsiteY59" fmla="*/ 1220282 h 1267907"/>
                <a:gd name="connsiteX60" fmla="*/ 3220976 w 4093700"/>
                <a:gd name="connsiteY60" fmla="*/ 1225044 h 1267907"/>
                <a:gd name="connsiteX61" fmla="*/ 3235263 w 4093700"/>
                <a:gd name="connsiteY61" fmla="*/ 1229807 h 1267907"/>
                <a:gd name="connsiteX62" fmla="*/ 3278126 w 4093700"/>
                <a:gd name="connsiteY62" fmla="*/ 1239332 h 1267907"/>
                <a:gd name="connsiteX63" fmla="*/ 3292413 w 4093700"/>
                <a:gd name="connsiteY63" fmla="*/ 1244094 h 1267907"/>
                <a:gd name="connsiteX64" fmla="*/ 3382901 w 4093700"/>
                <a:gd name="connsiteY64" fmla="*/ 1248857 h 1267907"/>
                <a:gd name="connsiteX65" fmla="*/ 3416238 w 4093700"/>
                <a:gd name="connsiteY65" fmla="*/ 1244094 h 1267907"/>
                <a:gd name="connsiteX66" fmla="*/ 3444813 w 4093700"/>
                <a:gd name="connsiteY66" fmla="*/ 1234569 h 1267907"/>
                <a:gd name="connsiteX67" fmla="*/ 3487676 w 4093700"/>
                <a:gd name="connsiteY67" fmla="*/ 1220282 h 1267907"/>
                <a:gd name="connsiteX68" fmla="*/ 3525776 w 4093700"/>
                <a:gd name="connsiteY68" fmla="*/ 1215519 h 1267907"/>
                <a:gd name="connsiteX69" fmla="*/ 3682938 w 4093700"/>
                <a:gd name="connsiteY69" fmla="*/ 1220282 h 1267907"/>
                <a:gd name="connsiteX70" fmla="*/ 3711513 w 4093700"/>
                <a:gd name="connsiteY70" fmla="*/ 1229807 h 1267907"/>
                <a:gd name="connsiteX71" fmla="*/ 3735326 w 4093700"/>
                <a:gd name="connsiteY71" fmla="*/ 1234569 h 1267907"/>
                <a:gd name="connsiteX72" fmla="*/ 3802001 w 4093700"/>
                <a:gd name="connsiteY72" fmla="*/ 1220282 h 1267907"/>
                <a:gd name="connsiteX73" fmla="*/ 3921063 w 4093700"/>
                <a:gd name="connsiteY73" fmla="*/ 1215519 h 1267907"/>
                <a:gd name="connsiteX74" fmla="*/ 3949638 w 4093700"/>
                <a:gd name="connsiteY74" fmla="*/ 1201232 h 1267907"/>
                <a:gd name="connsiteX75" fmla="*/ 3973451 w 4093700"/>
                <a:gd name="connsiteY75" fmla="*/ 1182182 h 1267907"/>
                <a:gd name="connsiteX76" fmla="*/ 3987738 w 4093700"/>
                <a:gd name="connsiteY76" fmla="*/ 1172657 h 1267907"/>
                <a:gd name="connsiteX77" fmla="*/ 4002026 w 4093700"/>
                <a:gd name="connsiteY77" fmla="*/ 1167894 h 1267907"/>
                <a:gd name="connsiteX78" fmla="*/ 4006788 w 4093700"/>
                <a:gd name="connsiteY78" fmla="*/ 1115507 h 1267907"/>
                <a:gd name="connsiteX79" fmla="*/ 4011551 w 4093700"/>
                <a:gd name="connsiteY79" fmla="*/ 1101219 h 1267907"/>
                <a:gd name="connsiteX80" fmla="*/ 4025838 w 4093700"/>
                <a:gd name="connsiteY80" fmla="*/ 1091694 h 1267907"/>
                <a:gd name="connsiteX81" fmla="*/ 4040126 w 4093700"/>
                <a:gd name="connsiteY81" fmla="*/ 1086932 h 1267907"/>
                <a:gd name="connsiteX82" fmla="*/ 4073463 w 4093700"/>
                <a:gd name="connsiteY82" fmla="*/ 1039307 h 1267907"/>
                <a:gd name="connsiteX83" fmla="*/ 4068701 w 4093700"/>
                <a:gd name="connsiteY83" fmla="*/ 996444 h 1267907"/>
                <a:gd name="connsiteX84" fmla="*/ 4063938 w 4093700"/>
                <a:gd name="connsiteY84" fmla="*/ 982157 h 1267907"/>
                <a:gd name="connsiteX85" fmla="*/ 4059176 w 4093700"/>
                <a:gd name="connsiteY85" fmla="*/ 963107 h 1267907"/>
                <a:gd name="connsiteX86" fmla="*/ 4054413 w 4093700"/>
                <a:gd name="connsiteY86" fmla="*/ 925007 h 1267907"/>
                <a:gd name="connsiteX87" fmla="*/ 4068701 w 4093700"/>
                <a:gd name="connsiteY87" fmla="*/ 863094 h 1267907"/>
                <a:gd name="connsiteX88" fmla="*/ 4073463 w 4093700"/>
                <a:gd name="connsiteY88" fmla="*/ 848807 h 1267907"/>
                <a:gd name="connsiteX89" fmla="*/ 4059176 w 4093700"/>
                <a:gd name="connsiteY89" fmla="*/ 815469 h 1267907"/>
                <a:gd name="connsiteX90" fmla="*/ 4044888 w 4093700"/>
                <a:gd name="connsiteY90" fmla="*/ 786894 h 1267907"/>
                <a:gd name="connsiteX91" fmla="*/ 4054413 w 4093700"/>
                <a:gd name="connsiteY91" fmla="*/ 639257 h 1267907"/>
                <a:gd name="connsiteX92" fmla="*/ 4063938 w 4093700"/>
                <a:gd name="connsiteY92" fmla="*/ 544007 h 1267907"/>
                <a:gd name="connsiteX93" fmla="*/ 4059176 w 4093700"/>
                <a:gd name="connsiteY93" fmla="*/ 486857 h 1267907"/>
                <a:gd name="connsiteX94" fmla="*/ 4059176 w 4093700"/>
                <a:gd name="connsiteY94" fmla="*/ 410657 h 1267907"/>
                <a:gd name="connsiteX95" fmla="*/ 4068701 w 4093700"/>
                <a:gd name="connsiteY95" fmla="*/ 396369 h 1267907"/>
                <a:gd name="connsiteX96" fmla="*/ 4073463 w 4093700"/>
                <a:gd name="connsiteY96" fmla="*/ 382082 h 1267907"/>
                <a:gd name="connsiteX97" fmla="*/ 4063938 w 4093700"/>
                <a:gd name="connsiteY97" fmla="*/ 329694 h 1267907"/>
                <a:gd name="connsiteX98" fmla="*/ 4044888 w 4093700"/>
                <a:gd name="connsiteY98" fmla="*/ 301119 h 1267907"/>
                <a:gd name="connsiteX99" fmla="*/ 4054413 w 4093700"/>
                <a:gd name="connsiteY99" fmla="*/ 258257 h 1267907"/>
                <a:gd name="connsiteX100" fmla="*/ 4073463 w 4093700"/>
                <a:gd name="connsiteY100" fmla="*/ 229682 h 1267907"/>
                <a:gd name="connsiteX101" fmla="*/ 4078226 w 4093700"/>
                <a:gd name="connsiteY101" fmla="*/ 215394 h 1267907"/>
                <a:gd name="connsiteX102" fmla="*/ 4087751 w 4093700"/>
                <a:gd name="connsiteY102" fmla="*/ 201107 h 1267907"/>
                <a:gd name="connsiteX103" fmla="*/ 4087751 w 4093700"/>
                <a:gd name="connsiteY103" fmla="*/ 110619 h 1267907"/>
                <a:gd name="connsiteX104" fmla="*/ 4073463 w 4093700"/>
                <a:gd name="connsiteY104" fmla="*/ 82044 h 1267907"/>
                <a:gd name="connsiteX105" fmla="*/ 4054413 w 4093700"/>
                <a:gd name="connsiteY105" fmla="*/ 67757 h 1267907"/>
                <a:gd name="connsiteX106" fmla="*/ 4025838 w 4093700"/>
                <a:gd name="connsiteY106" fmla="*/ 48707 h 1267907"/>
                <a:gd name="connsiteX107" fmla="*/ 4011551 w 4093700"/>
                <a:gd name="connsiteY107" fmla="*/ 39182 h 1267907"/>
                <a:gd name="connsiteX108" fmla="*/ 3944876 w 4093700"/>
                <a:gd name="connsiteY108" fmla="*/ 24894 h 1267907"/>
                <a:gd name="connsiteX109" fmla="*/ 3768663 w 4093700"/>
                <a:gd name="connsiteY109" fmla="*/ 29657 h 1267907"/>
                <a:gd name="connsiteX110" fmla="*/ 3754376 w 4093700"/>
                <a:gd name="connsiteY110" fmla="*/ 34419 h 1267907"/>
                <a:gd name="connsiteX111" fmla="*/ 3716276 w 4093700"/>
                <a:gd name="connsiteY111" fmla="*/ 43944 h 1267907"/>
                <a:gd name="connsiteX112" fmla="*/ 3640076 w 4093700"/>
                <a:gd name="connsiteY112" fmla="*/ 39182 h 1267907"/>
                <a:gd name="connsiteX113" fmla="*/ 3597213 w 4093700"/>
                <a:gd name="connsiteY113" fmla="*/ 24894 h 1267907"/>
                <a:gd name="connsiteX114" fmla="*/ 3554351 w 4093700"/>
                <a:gd name="connsiteY114" fmla="*/ 10607 h 1267907"/>
                <a:gd name="connsiteX115" fmla="*/ 3521013 w 4093700"/>
                <a:gd name="connsiteY115" fmla="*/ 5844 h 1267907"/>
                <a:gd name="connsiteX116" fmla="*/ 3473388 w 4093700"/>
                <a:gd name="connsiteY116" fmla="*/ 5844 h 1267907"/>
                <a:gd name="connsiteX117" fmla="*/ 3459101 w 4093700"/>
                <a:gd name="connsiteY117" fmla="*/ 15369 h 1267907"/>
                <a:gd name="connsiteX118" fmla="*/ 3382901 w 4093700"/>
                <a:gd name="connsiteY118" fmla="*/ 34419 h 1267907"/>
                <a:gd name="connsiteX119" fmla="*/ 3125726 w 4093700"/>
                <a:gd name="connsiteY119" fmla="*/ 39182 h 1267907"/>
                <a:gd name="connsiteX120" fmla="*/ 3001901 w 4093700"/>
                <a:gd name="connsiteY120" fmla="*/ 29657 h 1267907"/>
                <a:gd name="connsiteX121" fmla="*/ 2973326 w 4093700"/>
                <a:gd name="connsiteY121" fmla="*/ 20132 h 1267907"/>
                <a:gd name="connsiteX122" fmla="*/ 2959038 w 4093700"/>
                <a:gd name="connsiteY122" fmla="*/ 15369 h 1267907"/>
                <a:gd name="connsiteX123" fmla="*/ 2911413 w 4093700"/>
                <a:gd name="connsiteY123" fmla="*/ 24894 h 1267907"/>
                <a:gd name="connsiteX124" fmla="*/ 2887601 w 4093700"/>
                <a:gd name="connsiteY124" fmla="*/ 29657 h 1267907"/>
                <a:gd name="connsiteX125" fmla="*/ 2692338 w 4093700"/>
                <a:gd name="connsiteY125" fmla="*/ 34419 h 1267907"/>
                <a:gd name="connsiteX126" fmla="*/ 2578038 w 4093700"/>
                <a:gd name="connsiteY126" fmla="*/ 29657 h 1267907"/>
                <a:gd name="connsiteX127" fmla="*/ 2563751 w 4093700"/>
                <a:gd name="connsiteY127" fmla="*/ 24894 h 1267907"/>
                <a:gd name="connsiteX128" fmla="*/ 2435163 w 4093700"/>
                <a:gd name="connsiteY128" fmla="*/ 34419 h 1267907"/>
                <a:gd name="connsiteX129" fmla="*/ 2344676 w 4093700"/>
                <a:gd name="connsiteY129" fmla="*/ 39182 h 1267907"/>
                <a:gd name="connsiteX130" fmla="*/ 2220851 w 4093700"/>
                <a:gd name="connsiteY130" fmla="*/ 48707 h 1267907"/>
                <a:gd name="connsiteX131" fmla="*/ 2106551 w 4093700"/>
                <a:gd name="connsiteY131" fmla="*/ 43944 h 1267907"/>
                <a:gd name="connsiteX132" fmla="*/ 1897001 w 4093700"/>
                <a:gd name="connsiteY132" fmla="*/ 39182 h 1267907"/>
                <a:gd name="connsiteX133" fmla="*/ 1835088 w 4093700"/>
                <a:gd name="connsiteY133" fmla="*/ 34419 h 1267907"/>
                <a:gd name="connsiteX134" fmla="*/ 1806513 w 4093700"/>
                <a:gd name="connsiteY134" fmla="*/ 24894 h 1267907"/>
                <a:gd name="connsiteX135" fmla="*/ 1792226 w 4093700"/>
                <a:gd name="connsiteY135" fmla="*/ 20132 h 1267907"/>
                <a:gd name="connsiteX136" fmla="*/ 1711263 w 4093700"/>
                <a:gd name="connsiteY136" fmla="*/ 15369 h 1267907"/>
                <a:gd name="connsiteX137" fmla="*/ 1658876 w 4093700"/>
                <a:gd name="connsiteY137" fmla="*/ 10607 h 1267907"/>
                <a:gd name="connsiteX138" fmla="*/ 1596963 w 4093700"/>
                <a:gd name="connsiteY138" fmla="*/ 15369 h 1267907"/>
                <a:gd name="connsiteX139" fmla="*/ 1573151 w 4093700"/>
                <a:gd name="connsiteY139" fmla="*/ 20132 h 1267907"/>
                <a:gd name="connsiteX140" fmla="*/ 1525526 w 4093700"/>
                <a:gd name="connsiteY140" fmla="*/ 24894 h 1267907"/>
                <a:gd name="connsiteX141" fmla="*/ 1496951 w 4093700"/>
                <a:gd name="connsiteY141" fmla="*/ 29657 h 1267907"/>
                <a:gd name="connsiteX142" fmla="*/ 1468376 w 4093700"/>
                <a:gd name="connsiteY142" fmla="*/ 39182 h 1267907"/>
                <a:gd name="connsiteX143" fmla="*/ 1273113 w 4093700"/>
                <a:gd name="connsiteY143" fmla="*/ 34419 h 1267907"/>
                <a:gd name="connsiteX144" fmla="*/ 1244538 w 4093700"/>
                <a:gd name="connsiteY144" fmla="*/ 29657 h 1267907"/>
                <a:gd name="connsiteX145" fmla="*/ 1049276 w 4093700"/>
                <a:gd name="connsiteY145" fmla="*/ 34419 h 1267907"/>
                <a:gd name="connsiteX146" fmla="*/ 1025463 w 4093700"/>
                <a:gd name="connsiteY146" fmla="*/ 39182 h 1267907"/>
                <a:gd name="connsiteX147" fmla="*/ 1011176 w 4093700"/>
                <a:gd name="connsiteY147" fmla="*/ 43944 h 1267907"/>
                <a:gd name="connsiteX148" fmla="*/ 792101 w 4093700"/>
                <a:gd name="connsiteY148" fmla="*/ 39182 h 1267907"/>
                <a:gd name="connsiteX149" fmla="*/ 734951 w 4093700"/>
                <a:gd name="connsiteY149" fmla="*/ 34419 h 1267907"/>
                <a:gd name="connsiteX150" fmla="*/ 711138 w 4093700"/>
                <a:gd name="connsiteY150" fmla="*/ 29657 h 1267907"/>
                <a:gd name="connsiteX151" fmla="*/ 653988 w 4093700"/>
                <a:gd name="connsiteY151" fmla="*/ 24894 h 1267907"/>
                <a:gd name="connsiteX152" fmla="*/ 606363 w 4093700"/>
                <a:gd name="connsiteY152" fmla="*/ 15369 h 1267907"/>
                <a:gd name="connsiteX153" fmla="*/ 520638 w 4093700"/>
                <a:gd name="connsiteY153" fmla="*/ 20132 h 1267907"/>
                <a:gd name="connsiteX154" fmla="*/ 449201 w 4093700"/>
                <a:gd name="connsiteY154" fmla="*/ 29657 h 1267907"/>
                <a:gd name="connsiteX155" fmla="*/ 434913 w 4093700"/>
                <a:gd name="connsiteY155" fmla="*/ 34419 h 1267907"/>
                <a:gd name="connsiteX156" fmla="*/ 301563 w 4093700"/>
                <a:gd name="connsiteY156" fmla="*/ 29657 h 1267907"/>
                <a:gd name="connsiteX157" fmla="*/ 253938 w 4093700"/>
                <a:gd name="connsiteY157" fmla="*/ 24894 h 1267907"/>
                <a:gd name="connsiteX158" fmla="*/ 206313 w 4093700"/>
                <a:gd name="connsiteY158" fmla="*/ 15369 h 1267907"/>
                <a:gd name="connsiteX159" fmla="*/ 106301 w 4093700"/>
                <a:gd name="connsiteY159" fmla="*/ 10607 h 1267907"/>
                <a:gd name="connsiteX160" fmla="*/ 68201 w 4093700"/>
                <a:gd name="connsiteY160" fmla="*/ 15369 h 1267907"/>
                <a:gd name="connsiteX161" fmla="*/ 53913 w 4093700"/>
                <a:gd name="connsiteY161" fmla="*/ 24894 h 1267907"/>
                <a:gd name="connsiteX162" fmla="*/ 25338 w 4093700"/>
                <a:gd name="connsiteY162" fmla="*/ 34419 h 1267907"/>
                <a:gd name="connsiteX163" fmla="*/ 11051 w 4093700"/>
                <a:gd name="connsiteY163" fmla="*/ 39182 h 1267907"/>
                <a:gd name="connsiteX164" fmla="*/ 1526 w 4093700"/>
                <a:gd name="connsiteY164" fmla="*/ 1205994 h 1267907"/>
                <a:gd name="connsiteX0" fmla="*/ 7093 w 4099267"/>
                <a:gd name="connsiteY0" fmla="*/ 1205994 h 1295790"/>
                <a:gd name="connsiteX1" fmla="*/ 49955 w 4099267"/>
                <a:gd name="connsiteY1" fmla="*/ 1215519 h 1295790"/>
                <a:gd name="connsiteX2" fmla="*/ 64243 w 4099267"/>
                <a:gd name="connsiteY2" fmla="*/ 1225044 h 1295790"/>
                <a:gd name="connsiteX3" fmla="*/ 78530 w 4099267"/>
                <a:gd name="connsiteY3" fmla="*/ 1229807 h 1295790"/>
                <a:gd name="connsiteX4" fmla="*/ 192830 w 4099267"/>
                <a:gd name="connsiteY4" fmla="*/ 1225044 h 1295790"/>
                <a:gd name="connsiteX5" fmla="*/ 221405 w 4099267"/>
                <a:gd name="connsiteY5" fmla="*/ 1215519 h 1295790"/>
                <a:gd name="connsiteX6" fmla="*/ 235693 w 4099267"/>
                <a:gd name="connsiteY6" fmla="*/ 1210757 h 1295790"/>
                <a:gd name="connsiteX7" fmla="*/ 249980 w 4099267"/>
                <a:gd name="connsiteY7" fmla="*/ 1205994 h 1295790"/>
                <a:gd name="connsiteX8" fmla="*/ 283318 w 4099267"/>
                <a:gd name="connsiteY8" fmla="*/ 1215519 h 1295790"/>
                <a:gd name="connsiteX9" fmla="*/ 297605 w 4099267"/>
                <a:gd name="connsiteY9" fmla="*/ 1225044 h 1295790"/>
                <a:gd name="connsiteX10" fmla="*/ 507155 w 4099267"/>
                <a:gd name="connsiteY10" fmla="*/ 1225044 h 1295790"/>
                <a:gd name="connsiteX11" fmla="*/ 540493 w 4099267"/>
                <a:gd name="connsiteY11" fmla="*/ 1239332 h 1295790"/>
                <a:gd name="connsiteX12" fmla="*/ 554780 w 4099267"/>
                <a:gd name="connsiteY12" fmla="*/ 1244094 h 1295790"/>
                <a:gd name="connsiteX13" fmla="*/ 564305 w 4099267"/>
                <a:gd name="connsiteY13" fmla="*/ 1229807 h 1295790"/>
                <a:gd name="connsiteX14" fmla="*/ 602405 w 4099267"/>
                <a:gd name="connsiteY14" fmla="*/ 1239332 h 1295790"/>
                <a:gd name="connsiteX15" fmla="*/ 616693 w 4099267"/>
                <a:gd name="connsiteY15" fmla="*/ 1253619 h 1295790"/>
                <a:gd name="connsiteX16" fmla="*/ 630980 w 4099267"/>
                <a:gd name="connsiteY16" fmla="*/ 1258382 h 1295790"/>
                <a:gd name="connsiteX17" fmla="*/ 645268 w 4099267"/>
                <a:gd name="connsiteY17" fmla="*/ 1267907 h 1295790"/>
                <a:gd name="connsiteX18" fmla="*/ 707180 w 4099267"/>
                <a:gd name="connsiteY18" fmla="*/ 1263144 h 1295790"/>
                <a:gd name="connsiteX19" fmla="*/ 721468 w 4099267"/>
                <a:gd name="connsiteY19" fmla="*/ 1258382 h 1295790"/>
                <a:gd name="connsiteX20" fmla="*/ 740518 w 4099267"/>
                <a:gd name="connsiteY20" fmla="*/ 1253619 h 1295790"/>
                <a:gd name="connsiteX21" fmla="*/ 754805 w 4099267"/>
                <a:gd name="connsiteY21" fmla="*/ 1248857 h 1295790"/>
                <a:gd name="connsiteX22" fmla="*/ 826243 w 4099267"/>
                <a:gd name="connsiteY22" fmla="*/ 1244094 h 1295790"/>
                <a:gd name="connsiteX23" fmla="*/ 864343 w 4099267"/>
                <a:gd name="connsiteY23" fmla="*/ 1239332 h 1295790"/>
                <a:gd name="connsiteX24" fmla="*/ 892918 w 4099267"/>
                <a:gd name="connsiteY24" fmla="*/ 1229807 h 1295790"/>
                <a:gd name="connsiteX25" fmla="*/ 907205 w 4099267"/>
                <a:gd name="connsiteY25" fmla="*/ 1225044 h 1295790"/>
                <a:gd name="connsiteX26" fmla="*/ 1069130 w 4099267"/>
                <a:gd name="connsiteY26" fmla="*/ 1234569 h 1295790"/>
                <a:gd name="connsiteX27" fmla="*/ 1083418 w 4099267"/>
                <a:gd name="connsiteY27" fmla="*/ 1239332 h 1295790"/>
                <a:gd name="connsiteX28" fmla="*/ 1097705 w 4099267"/>
                <a:gd name="connsiteY28" fmla="*/ 1248857 h 1295790"/>
                <a:gd name="connsiteX29" fmla="*/ 1202480 w 4099267"/>
                <a:gd name="connsiteY29" fmla="*/ 1244094 h 1295790"/>
                <a:gd name="connsiteX30" fmla="*/ 1245343 w 4099267"/>
                <a:gd name="connsiteY30" fmla="*/ 1225044 h 1295790"/>
                <a:gd name="connsiteX31" fmla="*/ 1273918 w 4099267"/>
                <a:gd name="connsiteY31" fmla="*/ 1220282 h 1295790"/>
                <a:gd name="connsiteX32" fmla="*/ 1488230 w 4099267"/>
                <a:gd name="connsiteY32" fmla="*/ 1225044 h 1295790"/>
                <a:gd name="connsiteX33" fmla="*/ 1531093 w 4099267"/>
                <a:gd name="connsiteY33" fmla="*/ 1239332 h 1295790"/>
                <a:gd name="connsiteX34" fmla="*/ 1545380 w 4099267"/>
                <a:gd name="connsiteY34" fmla="*/ 1244094 h 1295790"/>
                <a:gd name="connsiteX35" fmla="*/ 1578718 w 4099267"/>
                <a:gd name="connsiteY35" fmla="*/ 1239332 h 1295790"/>
                <a:gd name="connsiteX36" fmla="*/ 1593005 w 4099267"/>
                <a:gd name="connsiteY36" fmla="*/ 1234569 h 1295790"/>
                <a:gd name="connsiteX37" fmla="*/ 1616818 w 4099267"/>
                <a:gd name="connsiteY37" fmla="*/ 1229807 h 1295790"/>
                <a:gd name="connsiteX38" fmla="*/ 1788268 w 4099267"/>
                <a:gd name="connsiteY38" fmla="*/ 1234569 h 1295790"/>
                <a:gd name="connsiteX39" fmla="*/ 1845418 w 4099267"/>
                <a:gd name="connsiteY39" fmla="*/ 1239332 h 1295790"/>
                <a:gd name="connsiteX40" fmla="*/ 1893043 w 4099267"/>
                <a:gd name="connsiteY40" fmla="*/ 1253619 h 1295790"/>
                <a:gd name="connsiteX41" fmla="*/ 1907330 w 4099267"/>
                <a:gd name="connsiteY41" fmla="*/ 1258382 h 1295790"/>
                <a:gd name="connsiteX42" fmla="*/ 1921618 w 4099267"/>
                <a:gd name="connsiteY42" fmla="*/ 1267907 h 1295790"/>
                <a:gd name="connsiteX43" fmla="*/ 1974005 w 4099267"/>
                <a:gd name="connsiteY43" fmla="*/ 1258382 h 1295790"/>
                <a:gd name="connsiteX44" fmla="*/ 1988293 w 4099267"/>
                <a:gd name="connsiteY44" fmla="*/ 1248857 h 1295790"/>
                <a:gd name="connsiteX45" fmla="*/ 2002580 w 4099267"/>
                <a:gd name="connsiteY45" fmla="*/ 1244094 h 1295790"/>
                <a:gd name="connsiteX46" fmla="*/ 2031155 w 4099267"/>
                <a:gd name="connsiteY46" fmla="*/ 1225044 h 1295790"/>
                <a:gd name="connsiteX47" fmla="*/ 2078780 w 4099267"/>
                <a:gd name="connsiteY47" fmla="*/ 1215519 h 1295790"/>
                <a:gd name="connsiteX48" fmla="*/ 2135930 w 4099267"/>
                <a:gd name="connsiteY48" fmla="*/ 1220282 h 1295790"/>
                <a:gd name="connsiteX49" fmla="*/ 2221655 w 4099267"/>
                <a:gd name="connsiteY49" fmla="*/ 1225044 h 1295790"/>
                <a:gd name="connsiteX50" fmla="*/ 2245468 w 4099267"/>
                <a:gd name="connsiteY50" fmla="*/ 1229807 h 1295790"/>
                <a:gd name="connsiteX51" fmla="*/ 2278805 w 4099267"/>
                <a:gd name="connsiteY51" fmla="*/ 1234569 h 1295790"/>
                <a:gd name="connsiteX52" fmla="*/ 2359768 w 4099267"/>
                <a:gd name="connsiteY52" fmla="*/ 1234569 h 1295790"/>
                <a:gd name="connsiteX53" fmla="*/ 2421680 w 4099267"/>
                <a:gd name="connsiteY53" fmla="*/ 1239332 h 1295790"/>
                <a:gd name="connsiteX54" fmla="*/ 2559793 w 4099267"/>
                <a:gd name="connsiteY54" fmla="*/ 1239332 h 1295790"/>
                <a:gd name="connsiteX55" fmla="*/ 2602655 w 4099267"/>
                <a:gd name="connsiteY55" fmla="*/ 1225044 h 1295790"/>
                <a:gd name="connsiteX56" fmla="*/ 2616943 w 4099267"/>
                <a:gd name="connsiteY56" fmla="*/ 1220282 h 1295790"/>
                <a:gd name="connsiteX57" fmla="*/ 2631230 w 4099267"/>
                <a:gd name="connsiteY57" fmla="*/ 1215519 h 1295790"/>
                <a:gd name="connsiteX58" fmla="*/ 2974130 w 4099267"/>
                <a:gd name="connsiteY58" fmla="*/ 1225044 h 1295790"/>
                <a:gd name="connsiteX59" fmla="*/ 3069380 w 4099267"/>
                <a:gd name="connsiteY59" fmla="*/ 1220282 h 1295790"/>
                <a:gd name="connsiteX60" fmla="*/ 3226543 w 4099267"/>
                <a:gd name="connsiteY60" fmla="*/ 1225044 h 1295790"/>
                <a:gd name="connsiteX61" fmla="*/ 3240830 w 4099267"/>
                <a:gd name="connsiteY61" fmla="*/ 1229807 h 1295790"/>
                <a:gd name="connsiteX62" fmla="*/ 3283693 w 4099267"/>
                <a:gd name="connsiteY62" fmla="*/ 1239332 h 1295790"/>
                <a:gd name="connsiteX63" fmla="*/ 3297980 w 4099267"/>
                <a:gd name="connsiteY63" fmla="*/ 1244094 h 1295790"/>
                <a:gd name="connsiteX64" fmla="*/ 3388468 w 4099267"/>
                <a:gd name="connsiteY64" fmla="*/ 1248857 h 1295790"/>
                <a:gd name="connsiteX65" fmla="*/ 3421805 w 4099267"/>
                <a:gd name="connsiteY65" fmla="*/ 1244094 h 1295790"/>
                <a:gd name="connsiteX66" fmla="*/ 3450380 w 4099267"/>
                <a:gd name="connsiteY66" fmla="*/ 1234569 h 1295790"/>
                <a:gd name="connsiteX67" fmla="*/ 3493243 w 4099267"/>
                <a:gd name="connsiteY67" fmla="*/ 1220282 h 1295790"/>
                <a:gd name="connsiteX68" fmla="*/ 3531343 w 4099267"/>
                <a:gd name="connsiteY68" fmla="*/ 1215519 h 1295790"/>
                <a:gd name="connsiteX69" fmla="*/ 3688505 w 4099267"/>
                <a:gd name="connsiteY69" fmla="*/ 1220282 h 1295790"/>
                <a:gd name="connsiteX70" fmla="*/ 3717080 w 4099267"/>
                <a:gd name="connsiteY70" fmla="*/ 1229807 h 1295790"/>
                <a:gd name="connsiteX71" fmla="*/ 3740893 w 4099267"/>
                <a:gd name="connsiteY71" fmla="*/ 1234569 h 1295790"/>
                <a:gd name="connsiteX72" fmla="*/ 3807568 w 4099267"/>
                <a:gd name="connsiteY72" fmla="*/ 1220282 h 1295790"/>
                <a:gd name="connsiteX73" fmla="*/ 3926630 w 4099267"/>
                <a:gd name="connsiteY73" fmla="*/ 1215519 h 1295790"/>
                <a:gd name="connsiteX74" fmla="*/ 3955205 w 4099267"/>
                <a:gd name="connsiteY74" fmla="*/ 1201232 h 1295790"/>
                <a:gd name="connsiteX75" fmla="*/ 3979018 w 4099267"/>
                <a:gd name="connsiteY75" fmla="*/ 1182182 h 1295790"/>
                <a:gd name="connsiteX76" fmla="*/ 3993305 w 4099267"/>
                <a:gd name="connsiteY76" fmla="*/ 1172657 h 1295790"/>
                <a:gd name="connsiteX77" fmla="*/ 4007593 w 4099267"/>
                <a:gd name="connsiteY77" fmla="*/ 1167894 h 1295790"/>
                <a:gd name="connsiteX78" fmla="*/ 4012355 w 4099267"/>
                <a:gd name="connsiteY78" fmla="*/ 1115507 h 1295790"/>
                <a:gd name="connsiteX79" fmla="*/ 4017118 w 4099267"/>
                <a:gd name="connsiteY79" fmla="*/ 1101219 h 1295790"/>
                <a:gd name="connsiteX80" fmla="*/ 4031405 w 4099267"/>
                <a:gd name="connsiteY80" fmla="*/ 1091694 h 1295790"/>
                <a:gd name="connsiteX81" fmla="*/ 4045693 w 4099267"/>
                <a:gd name="connsiteY81" fmla="*/ 1086932 h 1295790"/>
                <a:gd name="connsiteX82" fmla="*/ 4079030 w 4099267"/>
                <a:gd name="connsiteY82" fmla="*/ 1039307 h 1295790"/>
                <a:gd name="connsiteX83" fmla="*/ 4074268 w 4099267"/>
                <a:gd name="connsiteY83" fmla="*/ 996444 h 1295790"/>
                <a:gd name="connsiteX84" fmla="*/ 4069505 w 4099267"/>
                <a:gd name="connsiteY84" fmla="*/ 982157 h 1295790"/>
                <a:gd name="connsiteX85" fmla="*/ 4064743 w 4099267"/>
                <a:gd name="connsiteY85" fmla="*/ 963107 h 1295790"/>
                <a:gd name="connsiteX86" fmla="*/ 4059980 w 4099267"/>
                <a:gd name="connsiteY86" fmla="*/ 925007 h 1295790"/>
                <a:gd name="connsiteX87" fmla="*/ 4074268 w 4099267"/>
                <a:gd name="connsiteY87" fmla="*/ 863094 h 1295790"/>
                <a:gd name="connsiteX88" fmla="*/ 4079030 w 4099267"/>
                <a:gd name="connsiteY88" fmla="*/ 848807 h 1295790"/>
                <a:gd name="connsiteX89" fmla="*/ 4064743 w 4099267"/>
                <a:gd name="connsiteY89" fmla="*/ 815469 h 1295790"/>
                <a:gd name="connsiteX90" fmla="*/ 4050455 w 4099267"/>
                <a:gd name="connsiteY90" fmla="*/ 786894 h 1295790"/>
                <a:gd name="connsiteX91" fmla="*/ 4059980 w 4099267"/>
                <a:gd name="connsiteY91" fmla="*/ 639257 h 1295790"/>
                <a:gd name="connsiteX92" fmla="*/ 4069505 w 4099267"/>
                <a:gd name="connsiteY92" fmla="*/ 544007 h 1295790"/>
                <a:gd name="connsiteX93" fmla="*/ 4064743 w 4099267"/>
                <a:gd name="connsiteY93" fmla="*/ 486857 h 1295790"/>
                <a:gd name="connsiteX94" fmla="*/ 4064743 w 4099267"/>
                <a:gd name="connsiteY94" fmla="*/ 410657 h 1295790"/>
                <a:gd name="connsiteX95" fmla="*/ 4074268 w 4099267"/>
                <a:gd name="connsiteY95" fmla="*/ 396369 h 1295790"/>
                <a:gd name="connsiteX96" fmla="*/ 4079030 w 4099267"/>
                <a:gd name="connsiteY96" fmla="*/ 382082 h 1295790"/>
                <a:gd name="connsiteX97" fmla="*/ 4069505 w 4099267"/>
                <a:gd name="connsiteY97" fmla="*/ 329694 h 1295790"/>
                <a:gd name="connsiteX98" fmla="*/ 4050455 w 4099267"/>
                <a:gd name="connsiteY98" fmla="*/ 301119 h 1295790"/>
                <a:gd name="connsiteX99" fmla="*/ 4059980 w 4099267"/>
                <a:gd name="connsiteY99" fmla="*/ 258257 h 1295790"/>
                <a:gd name="connsiteX100" fmla="*/ 4079030 w 4099267"/>
                <a:gd name="connsiteY100" fmla="*/ 229682 h 1295790"/>
                <a:gd name="connsiteX101" fmla="*/ 4083793 w 4099267"/>
                <a:gd name="connsiteY101" fmla="*/ 215394 h 1295790"/>
                <a:gd name="connsiteX102" fmla="*/ 4093318 w 4099267"/>
                <a:gd name="connsiteY102" fmla="*/ 201107 h 1295790"/>
                <a:gd name="connsiteX103" fmla="*/ 4093318 w 4099267"/>
                <a:gd name="connsiteY103" fmla="*/ 110619 h 1295790"/>
                <a:gd name="connsiteX104" fmla="*/ 4079030 w 4099267"/>
                <a:gd name="connsiteY104" fmla="*/ 82044 h 1295790"/>
                <a:gd name="connsiteX105" fmla="*/ 4059980 w 4099267"/>
                <a:gd name="connsiteY105" fmla="*/ 67757 h 1295790"/>
                <a:gd name="connsiteX106" fmla="*/ 4031405 w 4099267"/>
                <a:gd name="connsiteY106" fmla="*/ 48707 h 1295790"/>
                <a:gd name="connsiteX107" fmla="*/ 4017118 w 4099267"/>
                <a:gd name="connsiteY107" fmla="*/ 39182 h 1295790"/>
                <a:gd name="connsiteX108" fmla="*/ 3950443 w 4099267"/>
                <a:gd name="connsiteY108" fmla="*/ 24894 h 1295790"/>
                <a:gd name="connsiteX109" fmla="*/ 3774230 w 4099267"/>
                <a:gd name="connsiteY109" fmla="*/ 29657 h 1295790"/>
                <a:gd name="connsiteX110" fmla="*/ 3759943 w 4099267"/>
                <a:gd name="connsiteY110" fmla="*/ 34419 h 1295790"/>
                <a:gd name="connsiteX111" fmla="*/ 3721843 w 4099267"/>
                <a:gd name="connsiteY111" fmla="*/ 43944 h 1295790"/>
                <a:gd name="connsiteX112" fmla="*/ 3645643 w 4099267"/>
                <a:gd name="connsiteY112" fmla="*/ 39182 h 1295790"/>
                <a:gd name="connsiteX113" fmla="*/ 3602780 w 4099267"/>
                <a:gd name="connsiteY113" fmla="*/ 24894 h 1295790"/>
                <a:gd name="connsiteX114" fmla="*/ 3559918 w 4099267"/>
                <a:gd name="connsiteY114" fmla="*/ 10607 h 1295790"/>
                <a:gd name="connsiteX115" fmla="*/ 3526580 w 4099267"/>
                <a:gd name="connsiteY115" fmla="*/ 5844 h 1295790"/>
                <a:gd name="connsiteX116" fmla="*/ 3478955 w 4099267"/>
                <a:gd name="connsiteY116" fmla="*/ 5844 h 1295790"/>
                <a:gd name="connsiteX117" fmla="*/ 3464668 w 4099267"/>
                <a:gd name="connsiteY117" fmla="*/ 15369 h 1295790"/>
                <a:gd name="connsiteX118" fmla="*/ 3388468 w 4099267"/>
                <a:gd name="connsiteY118" fmla="*/ 34419 h 1295790"/>
                <a:gd name="connsiteX119" fmla="*/ 3131293 w 4099267"/>
                <a:gd name="connsiteY119" fmla="*/ 39182 h 1295790"/>
                <a:gd name="connsiteX120" fmla="*/ 3007468 w 4099267"/>
                <a:gd name="connsiteY120" fmla="*/ 29657 h 1295790"/>
                <a:gd name="connsiteX121" fmla="*/ 2978893 w 4099267"/>
                <a:gd name="connsiteY121" fmla="*/ 20132 h 1295790"/>
                <a:gd name="connsiteX122" fmla="*/ 2964605 w 4099267"/>
                <a:gd name="connsiteY122" fmla="*/ 15369 h 1295790"/>
                <a:gd name="connsiteX123" fmla="*/ 2916980 w 4099267"/>
                <a:gd name="connsiteY123" fmla="*/ 24894 h 1295790"/>
                <a:gd name="connsiteX124" fmla="*/ 2893168 w 4099267"/>
                <a:gd name="connsiteY124" fmla="*/ 29657 h 1295790"/>
                <a:gd name="connsiteX125" fmla="*/ 2697905 w 4099267"/>
                <a:gd name="connsiteY125" fmla="*/ 34419 h 1295790"/>
                <a:gd name="connsiteX126" fmla="*/ 2583605 w 4099267"/>
                <a:gd name="connsiteY126" fmla="*/ 29657 h 1295790"/>
                <a:gd name="connsiteX127" fmla="*/ 2569318 w 4099267"/>
                <a:gd name="connsiteY127" fmla="*/ 24894 h 1295790"/>
                <a:gd name="connsiteX128" fmla="*/ 2440730 w 4099267"/>
                <a:gd name="connsiteY128" fmla="*/ 34419 h 1295790"/>
                <a:gd name="connsiteX129" fmla="*/ 2350243 w 4099267"/>
                <a:gd name="connsiteY129" fmla="*/ 39182 h 1295790"/>
                <a:gd name="connsiteX130" fmla="*/ 2226418 w 4099267"/>
                <a:gd name="connsiteY130" fmla="*/ 48707 h 1295790"/>
                <a:gd name="connsiteX131" fmla="*/ 2112118 w 4099267"/>
                <a:gd name="connsiteY131" fmla="*/ 43944 h 1295790"/>
                <a:gd name="connsiteX132" fmla="*/ 1902568 w 4099267"/>
                <a:gd name="connsiteY132" fmla="*/ 39182 h 1295790"/>
                <a:gd name="connsiteX133" fmla="*/ 1840655 w 4099267"/>
                <a:gd name="connsiteY133" fmla="*/ 34419 h 1295790"/>
                <a:gd name="connsiteX134" fmla="*/ 1812080 w 4099267"/>
                <a:gd name="connsiteY134" fmla="*/ 24894 h 1295790"/>
                <a:gd name="connsiteX135" fmla="*/ 1797793 w 4099267"/>
                <a:gd name="connsiteY135" fmla="*/ 20132 h 1295790"/>
                <a:gd name="connsiteX136" fmla="*/ 1716830 w 4099267"/>
                <a:gd name="connsiteY136" fmla="*/ 15369 h 1295790"/>
                <a:gd name="connsiteX137" fmla="*/ 1664443 w 4099267"/>
                <a:gd name="connsiteY137" fmla="*/ 10607 h 1295790"/>
                <a:gd name="connsiteX138" fmla="*/ 1602530 w 4099267"/>
                <a:gd name="connsiteY138" fmla="*/ 15369 h 1295790"/>
                <a:gd name="connsiteX139" fmla="*/ 1578718 w 4099267"/>
                <a:gd name="connsiteY139" fmla="*/ 20132 h 1295790"/>
                <a:gd name="connsiteX140" fmla="*/ 1531093 w 4099267"/>
                <a:gd name="connsiteY140" fmla="*/ 24894 h 1295790"/>
                <a:gd name="connsiteX141" fmla="*/ 1502518 w 4099267"/>
                <a:gd name="connsiteY141" fmla="*/ 29657 h 1295790"/>
                <a:gd name="connsiteX142" fmla="*/ 1473943 w 4099267"/>
                <a:gd name="connsiteY142" fmla="*/ 39182 h 1295790"/>
                <a:gd name="connsiteX143" fmla="*/ 1278680 w 4099267"/>
                <a:gd name="connsiteY143" fmla="*/ 34419 h 1295790"/>
                <a:gd name="connsiteX144" fmla="*/ 1250105 w 4099267"/>
                <a:gd name="connsiteY144" fmla="*/ 29657 h 1295790"/>
                <a:gd name="connsiteX145" fmla="*/ 1054843 w 4099267"/>
                <a:gd name="connsiteY145" fmla="*/ 34419 h 1295790"/>
                <a:gd name="connsiteX146" fmla="*/ 1031030 w 4099267"/>
                <a:gd name="connsiteY146" fmla="*/ 39182 h 1295790"/>
                <a:gd name="connsiteX147" fmla="*/ 1016743 w 4099267"/>
                <a:gd name="connsiteY147" fmla="*/ 43944 h 1295790"/>
                <a:gd name="connsiteX148" fmla="*/ 797668 w 4099267"/>
                <a:gd name="connsiteY148" fmla="*/ 39182 h 1295790"/>
                <a:gd name="connsiteX149" fmla="*/ 740518 w 4099267"/>
                <a:gd name="connsiteY149" fmla="*/ 34419 h 1295790"/>
                <a:gd name="connsiteX150" fmla="*/ 716705 w 4099267"/>
                <a:gd name="connsiteY150" fmla="*/ 29657 h 1295790"/>
                <a:gd name="connsiteX151" fmla="*/ 659555 w 4099267"/>
                <a:gd name="connsiteY151" fmla="*/ 24894 h 1295790"/>
                <a:gd name="connsiteX152" fmla="*/ 611930 w 4099267"/>
                <a:gd name="connsiteY152" fmla="*/ 15369 h 1295790"/>
                <a:gd name="connsiteX153" fmla="*/ 526205 w 4099267"/>
                <a:gd name="connsiteY153" fmla="*/ 20132 h 1295790"/>
                <a:gd name="connsiteX154" fmla="*/ 454768 w 4099267"/>
                <a:gd name="connsiteY154" fmla="*/ 29657 h 1295790"/>
                <a:gd name="connsiteX155" fmla="*/ 440480 w 4099267"/>
                <a:gd name="connsiteY155" fmla="*/ 34419 h 1295790"/>
                <a:gd name="connsiteX156" fmla="*/ 307130 w 4099267"/>
                <a:gd name="connsiteY156" fmla="*/ 29657 h 1295790"/>
                <a:gd name="connsiteX157" fmla="*/ 259505 w 4099267"/>
                <a:gd name="connsiteY157" fmla="*/ 24894 h 1295790"/>
                <a:gd name="connsiteX158" fmla="*/ 211880 w 4099267"/>
                <a:gd name="connsiteY158" fmla="*/ 15369 h 1295790"/>
                <a:gd name="connsiteX159" fmla="*/ 111868 w 4099267"/>
                <a:gd name="connsiteY159" fmla="*/ 10607 h 1295790"/>
                <a:gd name="connsiteX160" fmla="*/ 73768 w 4099267"/>
                <a:gd name="connsiteY160" fmla="*/ 15369 h 1295790"/>
                <a:gd name="connsiteX161" fmla="*/ 59480 w 4099267"/>
                <a:gd name="connsiteY161" fmla="*/ 24894 h 1295790"/>
                <a:gd name="connsiteX162" fmla="*/ 30905 w 4099267"/>
                <a:gd name="connsiteY162" fmla="*/ 34419 h 1295790"/>
                <a:gd name="connsiteX163" fmla="*/ 2330 w 4099267"/>
                <a:gd name="connsiteY163" fmla="*/ 29657 h 1295790"/>
                <a:gd name="connsiteX164" fmla="*/ 7093 w 4099267"/>
                <a:gd name="connsiteY164" fmla="*/ 1205994 h 1295790"/>
                <a:gd name="connsiteX0" fmla="*/ 7093 w 4099267"/>
                <a:gd name="connsiteY0" fmla="*/ 1205994 h 1267907"/>
                <a:gd name="connsiteX1" fmla="*/ 49955 w 4099267"/>
                <a:gd name="connsiteY1" fmla="*/ 1215519 h 1267907"/>
                <a:gd name="connsiteX2" fmla="*/ 64243 w 4099267"/>
                <a:gd name="connsiteY2" fmla="*/ 1225044 h 1267907"/>
                <a:gd name="connsiteX3" fmla="*/ 78530 w 4099267"/>
                <a:gd name="connsiteY3" fmla="*/ 1229807 h 1267907"/>
                <a:gd name="connsiteX4" fmla="*/ 192830 w 4099267"/>
                <a:gd name="connsiteY4" fmla="*/ 1225044 h 1267907"/>
                <a:gd name="connsiteX5" fmla="*/ 221405 w 4099267"/>
                <a:gd name="connsiteY5" fmla="*/ 1215519 h 1267907"/>
                <a:gd name="connsiteX6" fmla="*/ 235693 w 4099267"/>
                <a:gd name="connsiteY6" fmla="*/ 1210757 h 1267907"/>
                <a:gd name="connsiteX7" fmla="*/ 249980 w 4099267"/>
                <a:gd name="connsiteY7" fmla="*/ 1205994 h 1267907"/>
                <a:gd name="connsiteX8" fmla="*/ 283318 w 4099267"/>
                <a:gd name="connsiteY8" fmla="*/ 1215519 h 1267907"/>
                <a:gd name="connsiteX9" fmla="*/ 297605 w 4099267"/>
                <a:gd name="connsiteY9" fmla="*/ 1225044 h 1267907"/>
                <a:gd name="connsiteX10" fmla="*/ 507155 w 4099267"/>
                <a:gd name="connsiteY10" fmla="*/ 1225044 h 1267907"/>
                <a:gd name="connsiteX11" fmla="*/ 540493 w 4099267"/>
                <a:gd name="connsiteY11" fmla="*/ 1239332 h 1267907"/>
                <a:gd name="connsiteX12" fmla="*/ 554780 w 4099267"/>
                <a:gd name="connsiteY12" fmla="*/ 1244094 h 1267907"/>
                <a:gd name="connsiteX13" fmla="*/ 564305 w 4099267"/>
                <a:gd name="connsiteY13" fmla="*/ 1229807 h 1267907"/>
                <a:gd name="connsiteX14" fmla="*/ 602405 w 4099267"/>
                <a:gd name="connsiteY14" fmla="*/ 1239332 h 1267907"/>
                <a:gd name="connsiteX15" fmla="*/ 616693 w 4099267"/>
                <a:gd name="connsiteY15" fmla="*/ 1253619 h 1267907"/>
                <a:gd name="connsiteX16" fmla="*/ 630980 w 4099267"/>
                <a:gd name="connsiteY16" fmla="*/ 1258382 h 1267907"/>
                <a:gd name="connsiteX17" fmla="*/ 645268 w 4099267"/>
                <a:gd name="connsiteY17" fmla="*/ 1267907 h 1267907"/>
                <a:gd name="connsiteX18" fmla="*/ 707180 w 4099267"/>
                <a:gd name="connsiteY18" fmla="*/ 1263144 h 1267907"/>
                <a:gd name="connsiteX19" fmla="*/ 721468 w 4099267"/>
                <a:gd name="connsiteY19" fmla="*/ 1258382 h 1267907"/>
                <a:gd name="connsiteX20" fmla="*/ 740518 w 4099267"/>
                <a:gd name="connsiteY20" fmla="*/ 1253619 h 1267907"/>
                <a:gd name="connsiteX21" fmla="*/ 754805 w 4099267"/>
                <a:gd name="connsiteY21" fmla="*/ 1248857 h 1267907"/>
                <a:gd name="connsiteX22" fmla="*/ 826243 w 4099267"/>
                <a:gd name="connsiteY22" fmla="*/ 1244094 h 1267907"/>
                <a:gd name="connsiteX23" fmla="*/ 864343 w 4099267"/>
                <a:gd name="connsiteY23" fmla="*/ 1239332 h 1267907"/>
                <a:gd name="connsiteX24" fmla="*/ 892918 w 4099267"/>
                <a:gd name="connsiteY24" fmla="*/ 1229807 h 1267907"/>
                <a:gd name="connsiteX25" fmla="*/ 907205 w 4099267"/>
                <a:gd name="connsiteY25" fmla="*/ 1225044 h 1267907"/>
                <a:gd name="connsiteX26" fmla="*/ 1069130 w 4099267"/>
                <a:gd name="connsiteY26" fmla="*/ 1234569 h 1267907"/>
                <a:gd name="connsiteX27" fmla="*/ 1083418 w 4099267"/>
                <a:gd name="connsiteY27" fmla="*/ 1239332 h 1267907"/>
                <a:gd name="connsiteX28" fmla="*/ 1097705 w 4099267"/>
                <a:gd name="connsiteY28" fmla="*/ 1248857 h 1267907"/>
                <a:gd name="connsiteX29" fmla="*/ 1202480 w 4099267"/>
                <a:gd name="connsiteY29" fmla="*/ 1244094 h 1267907"/>
                <a:gd name="connsiteX30" fmla="*/ 1245343 w 4099267"/>
                <a:gd name="connsiteY30" fmla="*/ 1225044 h 1267907"/>
                <a:gd name="connsiteX31" fmla="*/ 1273918 w 4099267"/>
                <a:gd name="connsiteY31" fmla="*/ 1220282 h 1267907"/>
                <a:gd name="connsiteX32" fmla="*/ 1488230 w 4099267"/>
                <a:gd name="connsiteY32" fmla="*/ 1225044 h 1267907"/>
                <a:gd name="connsiteX33" fmla="*/ 1531093 w 4099267"/>
                <a:gd name="connsiteY33" fmla="*/ 1239332 h 1267907"/>
                <a:gd name="connsiteX34" fmla="*/ 1545380 w 4099267"/>
                <a:gd name="connsiteY34" fmla="*/ 1244094 h 1267907"/>
                <a:gd name="connsiteX35" fmla="*/ 1578718 w 4099267"/>
                <a:gd name="connsiteY35" fmla="*/ 1239332 h 1267907"/>
                <a:gd name="connsiteX36" fmla="*/ 1593005 w 4099267"/>
                <a:gd name="connsiteY36" fmla="*/ 1234569 h 1267907"/>
                <a:gd name="connsiteX37" fmla="*/ 1616818 w 4099267"/>
                <a:gd name="connsiteY37" fmla="*/ 1229807 h 1267907"/>
                <a:gd name="connsiteX38" fmla="*/ 1788268 w 4099267"/>
                <a:gd name="connsiteY38" fmla="*/ 1234569 h 1267907"/>
                <a:gd name="connsiteX39" fmla="*/ 1845418 w 4099267"/>
                <a:gd name="connsiteY39" fmla="*/ 1239332 h 1267907"/>
                <a:gd name="connsiteX40" fmla="*/ 1893043 w 4099267"/>
                <a:gd name="connsiteY40" fmla="*/ 1253619 h 1267907"/>
                <a:gd name="connsiteX41" fmla="*/ 1907330 w 4099267"/>
                <a:gd name="connsiteY41" fmla="*/ 1258382 h 1267907"/>
                <a:gd name="connsiteX42" fmla="*/ 1921618 w 4099267"/>
                <a:gd name="connsiteY42" fmla="*/ 1267907 h 1267907"/>
                <a:gd name="connsiteX43" fmla="*/ 1974005 w 4099267"/>
                <a:gd name="connsiteY43" fmla="*/ 1258382 h 1267907"/>
                <a:gd name="connsiteX44" fmla="*/ 1988293 w 4099267"/>
                <a:gd name="connsiteY44" fmla="*/ 1248857 h 1267907"/>
                <a:gd name="connsiteX45" fmla="*/ 2002580 w 4099267"/>
                <a:gd name="connsiteY45" fmla="*/ 1244094 h 1267907"/>
                <a:gd name="connsiteX46" fmla="*/ 2031155 w 4099267"/>
                <a:gd name="connsiteY46" fmla="*/ 1225044 h 1267907"/>
                <a:gd name="connsiteX47" fmla="*/ 2078780 w 4099267"/>
                <a:gd name="connsiteY47" fmla="*/ 1215519 h 1267907"/>
                <a:gd name="connsiteX48" fmla="*/ 2135930 w 4099267"/>
                <a:gd name="connsiteY48" fmla="*/ 1220282 h 1267907"/>
                <a:gd name="connsiteX49" fmla="*/ 2221655 w 4099267"/>
                <a:gd name="connsiteY49" fmla="*/ 1225044 h 1267907"/>
                <a:gd name="connsiteX50" fmla="*/ 2245468 w 4099267"/>
                <a:gd name="connsiteY50" fmla="*/ 1229807 h 1267907"/>
                <a:gd name="connsiteX51" fmla="*/ 2278805 w 4099267"/>
                <a:gd name="connsiteY51" fmla="*/ 1234569 h 1267907"/>
                <a:gd name="connsiteX52" fmla="*/ 2359768 w 4099267"/>
                <a:gd name="connsiteY52" fmla="*/ 1234569 h 1267907"/>
                <a:gd name="connsiteX53" fmla="*/ 2421680 w 4099267"/>
                <a:gd name="connsiteY53" fmla="*/ 1239332 h 1267907"/>
                <a:gd name="connsiteX54" fmla="*/ 2559793 w 4099267"/>
                <a:gd name="connsiteY54" fmla="*/ 1239332 h 1267907"/>
                <a:gd name="connsiteX55" fmla="*/ 2602655 w 4099267"/>
                <a:gd name="connsiteY55" fmla="*/ 1225044 h 1267907"/>
                <a:gd name="connsiteX56" fmla="*/ 2616943 w 4099267"/>
                <a:gd name="connsiteY56" fmla="*/ 1220282 h 1267907"/>
                <a:gd name="connsiteX57" fmla="*/ 2631230 w 4099267"/>
                <a:gd name="connsiteY57" fmla="*/ 1215519 h 1267907"/>
                <a:gd name="connsiteX58" fmla="*/ 2974130 w 4099267"/>
                <a:gd name="connsiteY58" fmla="*/ 1225044 h 1267907"/>
                <a:gd name="connsiteX59" fmla="*/ 3069380 w 4099267"/>
                <a:gd name="connsiteY59" fmla="*/ 1220282 h 1267907"/>
                <a:gd name="connsiteX60" fmla="*/ 3226543 w 4099267"/>
                <a:gd name="connsiteY60" fmla="*/ 1225044 h 1267907"/>
                <a:gd name="connsiteX61" fmla="*/ 3240830 w 4099267"/>
                <a:gd name="connsiteY61" fmla="*/ 1229807 h 1267907"/>
                <a:gd name="connsiteX62" fmla="*/ 3283693 w 4099267"/>
                <a:gd name="connsiteY62" fmla="*/ 1239332 h 1267907"/>
                <a:gd name="connsiteX63" fmla="*/ 3297980 w 4099267"/>
                <a:gd name="connsiteY63" fmla="*/ 1244094 h 1267907"/>
                <a:gd name="connsiteX64" fmla="*/ 3388468 w 4099267"/>
                <a:gd name="connsiteY64" fmla="*/ 1248857 h 1267907"/>
                <a:gd name="connsiteX65" fmla="*/ 3421805 w 4099267"/>
                <a:gd name="connsiteY65" fmla="*/ 1244094 h 1267907"/>
                <a:gd name="connsiteX66" fmla="*/ 3450380 w 4099267"/>
                <a:gd name="connsiteY66" fmla="*/ 1234569 h 1267907"/>
                <a:gd name="connsiteX67" fmla="*/ 3493243 w 4099267"/>
                <a:gd name="connsiteY67" fmla="*/ 1220282 h 1267907"/>
                <a:gd name="connsiteX68" fmla="*/ 3531343 w 4099267"/>
                <a:gd name="connsiteY68" fmla="*/ 1215519 h 1267907"/>
                <a:gd name="connsiteX69" fmla="*/ 3688505 w 4099267"/>
                <a:gd name="connsiteY69" fmla="*/ 1220282 h 1267907"/>
                <a:gd name="connsiteX70" fmla="*/ 3717080 w 4099267"/>
                <a:gd name="connsiteY70" fmla="*/ 1229807 h 1267907"/>
                <a:gd name="connsiteX71" fmla="*/ 3740893 w 4099267"/>
                <a:gd name="connsiteY71" fmla="*/ 1234569 h 1267907"/>
                <a:gd name="connsiteX72" fmla="*/ 3807568 w 4099267"/>
                <a:gd name="connsiteY72" fmla="*/ 1220282 h 1267907"/>
                <a:gd name="connsiteX73" fmla="*/ 3926630 w 4099267"/>
                <a:gd name="connsiteY73" fmla="*/ 1215519 h 1267907"/>
                <a:gd name="connsiteX74" fmla="*/ 3955205 w 4099267"/>
                <a:gd name="connsiteY74" fmla="*/ 1201232 h 1267907"/>
                <a:gd name="connsiteX75" fmla="*/ 3979018 w 4099267"/>
                <a:gd name="connsiteY75" fmla="*/ 1182182 h 1267907"/>
                <a:gd name="connsiteX76" fmla="*/ 3993305 w 4099267"/>
                <a:gd name="connsiteY76" fmla="*/ 1172657 h 1267907"/>
                <a:gd name="connsiteX77" fmla="*/ 4007593 w 4099267"/>
                <a:gd name="connsiteY77" fmla="*/ 1167894 h 1267907"/>
                <a:gd name="connsiteX78" fmla="*/ 4012355 w 4099267"/>
                <a:gd name="connsiteY78" fmla="*/ 1115507 h 1267907"/>
                <a:gd name="connsiteX79" fmla="*/ 4017118 w 4099267"/>
                <a:gd name="connsiteY79" fmla="*/ 1101219 h 1267907"/>
                <a:gd name="connsiteX80" fmla="*/ 4031405 w 4099267"/>
                <a:gd name="connsiteY80" fmla="*/ 1091694 h 1267907"/>
                <a:gd name="connsiteX81" fmla="*/ 4045693 w 4099267"/>
                <a:gd name="connsiteY81" fmla="*/ 1086932 h 1267907"/>
                <a:gd name="connsiteX82" fmla="*/ 4079030 w 4099267"/>
                <a:gd name="connsiteY82" fmla="*/ 1039307 h 1267907"/>
                <a:gd name="connsiteX83" fmla="*/ 4074268 w 4099267"/>
                <a:gd name="connsiteY83" fmla="*/ 996444 h 1267907"/>
                <a:gd name="connsiteX84" fmla="*/ 4069505 w 4099267"/>
                <a:gd name="connsiteY84" fmla="*/ 982157 h 1267907"/>
                <a:gd name="connsiteX85" fmla="*/ 4064743 w 4099267"/>
                <a:gd name="connsiteY85" fmla="*/ 963107 h 1267907"/>
                <a:gd name="connsiteX86" fmla="*/ 4059980 w 4099267"/>
                <a:gd name="connsiteY86" fmla="*/ 925007 h 1267907"/>
                <a:gd name="connsiteX87" fmla="*/ 4074268 w 4099267"/>
                <a:gd name="connsiteY87" fmla="*/ 863094 h 1267907"/>
                <a:gd name="connsiteX88" fmla="*/ 4079030 w 4099267"/>
                <a:gd name="connsiteY88" fmla="*/ 848807 h 1267907"/>
                <a:gd name="connsiteX89" fmla="*/ 4064743 w 4099267"/>
                <a:gd name="connsiteY89" fmla="*/ 815469 h 1267907"/>
                <a:gd name="connsiteX90" fmla="*/ 4050455 w 4099267"/>
                <a:gd name="connsiteY90" fmla="*/ 786894 h 1267907"/>
                <a:gd name="connsiteX91" fmla="*/ 4059980 w 4099267"/>
                <a:gd name="connsiteY91" fmla="*/ 639257 h 1267907"/>
                <a:gd name="connsiteX92" fmla="*/ 4069505 w 4099267"/>
                <a:gd name="connsiteY92" fmla="*/ 544007 h 1267907"/>
                <a:gd name="connsiteX93" fmla="*/ 4064743 w 4099267"/>
                <a:gd name="connsiteY93" fmla="*/ 486857 h 1267907"/>
                <a:gd name="connsiteX94" fmla="*/ 4064743 w 4099267"/>
                <a:gd name="connsiteY94" fmla="*/ 410657 h 1267907"/>
                <a:gd name="connsiteX95" fmla="*/ 4074268 w 4099267"/>
                <a:gd name="connsiteY95" fmla="*/ 396369 h 1267907"/>
                <a:gd name="connsiteX96" fmla="*/ 4079030 w 4099267"/>
                <a:gd name="connsiteY96" fmla="*/ 382082 h 1267907"/>
                <a:gd name="connsiteX97" fmla="*/ 4069505 w 4099267"/>
                <a:gd name="connsiteY97" fmla="*/ 329694 h 1267907"/>
                <a:gd name="connsiteX98" fmla="*/ 4050455 w 4099267"/>
                <a:gd name="connsiteY98" fmla="*/ 301119 h 1267907"/>
                <a:gd name="connsiteX99" fmla="*/ 4059980 w 4099267"/>
                <a:gd name="connsiteY99" fmla="*/ 258257 h 1267907"/>
                <a:gd name="connsiteX100" fmla="*/ 4079030 w 4099267"/>
                <a:gd name="connsiteY100" fmla="*/ 229682 h 1267907"/>
                <a:gd name="connsiteX101" fmla="*/ 4083793 w 4099267"/>
                <a:gd name="connsiteY101" fmla="*/ 215394 h 1267907"/>
                <a:gd name="connsiteX102" fmla="*/ 4093318 w 4099267"/>
                <a:gd name="connsiteY102" fmla="*/ 201107 h 1267907"/>
                <a:gd name="connsiteX103" fmla="*/ 4093318 w 4099267"/>
                <a:gd name="connsiteY103" fmla="*/ 110619 h 1267907"/>
                <a:gd name="connsiteX104" fmla="*/ 4079030 w 4099267"/>
                <a:gd name="connsiteY104" fmla="*/ 82044 h 1267907"/>
                <a:gd name="connsiteX105" fmla="*/ 4059980 w 4099267"/>
                <a:gd name="connsiteY105" fmla="*/ 67757 h 1267907"/>
                <a:gd name="connsiteX106" fmla="*/ 4031405 w 4099267"/>
                <a:gd name="connsiteY106" fmla="*/ 48707 h 1267907"/>
                <a:gd name="connsiteX107" fmla="*/ 4017118 w 4099267"/>
                <a:gd name="connsiteY107" fmla="*/ 39182 h 1267907"/>
                <a:gd name="connsiteX108" fmla="*/ 3950443 w 4099267"/>
                <a:gd name="connsiteY108" fmla="*/ 24894 h 1267907"/>
                <a:gd name="connsiteX109" fmla="*/ 3774230 w 4099267"/>
                <a:gd name="connsiteY109" fmla="*/ 29657 h 1267907"/>
                <a:gd name="connsiteX110" fmla="*/ 3759943 w 4099267"/>
                <a:gd name="connsiteY110" fmla="*/ 34419 h 1267907"/>
                <a:gd name="connsiteX111" fmla="*/ 3721843 w 4099267"/>
                <a:gd name="connsiteY111" fmla="*/ 43944 h 1267907"/>
                <a:gd name="connsiteX112" fmla="*/ 3645643 w 4099267"/>
                <a:gd name="connsiteY112" fmla="*/ 39182 h 1267907"/>
                <a:gd name="connsiteX113" fmla="*/ 3602780 w 4099267"/>
                <a:gd name="connsiteY113" fmla="*/ 24894 h 1267907"/>
                <a:gd name="connsiteX114" fmla="*/ 3559918 w 4099267"/>
                <a:gd name="connsiteY114" fmla="*/ 10607 h 1267907"/>
                <a:gd name="connsiteX115" fmla="*/ 3526580 w 4099267"/>
                <a:gd name="connsiteY115" fmla="*/ 5844 h 1267907"/>
                <a:gd name="connsiteX116" fmla="*/ 3478955 w 4099267"/>
                <a:gd name="connsiteY116" fmla="*/ 5844 h 1267907"/>
                <a:gd name="connsiteX117" fmla="*/ 3464668 w 4099267"/>
                <a:gd name="connsiteY117" fmla="*/ 15369 h 1267907"/>
                <a:gd name="connsiteX118" fmla="*/ 3388468 w 4099267"/>
                <a:gd name="connsiteY118" fmla="*/ 34419 h 1267907"/>
                <a:gd name="connsiteX119" fmla="*/ 3131293 w 4099267"/>
                <a:gd name="connsiteY119" fmla="*/ 39182 h 1267907"/>
                <a:gd name="connsiteX120" fmla="*/ 3007468 w 4099267"/>
                <a:gd name="connsiteY120" fmla="*/ 29657 h 1267907"/>
                <a:gd name="connsiteX121" fmla="*/ 2978893 w 4099267"/>
                <a:gd name="connsiteY121" fmla="*/ 20132 h 1267907"/>
                <a:gd name="connsiteX122" fmla="*/ 2964605 w 4099267"/>
                <a:gd name="connsiteY122" fmla="*/ 15369 h 1267907"/>
                <a:gd name="connsiteX123" fmla="*/ 2916980 w 4099267"/>
                <a:gd name="connsiteY123" fmla="*/ 24894 h 1267907"/>
                <a:gd name="connsiteX124" fmla="*/ 2893168 w 4099267"/>
                <a:gd name="connsiteY124" fmla="*/ 29657 h 1267907"/>
                <a:gd name="connsiteX125" fmla="*/ 2697905 w 4099267"/>
                <a:gd name="connsiteY125" fmla="*/ 34419 h 1267907"/>
                <a:gd name="connsiteX126" fmla="*/ 2583605 w 4099267"/>
                <a:gd name="connsiteY126" fmla="*/ 29657 h 1267907"/>
                <a:gd name="connsiteX127" fmla="*/ 2569318 w 4099267"/>
                <a:gd name="connsiteY127" fmla="*/ 24894 h 1267907"/>
                <a:gd name="connsiteX128" fmla="*/ 2440730 w 4099267"/>
                <a:gd name="connsiteY128" fmla="*/ 34419 h 1267907"/>
                <a:gd name="connsiteX129" fmla="*/ 2350243 w 4099267"/>
                <a:gd name="connsiteY129" fmla="*/ 39182 h 1267907"/>
                <a:gd name="connsiteX130" fmla="*/ 2226418 w 4099267"/>
                <a:gd name="connsiteY130" fmla="*/ 48707 h 1267907"/>
                <a:gd name="connsiteX131" fmla="*/ 2112118 w 4099267"/>
                <a:gd name="connsiteY131" fmla="*/ 43944 h 1267907"/>
                <a:gd name="connsiteX132" fmla="*/ 1902568 w 4099267"/>
                <a:gd name="connsiteY132" fmla="*/ 39182 h 1267907"/>
                <a:gd name="connsiteX133" fmla="*/ 1840655 w 4099267"/>
                <a:gd name="connsiteY133" fmla="*/ 34419 h 1267907"/>
                <a:gd name="connsiteX134" fmla="*/ 1812080 w 4099267"/>
                <a:gd name="connsiteY134" fmla="*/ 24894 h 1267907"/>
                <a:gd name="connsiteX135" fmla="*/ 1797793 w 4099267"/>
                <a:gd name="connsiteY135" fmla="*/ 20132 h 1267907"/>
                <a:gd name="connsiteX136" fmla="*/ 1716830 w 4099267"/>
                <a:gd name="connsiteY136" fmla="*/ 15369 h 1267907"/>
                <a:gd name="connsiteX137" fmla="*/ 1664443 w 4099267"/>
                <a:gd name="connsiteY137" fmla="*/ 10607 h 1267907"/>
                <a:gd name="connsiteX138" fmla="*/ 1602530 w 4099267"/>
                <a:gd name="connsiteY138" fmla="*/ 15369 h 1267907"/>
                <a:gd name="connsiteX139" fmla="*/ 1578718 w 4099267"/>
                <a:gd name="connsiteY139" fmla="*/ 20132 h 1267907"/>
                <a:gd name="connsiteX140" fmla="*/ 1531093 w 4099267"/>
                <a:gd name="connsiteY140" fmla="*/ 24894 h 1267907"/>
                <a:gd name="connsiteX141" fmla="*/ 1502518 w 4099267"/>
                <a:gd name="connsiteY141" fmla="*/ 29657 h 1267907"/>
                <a:gd name="connsiteX142" fmla="*/ 1473943 w 4099267"/>
                <a:gd name="connsiteY142" fmla="*/ 39182 h 1267907"/>
                <a:gd name="connsiteX143" fmla="*/ 1278680 w 4099267"/>
                <a:gd name="connsiteY143" fmla="*/ 34419 h 1267907"/>
                <a:gd name="connsiteX144" fmla="*/ 1250105 w 4099267"/>
                <a:gd name="connsiteY144" fmla="*/ 29657 h 1267907"/>
                <a:gd name="connsiteX145" fmla="*/ 1054843 w 4099267"/>
                <a:gd name="connsiteY145" fmla="*/ 34419 h 1267907"/>
                <a:gd name="connsiteX146" fmla="*/ 1031030 w 4099267"/>
                <a:gd name="connsiteY146" fmla="*/ 39182 h 1267907"/>
                <a:gd name="connsiteX147" fmla="*/ 1016743 w 4099267"/>
                <a:gd name="connsiteY147" fmla="*/ 43944 h 1267907"/>
                <a:gd name="connsiteX148" fmla="*/ 797668 w 4099267"/>
                <a:gd name="connsiteY148" fmla="*/ 39182 h 1267907"/>
                <a:gd name="connsiteX149" fmla="*/ 740518 w 4099267"/>
                <a:gd name="connsiteY149" fmla="*/ 34419 h 1267907"/>
                <a:gd name="connsiteX150" fmla="*/ 716705 w 4099267"/>
                <a:gd name="connsiteY150" fmla="*/ 29657 h 1267907"/>
                <a:gd name="connsiteX151" fmla="*/ 659555 w 4099267"/>
                <a:gd name="connsiteY151" fmla="*/ 24894 h 1267907"/>
                <a:gd name="connsiteX152" fmla="*/ 611930 w 4099267"/>
                <a:gd name="connsiteY152" fmla="*/ 15369 h 1267907"/>
                <a:gd name="connsiteX153" fmla="*/ 526205 w 4099267"/>
                <a:gd name="connsiteY153" fmla="*/ 20132 h 1267907"/>
                <a:gd name="connsiteX154" fmla="*/ 454768 w 4099267"/>
                <a:gd name="connsiteY154" fmla="*/ 29657 h 1267907"/>
                <a:gd name="connsiteX155" fmla="*/ 440480 w 4099267"/>
                <a:gd name="connsiteY155" fmla="*/ 34419 h 1267907"/>
                <a:gd name="connsiteX156" fmla="*/ 307130 w 4099267"/>
                <a:gd name="connsiteY156" fmla="*/ 29657 h 1267907"/>
                <a:gd name="connsiteX157" fmla="*/ 259505 w 4099267"/>
                <a:gd name="connsiteY157" fmla="*/ 24894 h 1267907"/>
                <a:gd name="connsiteX158" fmla="*/ 211880 w 4099267"/>
                <a:gd name="connsiteY158" fmla="*/ 15369 h 1267907"/>
                <a:gd name="connsiteX159" fmla="*/ 111868 w 4099267"/>
                <a:gd name="connsiteY159" fmla="*/ 10607 h 1267907"/>
                <a:gd name="connsiteX160" fmla="*/ 73768 w 4099267"/>
                <a:gd name="connsiteY160" fmla="*/ 15369 h 1267907"/>
                <a:gd name="connsiteX161" fmla="*/ 59480 w 4099267"/>
                <a:gd name="connsiteY161" fmla="*/ 24894 h 1267907"/>
                <a:gd name="connsiteX162" fmla="*/ 30905 w 4099267"/>
                <a:gd name="connsiteY162" fmla="*/ 34419 h 1267907"/>
                <a:gd name="connsiteX163" fmla="*/ 2330 w 4099267"/>
                <a:gd name="connsiteY163" fmla="*/ 29657 h 1267907"/>
                <a:gd name="connsiteX164" fmla="*/ 7093 w 4099267"/>
                <a:gd name="connsiteY164" fmla="*/ 1205994 h 1267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</a:cxnLst>
              <a:rect l="l" t="t" r="r" b="b"/>
              <a:pathLst>
                <a:path w="4099267" h="1267907">
                  <a:moveTo>
                    <a:pt x="7093" y="1205994"/>
                  </a:moveTo>
                  <a:lnTo>
                    <a:pt x="49955" y="1215519"/>
                  </a:lnTo>
                  <a:cubicBezTo>
                    <a:pt x="55216" y="1217774"/>
                    <a:pt x="59123" y="1222484"/>
                    <a:pt x="64243" y="1225044"/>
                  </a:cubicBezTo>
                  <a:cubicBezTo>
                    <a:pt x="68733" y="1227289"/>
                    <a:pt x="73768" y="1228219"/>
                    <a:pt x="78530" y="1229807"/>
                  </a:cubicBezTo>
                  <a:cubicBezTo>
                    <a:pt x="116630" y="1228219"/>
                    <a:pt x="154886" y="1228839"/>
                    <a:pt x="192830" y="1225044"/>
                  </a:cubicBezTo>
                  <a:cubicBezTo>
                    <a:pt x="202820" y="1224045"/>
                    <a:pt x="211880" y="1218694"/>
                    <a:pt x="221405" y="1215519"/>
                  </a:cubicBezTo>
                  <a:lnTo>
                    <a:pt x="235693" y="1210757"/>
                  </a:lnTo>
                  <a:lnTo>
                    <a:pt x="249980" y="1205994"/>
                  </a:lnTo>
                  <a:cubicBezTo>
                    <a:pt x="256077" y="1207518"/>
                    <a:pt x="276490" y="1212105"/>
                    <a:pt x="283318" y="1215519"/>
                  </a:cubicBezTo>
                  <a:cubicBezTo>
                    <a:pt x="288437" y="1218079"/>
                    <a:pt x="292843" y="1221869"/>
                    <a:pt x="297605" y="1225044"/>
                  </a:cubicBezTo>
                  <a:cubicBezTo>
                    <a:pt x="392447" y="1221657"/>
                    <a:pt x="423149" y="1216201"/>
                    <a:pt x="507155" y="1225044"/>
                  </a:cubicBezTo>
                  <a:cubicBezTo>
                    <a:pt x="517024" y="1226083"/>
                    <a:pt x="532726" y="1236003"/>
                    <a:pt x="540493" y="1239332"/>
                  </a:cubicBezTo>
                  <a:cubicBezTo>
                    <a:pt x="545107" y="1241309"/>
                    <a:pt x="550018" y="1242507"/>
                    <a:pt x="554780" y="1244094"/>
                  </a:cubicBezTo>
                  <a:cubicBezTo>
                    <a:pt x="557955" y="1239332"/>
                    <a:pt x="558802" y="1231379"/>
                    <a:pt x="564305" y="1229807"/>
                  </a:cubicBezTo>
                  <a:cubicBezTo>
                    <a:pt x="570497" y="1228038"/>
                    <a:pt x="594419" y="1236670"/>
                    <a:pt x="602405" y="1239332"/>
                  </a:cubicBezTo>
                  <a:cubicBezTo>
                    <a:pt x="607168" y="1244094"/>
                    <a:pt x="611089" y="1249883"/>
                    <a:pt x="616693" y="1253619"/>
                  </a:cubicBezTo>
                  <a:cubicBezTo>
                    <a:pt x="620870" y="1256404"/>
                    <a:pt x="626490" y="1256137"/>
                    <a:pt x="630980" y="1258382"/>
                  </a:cubicBezTo>
                  <a:cubicBezTo>
                    <a:pt x="636100" y="1260942"/>
                    <a:pt x="640505" y="1264732"/>
                    <a:pt x="645268" y="1267907"/>
                  </a:cubicBezTo>
                  <a:cubicBezTo>
                    <a:pt x="665905" y="1266319"/>
                    <a:pt x="686642" y="1265711"/>
                    <a:pt x="707180" y="1263144"/>
                  </a:cubicBezTo>
                  <a:cubicBezTo>
                    <a:pt x="712161" y="1262521"/>
                    <a:pt x="716641" y="1259761"/>
                    <a:pt x="721468" y="1258382"/>
                  </a:cubicBezTo>
                  <a:cubicBezTo>
                    <a:pt x="727762" y="1256584"/>
                    <a:pt x="734224" y="1255417"/>
                    <a:pt x="740518" y="1253619"/>
                  </a:cubicBezTo>
                  <a:cubicBezTo>
                    <a:pt x="745345" y="1252240"/>
                    <a:pt x="749816" y="1249411"/>
                    <a:pt x="754805" y="1248857"/>
                  </a:cubicBezTo>
                  <a:cubicBezTo>
                    <a:pt x="778525" y="1246221"/>
                    <a:pt x="802467" y="1246161"/>
                    <a:pt x="826243" y="1244094"/>
                  </a:cubicBezTo>
                  <a:cubicBezTo>
                    <a:pt x="838994" y="1242985"/>
                    <a:pt x="851643" y="1240919"/>
                    <a:pt x="864343" y="1239332"/>
                  </a:cubicBezTo>
                  <a:lnTo>
                    <a:pt x="892918" y="1229807"/>
                  </a:lnTo>
                  <a:lnTo>
                    <a:pt x="907205" y="1225044"/>
                  </a:lnTo>
                  <a:cubicBezTo>
                    <a:pt x="962299" y="1226944"/>
                    <a:pt x="1016157" y="1221326"/>
                    <a:pt x="1069130" y="1234569"/>
                  </a:cubicBezTo>
                  <a:cubicBezTo>
                    <a:pt x="1074000" y="1235787"/>
                    <a:pt x="1078928" y="1237087"/>
                    <a:pt x="1083418" y="1239332"/>
                  </a:cubicBezTo>
                  <a:cubicBezTo>
                    <a:pt x="1088537" y="1241892"/>
                    <a:pt x="1092943" y="1245682"/>
                    <a:pt x="1097705" y="1248857"/>
                  </a:cubicBezTo>
                  <a:cubicBezTo>
                    <a:pt x="1132630" y="1247269"/>
                    <a:pt x="1167718" y="1247819"/>
                    <a:pt x="1202480" y="1244094"/>
                  </a:cubicBezTo>
                  <a:cubicBezTo>
                    <a:pt x="1261010" y="1237823"/>
                    <a:pt x="1208719" y="1237251"/>
                    <a:pt x="1245343" y="1225044"/>
                  </a:cubicBezTo>
                  <a:cubicBezTo>
                    <a:pt x="1254504" y="1221991"/>
                    <a:pt x="1264393" y="1221869"/>
                    <a:pt x="1273918" y="1220282"/>
                  </a:cubicBezTo>
                  <a:cubicBezTo>
                    <a:pt x="1345355" y="1221869"/>
                    <a:pt x="1416898" y="1220848"/>
                    <a:pt x="1488230" y="1225044"/>
                  </a:cubicBezTo>
                  <a:cubicBezTo>
                    <a:pt x="1488234" y="1225044"/>
                    <a:pt x="1523948" y="1236950"/>
                    <a:pt x="1531093" y="1239332"/>
                  </a:cubicBezTo>
                  <a:lnTo>
                    <a:pt x="1545380" y="1244094"/>
                  </a:lnTo>
                  <a:cubicBezTo>
                    <a:pt x="1556493" y="1242507"/>
                    <a:pt x="1567711" y="1241533"/>
                    <a:pt x="1578718" y="1239332"/>
                  </a:cubicBezTo>
                  <a:cubicBezTo>
                    <a:pt x="1583641" y="1238347"/>
                    <a:pt x="1588135" y="1235787"/>
                    <a:pt x="1593005" y="1234569"/>
                  </a:cubicBezTo>
                  <a:cubicBezTo>
                    <a:pt x="1600858" y="1232606"/>
                    <a:pt x="1608880" y="1231394"/>
                    <a:pt x="1616818" y="1229807"/>
                  </a:cubicBezTo>
                  <a:lnTo>
                    <a:pt x="1788268" y="1234569"/>
                  </a:lnTo>
                  <a:cubicBezTo>
                    <a:pt x="1807367" y="1235365"/>
                    <a:pt x="1826450" y="1236961"/>
                    <a:pt x="1845418" y="1239332"/>
                  </a:cubicBezTo>
                  <a:cubicBezTo>
                    <a:pt x="1856937" y="1240772"/>
                    <a:pt x="1884751" y="1250855"/>
                    <a:pt x="1893043" y="1253619"/>
                  </a:cubicBezTo>
                  <a:cubicBezTo>
                    <a:pt x="1897805" y="1255207"/>
                    <a:pt x="1903153" y="1255597"/>
                    <a:pt x="1907330" y="1258382"/>
                  </a:cubicBezTo>
                  <a:lnTo>
                    <a:pt x="1921618" y="1267907"/>
                  </a:lnTo>
                  <a:cubicBezTo>
                    <a:pt x="1924821" y="1267373"/>
                    <a:pt x="1968685" y="1260377"/>
                    <a:pt x="1974005" y="1258382"/>
                  </a:cubicBezTo>
                  <a:cubicBezTo>
                    <a:pt x="1979365" y="1256372"/>
                    <a:pt x="1983173" y="1251417"/>
                    <a:pt x="1988293" y="1248857"/>
                  </a:cubicBezTo>
                  <a:cubicBezTo>
                    <a:pt x="1992783" y="1246612"/>
                    <a:pt x="1998192" y="1246532"/>
                    <a:pt x="2002580" y="1244094"/>
                  </a:cubicBezTo>
                  <a:cubicBezTo>
                    <a:pt x="2012587" y="1238534"/>
                    <a:pt x="2020295" y="1228664"/>
                    <a:pt x="2031155" y="1225044"/>
                  </a:cubicBezTo>
                  <a:cubicBezTo>
                    <a:pt x="2056092" y="1216733"/>
                    <a:pt x="2040473" y="1220992"/>
                    <a:pt x="2078780" y="1215519"/>
                  </a:cubicBezTo>
                  <a:lnTo>
                    <a:pt x="2135930" y="1220282"/>
                  </a:lnTo>
                  <a:cubicBezTo>
                    <a:pt x="2164486" y="1222186"/>
                    <a:pt x="2193144" y="1222565"/>
                    <a:pt x="2221655" y="1225044"/>
                  </a:cubicBezTo>
                  <a:cubicBezTo>
                    <a:pt x="2229719" y="1225745"/>
                    <a:pt x="2237483" y="1228476"/>
                    <a:pt x="2245468" y="1229807"/>
                  </a:cubicBezTo>
                  <a:cubicBezTo>
                    <a:pt x="2256540" y="1231652"/>
                    <a:pt x="2267693" y="1232982"/>
                    <a:pt x="2278805" y="1234569"/>
                  </a:cubicBezTo>
                  <a:cubicBezTo>
                    <a:pt x="2317692" y="1247532"/>
                    <a:pt x="2272724" y="1234569"/>
                    <a:pt x="2359768" y="1234569"/>
                  </a:cubicBezTo>
                  <a:cubicBezTo>
                    <a:pt x="2380466" y="1234569"/>
                    <a:pt x="2401043" y="1237744"/>
                    <a:pt x="2421680" y="1239332"/>
                  </a:cubicBezTo>
                  <a:cubicBezTo>
                    <a:pt x="2475875" y="1252879"/>
                    <a:pt x="2454756" y="1249497"/>
                    <a:pt x="2559793" y="1239332"/>
                  </a:cubicBezTo>
                  <a:cubicBezTo>
                    <a:pt x="2559802" y="1239331"/>
                    <a:pt x="2595507" y="1227427"/>
                    <a:pt x="2602655" y="1225044"/>
                  </a:cubicBezTo>
                  <a:lnTo>
                    <a:pt x="2616943" y="1220282"/>
                  </a:lnTo>
                  <a:lnTo>
                    <a:pt x="2631230" y="1215519"/>
                  </a:lnTo>
                  <a:lnTo>
                    <a:pt x="2974130" y="1225044"/>
                  </a:lnTo>
                  <a:cubicBezTo>
                    <a:pt x="3005920" y="1225044"/>
                    <a:pt x="3037630" y="1221869"/>
                    <a:pt x="3069380" y="1220282"/>
                  </a:cubicBezTo>
                  <a:cubicBezTo>
                    <a:pt x="3121768" y="1221869"/>
                    <a:pt x="3174212" y="1222137"/>
                    <a:pt x="3226543" y="1225044"/>
                  </a:cubicBezTo>
                  <a:cubicBezTo>
                    <a:pt x="3231555" y="1225322"/>
                    <a:pt x="3236003" y="1228428"/>
                    <a:pt x="3240830" y="1229807"/>
                  </a:cubicBezTo>
                  <a:cubicBezTo>
                    <a:pt x="3275017" y="1239575"/>
                    <a:pt x="3244454" y="1229522"/>
                    <a:pt x="3283693" y="1239332"/>
                  </a:cubicBezTo>
                  <a:cubicBezTo>
                    <a:pt x="3288563" y="1240550"/>
                    <a:pt x="3292981" y="1243640"/>
                    <a:pt x="3297980" y="1244094"/>
                  </a:cubicBezTo>
                  <a:cubicBezTo>
                    <a:pt x="3328060" y="1246829"/>
                    <a:pt x="3358305" y="1247269"/>
                    <a:pt x="3388468" y="1248857"/>
                  </a:cubicBezTo>
                  <a:cubicBezTo>
                    <a:pt x="3399580" y="1247269"/>
                    <a:pt x="3410867" y="1246618"/>
                    <a:pt x="3421805" y="1244094"/>
                  </a:cubicBezTo>
                  <a:cubicBezTo>
                    <a:pt x="3431588" y="1241836"/>
                    <a:pt x="3440855" y="1237744"/>
                    <a:pt x="3450380" y="1234569"/>
                  </a:cubicBezTo>
                  <a:lnTo>
                    <a:pt x="3493243" y="1220282"/>
                  </a:lnTo>
                  <a:cubicBezTo>
                    <a:pt x="3505385" y="1216235"/>
                    <a:pt x="3518643" y="1217107"/>
                    <a:pt x="3531343" y="1215519"/>
                  </a:cubicBezTo>
                  <a:cubicBezTo>
                    <a:pt x="3583730" y="1217107"/>
                    <a:pt x="3636248" y="1216262"/>
                    <a:pt x="3688505" y="1220282"/>
                  </a:cubicBezTo>
                  <a:cubicBezTo>
                    <a:pt x="3698516" y="1221052"/>
                    <a:pt x="3707555" y="1226632"/>
                    <a:pt x="3717080" y="1229807"/>
                  </a:cubicBezTo>
                  <a:cubicBezTo>
                    <a:pt x="3724759" y="1232367"/>
                    <a:pt x="3732955" y="1232982"/>
                    <a:pt x="3740893" y="1234569"/>
                  </a:cubicBezTo>
                  <a:cubicBezTo>
                    <a:pt x="3788956" y="1228562"/>
                    <a:pt x="3766851" y="1233854"/>
                    <a:pt x="3807568" y="1220282"/>
                  </a:cubicBezTo>
                  <a:cubicBezTo>
                    <a:pt x="3845249" y="1207722"/>
                    <a:pt x="3886943" y="1217107"/>
                    <a:pt x="3926630" y="1215519"/>
                  </a:cubicBezTo>
                  <a:cubicBezTo>
                    <a:pt x="3938251" y="1211646"/>
                    <a:pt x="3945972" y="1210465"/>
                    <a:pt x="3955205" y="1201232"/>
                  </a:cubicBezTo>
                  <a:cubicBezTo>
                    <a:pt x="3976746" y="1179690"/>
                    <a:pt x="3951203" y="1191452"/>
                    <a:pt x="3979018" y="1182182"/>
                  </a:cubicBezTo>
                  <a:cubicBezTo>
                    <a:pt x="3983780" y="1179007"/>
                    <a:pt x="3988186" y="1175217"/>
                    <a:pt x="3993305" y="1172657"/>
                  </a:cubicBezTo>
                  <a:cubicBezTo>
                    <a:pt x="3997795" y="1170412"/>
                    <a:pt x="4006005" y="1172657"/>
                    <a:pt x="4007593" y="1167894"/>
                  </a:cubicBezTo>
                  <a:cubicBezTo>
                    <a:pt x="4013138" y="1151259"/>
                    <a:pt x="4009875" y="1132865"/>
                    <a:pt x="4012355" y="1115507"/>
                  </a:cubicBezTo>
                  <a:cubicBezTo>
                    <a:pt x="4013065" y="1110537"/>
                    <a:pt x="4013982" y="1105139"/>
                    <a:pt x="4017118" y="1101219"/>
                  </a:cubicBezTo>
                  <a:cubicBezTo>
                    <a:pt x="4020694" y="1096750"/>
                    <a:pt x="4026286" y="1094254"/>
                    <a:pt x="4031405" y="1091694"/>
                  </a:cubicBezTo>
                  <a:cubicBezTo>
                    <a:pt x="4035895" y="1089449"/>
                    <a:pt x="4040930" y="1088519"/>
                    <a:pt x="4045693" y="1086932"/>
                  </a:cubicBezTo>
                  <a:cubicBezTo>
                    <a:pt x="4082303" y="1062526"/>
                    <a:pt x="4072386" y="1079174"/>
                    <a:pt x="4079030" y="1039307"/>
                  </a:cubicBezTo>
                  <a:cubicBezTo>
                    <a:pt x="4077443" y="1025019"/>
                    <a:pt x="4076631" y="1010624"/>
                    <a:pt x="4074268" y="996444"/>
                  </a:cubicBezTo>
                  <a:cubicBezTo>
                    <a:pt x="4073443" y="991492"/>
                    <a:pt x="4070884" y="986984"/>
                    <a:pt x="4069505" y="982157"/>
                  </a:cubicBezTo>
                  <a:cubicBezTo>
                    <a:pt x="4067707" y="975863"/>
                    <a:pt x="4065819" y="969563"/>
                    <a:pt x="4064743" y="963107"/>
                  </a:cubicBezTo>
                  <a:cubicBezTo>
                    <a:pt x="4062639" y="950482"/>
                    <a:pt x="4061568" y="937707"/>
                    <a:pt x="4059980" y="925007"/>
                  </a:cubicBezTo>
                  <a:cubicBezTo>
                    <a:pt x="4066163" y="881728"/>
                    <a:pt x="4061193" y="902320"/>
                    <a:pt x="4074268" y="863094"/>
                  </a:cubicBezTo>
                  <a:lnTo>
                    <a:pt x="4079030" y="848807"/>
                  </a:lnTo>
                  <a:cubicBezTo>
                    <a:pt x="4069121" y="809166"/>
                    <a:pt x="4081186" y="848354"/>
                    <a:pt x="4064743" y="815469"/>
                  </a:cubicBezTo>
                  <a:cubicBezTo>
                    <a:pt x="4045024" y="776033"/>
                    <a:pt x="4077753" y="827843"/>
                    <a:pt x="4050455" y="786894"/>
                  </a:cubicBezTo>
                  <a:cubicBezTo>
                    <a:pt x="4053630" y="737682"/>
                    <a:pt x="4053005" y="688076"/>
                    <a:pt x="4059980" y="639257"/>
                  </a:cubicBezTo>
                  <a:cubicBezTo>
                    <a:pt x="4067670" y="585429"/>
                    <a:pt x="4063882" y="617111"/>
                    <a:pt x="4069505" y="544007"/>
                  </a:cubicBezTo>
                  <a:cubicBezTo>
                    <a:pt x="4067918" y="524957"/>
                    <a:pt x="4066977" y="505842"/>
                    <a:pt x="4064743" y="486857"/>
                  </a:cubicBezTo>
                  <a:cubicBezTo>
                    <a:pt x="4059942" y="446047"/>
                    <a:pt x="4051880" y="470680"/>
                    <a:pt x="4064743" y="410657"/>
                  </a:cubicBezTo>
                  <a:cubicBezTo>
                    <a:pt x="4065942" y="405060"/>
                    <a:pt x="4071093" y="401132"/>
                    <a:pt x="4074268" y="396369"/>
                  </a:cubicBezTo>
                  <a:cubicBezTo>
                    <a:pt x="4075855" y="391607"/>
                    <a:pt x="4079030" y="387102"/>
                    <a:pt x="4079030" y="382082"/>
                  </a:cubicBezTo>
                  <a:cubicBezTo>
                    <a:pt x="4079030" y="375642"/>
                    <a:pt x="4076203" y="341751"/>
                    <a:pt x="4069505" y="329694"/>
                  </a:cubicBezTo>
                  <a:cubicBezTo>
                    <a:pt x="4063946" y="319687"/>
                    <a:pt x="4050455" y="301119"/>
                    <a:pt x="4050455" y="301119"/>
                  </a:cubicBezTo>
                  <a:cubicBezTo>
                    <a:pt x="4051747" y="293370"/>
                    <a:pt x="4054398" y="268304"/>
                    <a:pt x="4059980" y="258257"/>
                  </a:cubicBezTo>
                  <a:cubicBezTo>
                    <a:pt x="4065539" y="248250"/>
                    <a:pt x="4072680" y="239207"/>
                    <a:pt x="4079030" y="229682"/>
                  </a:cubicBezTo>
                  <a:cubicBezTo>
                    <a:pt x="4081815" y="225505"/>
                    <a:pt x="4081548" y="219884"/>
                    <a:pt x="4083793" y="215394"/>
                  </a:cubicBezTo>
                  <a:cubicBezTo>
                    <a:pt x="4086353" y="210275"/>
                    <a:pt x="4090143" y="205869"/>
                    <a:pt x="4093318" y="201107"/>
                  </a:cubicBezTo>
                  <a:cubicBezTo>
                    <a:pt x="4101659" y="159397"/>
                    <a:pt x="4100832" y="174489"/>
                    <a:pt x="4093318" y="110619"/>
                  </a:cubicBezTo>
                  <a:cubicBezTo>
                    <a:pt x="4092285" y="101841"/>
                    <a:pt x="4085022" y="88036"/>
                    <a:pt x="4079030" y="82044"/>
                  </a:cubicBezTo>
                  <a:cubicBezTo>
                    <a:pt x="4073417" y="76431"/>
                    <a:pt x="4066330" y="72519"/>
                    <a:pt x="4059980" y="67757"/>
                  </a:cubicBezTo>
                  <a:cubicBezTo>
                    <a:pt x="4043238" y="42644"/>
                    <a:pt x="4060109" y="61008"/>
                    <a:pt x="4031405" y="48707"/>
                  </a:cubicBezTo>
                  <a:cubicBezTo>
                    <a:pt x="4026144" y="46452"/>
                    <a:pt x="4022348" y="41507"/>
                    <a:pt x="4017118" y="39182"/>
                  </a:cubicBezTo>
                  <a:cubicBezTo>
                    <a:pt x="3990564" y="27380"/>
                    <a:pt x="3980451" y="28645"/>
                    <a:pt x="3950443" y="24894"/>
                  </a:cubicBezTo>
                  <a:cubicBezTo>
                    <a:pt x="3891705" y="26482"/>
                    <a:pt x="3832916" y="26723"/>
                    <a:pt x="3774230" y="29657"/>
                  </a:cubicBezTo>
                  <a:cubicBezTo>
                    <a:pt x="3769216" y="29908"/>
                    <a:pt x="3764813" y="33201"/>
                    <a:pt x="3759943" y="34419"/>
                  </a:cubicBezTo>
                  <a:lnTo>
                    <a:pt x="3721843" y="43944"/>
                  </a:lnTo>
                  <a:cubicBezTo>
                    <a:pt x="3696443" y="42357"/>
                    <a:pt x="3670859" y="42620"/>
                    <a:pt x="3645643" y="39182"/>
                  </a:cubicBezTo>
                  <a:cubicBezTo>
                    <a:pt x="3645637" y="39181"/>
                    <a:pt x="3609926" y="27276"/>
                    <a:pt x="3602780" y="24894"/>
                  </a:cubicBezTo>
                  <a:lnTo>
                    <a:pt x="3559918" y="10607"/>
                  </a:lnTo>
                  <a:cubicBezTo>
                    <a:pt x="3549268" y="7057"/>
                    <a:pt x="3537693" y="7432"/>
                    <a:pt x="3526580" y="5844"/>
                  </a:cubicBezTo>
                  <a:cubicBezTo>
                    <a:pt x="3505894" y="-1051"/>
                    <a:pt x="3507757" y="-2796"/>
                    <a:pt x="3478955" y="5844"/>
                  </a:cubicBezTo>
                  <a:cubicBezTo>
                    <a:pt x="3473473" y="7489"/>
                    <a:pt x="3469898" y="13044"/>
                    <a:pt x="3464668" y="15369"/>
                  </a:cubicBezTo>
                  <a:cubicBezTo>
                    <a:pt x="3447382" y="23052"/>
                    <a:pt x="3402970" y="34150"/>
                    <a:pt x="3388468" y="34419"/>
                  </a:cubicBezTo>
                  <a:lnTo>
                    <a:pt x="3131293" y="39182"/>
                  </a:lnTo>
                  <a:cubicBezTo>
                    <a:pt x="3090018" y="36007"/>
                    <a:pt x="3048545" y="34792"/>
                    <a:pt x="3007468" y="29657"/>
                  </a:cubicBezTo>
                  <a:cubicBezTo>
                    <a:pt x="2997505" y="28412"/>
                    <a:pt x="2988418" y="23307"/>
                    <a:pt x="2978893" y="20132"/>
                  </a:cubicBezTo>
                  <a:lnTo>
                    <a:pt x="2964605" y="15369"/>
                  </a:lnTo>
                  <a:cubicBezTo>
                    <a:pt x="2930905" y="23795"/>
                    <a:pt x="2959803" y="17108"/>
                    <a:pt x="2916980" y="24894"/>
                  </a:cubicBezTo>
                  <a:cubicBezTo>
                    <a:pt x="2909016" y="26342"/>
                    <a:pt x="2901255" y="29305"/>
                    <a:pt x="2893168" y="29657"/>
                  </a:cubicBezTo>
                  <a:cubicBezTo>
                    <a:pt x="2828122" y="32485"/>
                    <a:pt x="2762993" y="32832"/>
                    <a:pt x="2697905" y="34419"/>
                  </a:cubicBezTo>
                  <a:cubicBezTo>
                    <a:pt x="2659805" y="32832"/>
                    <a:pt x="2621634" y="32474"/>
                    <a:pt x="2583605" y="29657"/>
                  </a:cubicBezTo>
                  <a:cubicBezTo>
                    <a:pt x="2578599" y="29286"/>
                    <a:pt x="2574338" y="24894"/>
                    <a:pt x="2569318" y="24894"/>
                  </a:cubicBezTo>
                  <a:cubicBezTo>
                    <a:pt x="2498270" y="24894"/>
                    <a:pt x="2500005" y="30331"/>
                    <a:pt x="2440730" y="34419"/>
                  </a:cubicBezTo>
                  <a:cubicBezTo>
                    <a:pt x="2410597" y="36497"/>
                    <a:pt x="2380405" y="37594"/>
                    <a:pt x="2350243" y="39182"/>
                  </a:cubicBezTo>
                  <a:cubicBezTo>
                    <a:pt x="2303328" y="45046"/>
                    <a:pt x="2281133" y="48707"/>
                    <a:pt x="2226418" y="48707"/>
                  </a:cubicBezTo>
                  <a:cubicBezTo>
                    <a:pt x="2188285" y="48707"/>
                    <a:pt x="2150218" y="45532"/>
                    <a:pt x="2112118" y="43944"/>
                  </a:cubicBezTo>
                  <a:cubicBezTo>
                    <a:pt x="2026294" y="15336"/>
                    <a:pt x="2093580" y="34155"/>
                    <a:pt x="1902568" y="39182"/>
                  </a:cubicBezTo>
                  <a:cubicBezTo>
                    <a:pt x="1881930" y="37594"/>
                    <a:pt x="1861100" y="37647"/>
                    <a:pt x="1840655" y="34419"/>
                  </a:cubicBezTo>
                  <a:cubicBezTo>
                    <a:pt x="1830738" y="32853"/>
                    <a:pt x="1821605" y="28069"/>
                    <a:pt x="1812080" y="24894"/>
                  </a:cubicBezTo>
                  <a:lnTo>
                    <a:pt x="1797793" y="20132"/>
                  </a:lnTo>
                  <a:cubicBezTo>
                    <a:pt x="1772146" y="11584"/>
                    <a:pt x="1743796" y="17295"/>
                    <a:pt x="1716830" y="15369"/>
                  </a:cubicBezTo>
                  <a:cubicBezTo>
                    <a:pt x="1699340" y="14120"/>
                    <a:pt x="1681905" y="12194"/>
                    <a:pt x="1664443" y="10607"/>
                  </a:cubicBezTo>
                  <a:cubicBezTo>
                    <a:pt x="1643805" y="12194"/>
                    <a:pt x="1623102" y="13083"/>
                    <a:pt x="1602530" y="15369"/>
                  </a:cubicBezTo>
                  <a:cubicBezTo>
                    <a:pt x="1594485" y="16263"/>
                    <a:pt x="1586742" y="19062"/>
                    <a:pt x="1578718" y="20132"/>
                  </a:cubicBezTo>
                  <a:cubicBezTo>
                    <a:pt x="1562904" y="22241"/>
                    <a:pt x="1546924" y="22915"/>
                    <a:pt x="1531093" y="24894"/>
                  </a:cubicBezTo>
                  <a:cubicBezTo>
                    <a:pt x="1521511" y="26092"/>
                    <a:pt x="1511886" y="27315"/>
                    <a:pt x="1502518" y="29657"/>
                  </a:cubicBezTo>
                  <a:cubicBezTo>
                    <a:pt x="1492778" y="32092"/>
                    <a:pt x="1473943" y="39182"/>
                    <a:pt x="1473943" y="39182"/>
                  </a:cubicBezTo>
                  <a:lnTo>
                    <a:pt x="1278680" y="34419"/>
                  </a:lnTo>
                  <a:cubicBezTo>
                    <a:pt x="1269032" y="34008"/>
                    <a:pt x="1259761" y="29657"/>
                    <a:pt x="1250105" y="29657"/>
                  </a:cubicBezTo>
                  <a:cubicBezTo>
                    <a:pt x="1184998" y="29657"/>
                    <a:pt x="1119930" y="32832"/>
                    <a:pt x="1054843" y="34419"/>
                  </a:cubicBezTo>
                  <a:cubicBezTo>
                    <a:pt x="1046905" y="36007"/>
                    <a:pt x="1038883" y="37219"/>
                    <a:pt x="1031030" y="39182"/>
                  </a:cubicBezTo>
                  <a:cubicBezTo>
                    <a:pt x="1026160" y="40400"/>
                    <a:pt x="1021763" y="43944"/>
                    <a:pt x="1016743" y="43944"/>
                  </a:cubicBezTo>
                  <a:cubicBezTo>
                    <a:pt x="943701" y="43944"/>
                    <a:pt x="870693" y="40769"/>
                    <a:pt x="797668" y="39182"/>
                  </a:cubicBezTo>
                  <a:cubicBezTo>
                    <a:pt x="778618" y="37594"/>
                    <a:pt x="759503" y="36653"/>
                    <a:pt x="740518" y="34419"/>
                  </a:cubicBezTo>
                  <a:cubicBezTo>
                    <a:pt x="732479" y="33473"/>
                    <a:pt x="724744" y="30603"/>
                    <a:pt x="716705" y="29657"/>
                  </a:cubicBezTo>
                  <a:cubicBezTo>
                    <a:pt x="697720" y="27423"/>
                    <a:pt x="678554" y="27005"/>
                    <a:pt x="659555" y="24894"/>
                  </a:cubicBezTo>
                  <a:cubicBezTo>
                    <a:pt x="638529" y="22558"/>
                    <a:pt x="630854" y="20101"/>
                    <a:pt x="611930" y="15369"/>
                  </a:cubicBezTo>
                  <a:lnTo>
                    <a:pt x="526205" y="20132"/>
                  </a:lnTo>
                  <a:cubicBezTo>
                    <a:pt x="501195" y="21918"/>
                    <a:pt x="478664" y="23683"/>
                    <a:pt x="454768" y="29657"/>
                  </a:cubicBezTo>
                  <a:cubicBezTo>
                    <a:pt x="449898" y="30875"/>
                    <a:pt x="445243" y="32832"/>
                    <a:pt x="440480" y="34419"/>
                  </a:cubicBezTo>
                  <a:lnTo>
                    <a:pt x="307130" y="29657"/>
                  </a:lnTo>
                  <a:cubicBezTo>
                    <a:pt x="291198" y="28818"/>
                    <a:pt x="275283" y="27261"/>
                    <a:pt x="259505" y="24894"/>
                  </a:cubicBezTo>
                  <a:cubicBezTo>
                    <a:pt x="243495" y="22492"/>
                    <a:pt x="228051" y="16139"/>
                    <a:pt x="211880" y="15369"/>
                  </a:cubicBezTo>
                  <a:lnTo>
                    <a:pt x="111868" y="10607"/>
                  </a:lnTo>
                  <a:cubicBezTo>
                    <a:pt x="99168" y="12194"/>
                    <a:pt x="86116" y="12002"/>
                    <a:pt x="73768" y="15369"/>
                  </a:cubicBezTo>
                  <a:cubicBezTo>
                    <a:pt x="68246" y="16875"/>
                    <a:pt x="64711" y="22569"/>
                    <a:pt x="59480" y="24894"/>
                  </a:cubicBezTo>
                  <a:cubicBezTo>
                    <a:pt x="50305" y="28972"/>
                    <a:pt x="40430" y="33625"/>
                    <a:pt x="30905" y="34419"/>
                  </a:cubicBezTo>
                  <a:cubicBezTo>
                    <a:pt x="21380" y="35213"/>
                    <a:pt x="11855" y="31244"/>
                    <a:pt x="2330" y="29657"/>
                  </a:cubicBezTo>
                  <a:cubicBezTo>
                    <a:pt x="-1639" y="224919"/>
                    <a:pt x="-844" y="1008350"/>
                    <a:pt x="7093" y="120599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IN" sz="10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" name="Rechteck 65"/>
            <p:cNvSpPr/>
            <p:nvPr/>
          </p:nvSpPr>
          <p:spPr bwMode="gray">
            <a:xfrm>
              <a:off x="2020530" y="2974103"/>
              <a:ext cx="2288149" cy="70270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95000"/>
                </a:lnSpc>
                <a:spcAft>
                  <a:spcPts val="664"/>
                </a:spcAft>
                <a:defRPr/>
              </a:pPr>
              <a:r>
                <a:rPr lang="en-US" b="1" dirty="0">
                  <a:solidFill>
                    <a:srgbClr val="FFFFFF"/>
                  </a:solidFill>
                  <a:latin typeface="Arial"/>
                </a:rPr>
                <a:t>Host the proposed system on MeitY empaneled Cloud</a:t>
              </a:r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31018" y="2941446"/>
              <a:ext cx="376865" cy="649878"/>
            </a:xfrm>
            <a:prstGeom prst="rect">
              <a:avLst/>
            </a:prstGeom>
            <a:noFill/>
          </p:spPr>
          <p:txBody>
            <a:bodyPr wrap="none" lIns="0" tIns="30359" rIns="0" bIns="0" rtlCol="0">
              <a:spAutoFit/>
            </a:bodyPr>
            <a:lstStyle/>
            <a:p>
              <a:pPr algn="ctr">
                <a:lnSpc>
                  <a:spcPct val="85000"/>
                </a:lnSpc>
                <a:spcAft>
                  <a:spcPts val="498"/>
                </a:spcAft>
                <a:buClr>
                  <a:srgbClr val="FFE600"/>
                </a:buClr>
                <a:buSzPct val="70000"/>
              </a:pPr>
              <a:r>
                <a:rPr lang="en-US" sz="6000" dirty="0">
                  <a:solidFill>
                    <a:srgbClr val="FFE600"/>
                  </a:solidFill>
                  <a:latin typeface="Arial"/>
                </a:rPr>
                <a:t>5</a:t>
              </a:r>
              <a:endParaRPr lang="en-IN" sz="6000" dirty="0">
                <a:solidFill>
                  <a:srgbClr val="FFE600"/>
                </a:solidFill>
                <a:latin typeface="Arial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1962150" y="2974103"/>
              <a:ext cx="0" cy="913413"/>
            </a:xfrm>
            <a:prstGeom prst="line">
              <a:avLst/>
            </a:prstGeom>
            <a:ln w="1905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6800306" y="4742056"/>
            <a:ext cx="3689061" cy="1711290"/>
            <a:chOff x="1962150" y="4243386"/>
            <a:chExt cx="3248295" cy="1591513"/>
          </a:xfrm>
        </p:grpSpPr>
        <p:sp>
          <p:nvSpPr>
            <p:cNvPr id="39" name="Freeform 38"/>
            <p:cNvSpPr/>
            <p:nvPr/>
          </p:nvSpPr>
          <p:spPr>
            <a:xfrm>
              <a:off x="1962150" y="4243386"/>
              <a:ext cx="3067708" cy="1591513"/>
            </a:xfrm>
            <a:custGeom>
              <a:avLst/>
              <a:gdLst>
                <a:gd name="connsiteX0" fmla="*/ 28575 w 4120749"/>
                <a:gd name="connsiteY0" fmla="*/ 1205993 h 1267906"/>
                <a:gd name="connsiteX1" fmla="*/ 71437 w 4120749"/>
                <a:gd name="connsiteY1" fmla="*/ 1215518 h 1267906"/>
                <a:gd name="connsiteX2" fmla="*/ 85725 w 4120749"/>
                <a:gd name="connsiteY2" fmla="*/ 1225043 h 1267906"/>
                <a:gd name="connsiteX3" fmla="*/ 100012 w 4120749"/>
                <a:gd name="connsiteY3" fmla="*/ 1229806 h 1267906"/>
                <a:gd name="connsiteX4" fmla="*/ 214312 w 4120749"/>
                <a:gd name="connsiteY4" fmla="*/ 1225043 h 1267906"/>
                <a:gd name="connsiteX5" fmla="*/ 242887 w 4120749"/>
                <a:gd name="connsiteY5" fmla="*/ 1215518 h 1267906"/>
                <a:gd name="connsiteX6" fmla="*/ 257175 w 4120749"/>
                <a:gd name="connsiteY6" fmla="*/ 1210756 h 1267906"/>
                <a:gd name="connsiteX7" fmla="*/ 271462 w 4120749"/>
                <a:gd name="connsiteY7" fmla="*/ 1205993 h 1267906"/>
                <a:gd name="connsiteX8" fmla="*/ 304800 w 4120749"/>
                <a:gd name="connsiteY8" fmla="*/ 1215518 h 1267906"/>
                <a:gd name="connsiteX9" fmla="*/ 319087 w 4120749"/>
                <a:gd name="connsiteY9" fmla="*/ 1225043 h 1267906"/>
                <a:gd name="connsiteX10" fmla="*/ 528637 w 4120749"/>
                <a:gd name="connsiteY10" fmla="*/ 1225043 h 1267906"/>
                <a:gd name="connsiteX11" fmla="*/ 561975 w 4120749"/>
                <a:gd name="connsiteY11" fmla="*/ 1239331 h 1267906"/>
                <a:gd name="connsiteX12" fmla="*/ 576262 w 4120749"/>
                <a:gd name="connsiteY12" fmla="*/ 1244093 h 1267906"/>
                <a:gd name="connsiteX13" fmla="*/ 585787 w 4120749"/>
                <a:gd name="connsiteY13" fmla="*/ 1229806 h 1267906"/>
                <a:gd name="connsiteX14" fmla="*/ 623887 w 4120749"/>
                <a:gd name="connsiteY14" fmla="*/ 1239331 h 1267906"/>
                <a:gd name="connsiteX15" fmla="*/ 638175 w 4120749"/>
                <a:gd name="connsiteY15" fmla="*/ 1253618 h 1267906"/>
                <a:gd name="connsiteX16" fmla="*/ 652462 w 4120749"/>
                <a:gd name="connsiteY16" fmla="*/ 1258381 h 1267906"/>
                <a:gd name="connsiteX17" fmla="*/ 666750 w 4120749"/>
                <a:gd name="connsiteY17" fmla="*/ 1267906 h 1267906"/>
                <a:gd name="connsiteX18" fmla="*/ 728662 w 4120749"/>
                <a:gd name="connsiteY18" fmla="*/ 1263143 h 1267906"/>
                <a:gd name="connsiteX19" fmla="*/ 742950 w 4120749"/>
                <a:gd name="connsiteY19" fmla="*/ 1258381 h 1267906"/>
                <a:gd name="connsiteX20" fmla="*/ 762000 w 4120749"/>
                <a:gd name="connsiteY20" fmla="*/ 1253618 h 1267906"/>
                <a:gd name="connsiteX21" fmla="*/ 776287 w 4120749"/>
                <a:gd name="connsiteY21" fmla="*/ 1248856 h 1267906"/>
                <a:gd name="connsiteX22" fmla="*/ 847725 w 4120749"/>
                <a:gd name="connsiteY22" fmla="*/ 1244093 h 1267906"/>
                <a:gd name="connsiteX23" fmla="*/ 885825 w 4120749"/>
                <a:gd name="connsiteY23" fmla="*/ 1239331 h 1267906"/>
                <a:gd name="connsiteX24" fmla="*/ 914400 w 4120749"/>
                <a:gd name="connsiteY24" fmla="*/ 1229806 h 1267906"/>
                <a:gd name="connsiteX25" fmla="*/ 928687 w 4120749"/>
                <a:gd name="connsiteY25" fmla="*/ 1225043 h 1267906"/>
                <a:gd name="connsiteX26" fmla="*/ 1090612 w 4120749"/>
                <a:gd name="connsiteY26" fmla="*/ 1234568 h 1267906"/>
                <a:gd name="connsiteX27" fmla="*/ 1104900 w 4120749"/>
                <a:gd name="connsiteY27" fmla="*/ 1239331 h 1267906"/>
                <a:gd name="connsiteX28" fmla="*/ 1119187 w 4120749"/>
                <a:gd name="connsiteY28" fmla="*/ 1248856 h 1267906"/>
                <a:gd name="connsiteX29" fmla="*/ 1223962 w 4120749"/>
                <a:gd name="connsiteY29" fmla="*/ 1244093 h 1267906"/>
                <a:gd name="connsiteX30" fmla="*/ 1266825 w 4120749"/>
                <a:gd name="connsiteY30" fmla="*/ 1225043 h 1267906"/>
                <a:gd name="connsiteX31" fmla="*/ 1295400 w 4120749"/>
                <a:gd name="connsiteY31" fmla="*/ 1220281 h 1267906"/>
                <a:gd name="connsiteX32" fmla="*/ 1509712 w 4120749"/>
                <a:gd name="connsiteY32" fmla="*/ 1225043 h 1267906"/>
                <a:gd name="connsiteX33" fmla="*/ 1552575 w 4120749"/>
                <a:gd name="connsiteY33" fmla="*/ 1239331 h 1267906"/>
                <a:gd name="connsiteX34" fmla="*/ 1566862 w 4120749"/>
                <a:gd name="connsiteY34" fmla="*/ 1244093 h 1267906"/>
                <a:gd name="connsiteX35" fmla="*/ 1600200 w 4120749"/>
                <a:gd name="connsiteY35" fmla="*/ 1239331 h 1267906"/>
                <a:gd name="connsiteX36" fmla="*/ 1614487 w 4120749"/>
                <a:gd name="connsiteY36" fmla="*/ 1234568 h 1267906"/>
                <a:gd name="connsiteX37" fmla="*/ 1638300 w 4120749"/>
                <a:gd name="connsiteY37" fmla="*/ 1229806 h 1267906"/>
                <a:gd name="connsiteX38" fmla="*/ 1809750 w 4120749"/>
                <a:gd name="connsiteY38" fmla="*/ 1234568 h 1267906"/>
                <a:gd name="connsiteX39" fmla="*/ 1866900 w 4120749"/>
                <a:gd name="connsiteY39" fmla="*/ 1239331 h 1267906"/>
                <a:gd name="connsiteX40" fmla="*/ 1914525 w 4120749"/>
                <a:gd name="connsiteY40" fmla="*/ 1253618 h 1267906"/>
                <a:gd name="connsiteX41" fmla="*/ 1928812 w 4120749"/>
                <a:gd name="connsiteY41" fmla="*/ 1258381 h 1267906"/>
                <a:gd name="connsiteX42" fmla="*/ 1943100 w 4120749"/>
                <a:gd name="connsiteY42" fmla="*/ 1267906 h 1267906"/>
                <a:gd name="connsiteX43" fmla="*/ 1995487 w 4120749"/>
                <a:gd name="connsiteY43" fmla="*/ 1258381 h 1267906"/>
                <a:gd name="connsiteX44" fmla="*/ 2009775 w 4120749"/>
                <a:gd name="connsiteY44" fmla="*/ 1248856 h 1267906"/>
                <a:gd name="connsiteX45" fmla="*/ 2024062 w 4120749"/>
                <a:gd name="connsiteY45" fmla="*/ 1244093 h 1267906"/>
                <a:gd name="connsiteX46" fmla="*/ 2052637 w 4120749"/>
                <a:gd name="connsiteY46" fmla="*/ 1225043 h 1267906"/>
                <a:gd name="connsiteX47" fmla="*/ 2100262 w 4120749"/>
                <a:gd name="connsiteY47" fmla="*/ 1215518 h 1267906"/>
                <a:gd name="connsiteX48" fmla="*/ 2157412 w 4120749"/>
                <a:gd name="connsiteY48" fmla="*/ 1220281 h 1267906"/>
                <a:gd name="connsiteX49" fmla="*/ 2243137 w 4120749"/>
                <a:gd name="connsiteY49" fmla="*/ 1225043 h 1267906"/>
                <a:gd name="connsiteX50" fmla="*/ 2266950 w 4120749"/>
                <a:gd name="connsiteY50" fmla="*/ 1229806 h 1267906"/>
                <a:gd name="connsiteX51" fmla="*/ 2300287 w 4120749"/>
                <a:gd name="connsiteY51" fmla="*/ 1234568 h 1267906"/>
                <a:gd name="connsiteX52" fmla="*/ 2381250 w 4120749"/>
                <a:gd name="connsiteY52" fmla="*/ 1234568 h 1267906"/>
                <a:gd name="connsiteX53" fmla="*/ 2443162 w 4120749"/>
                <a:gd name="connsiteY53" fmla="*/ 1239331 h 1267906"/>
                <a:gd name="connsiteX54" fmla="*/ 2581275 w 4120749"/>
                <a:gd name="connsiteY54" fmla="*/ 1239331 h 1267906"/>
                <a:gd name="connsiteX55" fmla="*/ 2624137 w 4120749"/>
                <a:gd name="connsiteY55" fmla="*/ 1225043 h 1267906"/>
                <a:gd name="connsiteX56" fmla="*/ 2638425 w 4120749"/>
                <a:gd name="connsiteY56" fmla="*/ 1220281 h 1267906"/>
                <a:gd name="connsiteX57" fmla="*/ 2652712 w 4120749"/>
                <a:gd name="connsiteY57" fmla="*/ 1215518 h 1267906"/>
                <a:gd name="connsiteX58" fmla="*/ 2995612 w 4120749"/>
                <a:gd name="connsiteY58" fmla="*/ 1225043 h 1267906"/>
                <a:gd name="connsiteX59" fmla="*/ 3090862 w 4120749"/>
                <a:gd name="connsiteY59" fmla="*/ 1220281 h 1267906"/>
                <a:gd name="connsiteX60" fmla="*/ 3248025 w 4120749"/>
                <a:gd name="connsiteY60" fmla="*/ 1225043 h 1267906"/>
                <a:gd name="connsiteX61" fmla="*/ 3262312 w 4120749"/>
                <a:gd name="connsiteY61" fmla="*/ 1229806 h 1267906"/>
                <a:gd name="connsiteX62" fmla="*/ 3305175 w 4120749"/>
                <a:gd name="connsiteY62" fmla="*/ 1239331 h 1267906"/>
                <a:gd name="connsiteX63" fmla="*/ 3319462 w 4120749"/>
                <a:gd name="connsiteY63" fmla="*/ 1244093 h 1267906"/>
                <a:gd name="connsiteX64" fmla="*/ 3409950 w 4120749"/>
                <a:gd name="connsiteY64" fmla="*/ 1248856 h 1267906"/>
                <a:gd name="connsiteX65" fmla="*/ 3443287 w 4120749"/>
                <a:gd name="connsiteY65" fmla="*/ 1244093 h 1267906"/>
                <a:gd name="connsiteX66" fmla="*/ 3471862 w 4120749"/>
                <a:gd name="connsiteY66" fmla="*/ 1234568 h 1267906"/>
                <a:gd name="connsiteX67" fmla="*/ 3514725 w 4120749"/>
                <a:gd name="connsiteY67" fmla="*/ 1220281 h 1267906"/>
                <a:gd name="connsiteX68" fmla="*/ 3552825 w 4120749"/>
                <a:gd name="connsiteY68" fmla="*/ 1215518 h 1267906"/>
                <a:gd name="connsiteX69" fmla="*/ 3709987 w 4120749"/>
                <a:gd name="connsiteY69" fmla="*/ 1220281 h 1267906"/>
                <a:gd name="connsiteX70" fmla="*/ 3738562 w 4120749"/>
                <a:gd name="connsiteY70" fmla="*/ 1229806 h 1267906"/>
                <a:gd name="connsiteX71" fmla="*/ 3762375 w 4120749"/>
                <a:gd name="connsiteY71" fmla="*/ 1234568 h 1267906"/>
                <a:gd name="connsiteX72" fmla="*/ 3829050 w 4120749"/>
                <a:gd name="connsiteY72" fmla="*/ 1220281 h 1267906"/>
                <a:gd name="connsiteX73" fmla="*/ 3948112 w 4120749"/>
                <a:gd name="connsiteY73" fmla="*/ 1215518 h 1267906"/>
                <a:gd name="connsiteX74" fmla="*/ 3976687 w 4120749"/>
                <a:gd name="connsiteY74" fmla="*/ 1201231 h 1267906"/>
                <a:gd name="connsiteX75" fmla="*/ 4000500 w 4120749"/>
                <a:gd name="connsiteY75" fmla="*/ 1182181 h 1267906"/>
                <a:gd name="connsiteX76" fmla="*/ 4014787 w 4120749"/>
                <a:gd name="connsiteY76" fmla="*/ 1172656 h 1267906"/>
                <a:gd name="connsiteX77" fmla="*/ 4029075 w 4120749"/>
                <a:gd name="connsiteY77" fmla="*/ 1167893 h 1267906"/>
                <a:gd name="connsiteX78" fmla="*/ 4033837 w 4120749"/>
                <a:gd name="connsiteY78" fmla="*/ 1115506 h 1267906"/>
                <a:gd name="connsiteX79" fmla="*/ 4038600 w 4120749"/>
                <a:gd name="connsiteY79" fmla="*/ 1101218 h 1267906"/>
                <a:gd name="connsiteX80" fmla="*/ 4052887 w 4120749"/>
                <a:gd name="connsiteY80" fmla="*/ 1091693 h 1267906"/>
                <a:gd name="connsiteX81" fmla="*/ 4067175 w 4120749"/>
                <a:gd name="connsiteY81" fmla="*/ 1086931 h 1267906"/>
                <a:gd name="connsiteX82" fmla="*/ 4100512 w 4120749"/>
                <a:gd name="connsiteY82" fmla="*/ 1039306 h 1267906"/>
                <a:gd name="connsiteX83" fmla="*/ 4095750 w 4120749"/>
                <a:gd name="connsiteY83" fmla="*/ 996443 h 1267906"/>
                <a:gd name="connsiteX84" fmla="*/ 4090987 w 4120749"/>
                <a:gd name="connsiteY84" fmla="*/ 982156 h 1267906"/>
                <a:gd name="connsiteX85" fmla="*/ 4086225 w 4120749"/>
                <a:gd name="connsiteY85" fmla="*/ 963106 h 1267906"/>
                <a:gd name="connsiteX86" fmla="*/ 4081462 w 4120749"/>
                <a:gd name="connsiteY86" fmla="*/ 925006 h 1267906"/>
                <a:gd name="connsiteX87" fmla="*/ 4095750 w 4120749"/>
                <a:gd name="connsiteY87" fmla="*/ 863093 h 1267906"/>
                <a:gd name="connsiteX88" fmla="*/ 4100512 w 4120749"/>
                <a:gd name="connsiteY88" fmla="*/ 848806 h 1267906"/>
                <a:gd name="connsiteX89" fmla="*/ 4086225 w 4120749"/>
                <a:gd name="connsiteY89" fmla="*/ 815468 h 1267906"/>
                <a:gd name="connsiteX90" fmla="*/ 4071937 w 4120749"/>
                <a:gd name="connsiteY90" fmla="*/ 786893 h 1267906"/>
                <a:gd name="connsiteX91" fmla="*/ 4081462 w 4120749"/>
                <a:gd name="connsiteY91" fmla="*/ 639256 h 1267906"/>
                <a:gd name="connsiteX92" fmla="*/ 4090987 w 4120749"/>
                <a:gd name="connsiteY92" fmla="*/ 544006 h 1267906"/>
                <a:gd name="connsiteX93" fmla="*/ 4086225 w 4120749"/>
                <a:gd name="connsiteY93" fmla="*/ 486856 h 1267906"/>
                <a:gd name="connsiteX94" fmla="*/ 4086225 w 4120749"/>
                <a:gd name="connsiteY94" fmla="*/ 410656 h 1267906"/>
                <a:gd name="connsiteX95" fmla="*/ 4095750 w 4120749"/>
                <a:gd name="connsiteY95" fmla="*/ 396368 h 1267906"/>
                <a:gd name="connsiteX96" fmla="*/ 4100512 w 4120749"/>
                <a:gd name="connsiteY96" fmla="*/ 382081 h 1267906"/>
                <a:gd name="connsiteX97" fmla="*/ 4090987 w 4120749"/>
                <a:gd name="connsiteY97" fmla="*/ 329693 h 1267906"/>
                <a:gd name="connsiteX98" fmla="*/ 4071937 w 4120749"/>
                <a:gd name="connsiteY98" fmla="*/ 301118 h 1267906"/>
                <a:gd name="connsiteX99" fmla="*/ 4081462 w 4120749"/>
                <a:gd name="connsiteY99" fmla="*/ 258256 h 1267906"/>
                <a:gd name="connsiteX100" fmla="*/ 4100512 w 4120749"/>
                <a:gd name="connsiteY100" fmla="*/ 229681 h 1267906"/>
                <a:gd name="connsiteX101" fmla="*/ 4105275 w 4120749"/>
                <a:gd name="connsiteY101" fmla="*/ 215393 h 1267906"/>
                <a:gd name="connsiteX102" fmla="*/ 4114800 w 4120749"/>
                <a:gd name="connsiteY102" fmla="*/ 201106 h 1267906"/>
                <a:gd name="connsiteX103" fmla="*/ 4114800 w 4120749"/>
                <a:gd name="connsiteY103" fmla="*/ 110618 h 1267906"/>
                <a:gd name="connsiteX104" fmla="*/ 4100512 w 4120749"/>
                <a:gd name="connsiteY104" fmla="*/ 82043 h 1267906"/>
                <a:gd name="connsiteX105" fmla="*/ 4081462 w 4120749"/>
                <a:gd name="connsiteY105" fmla="*/ 67756 h 1267906"/>
                <a:gd name="connsiteX106" fmla="*/ 4052887 w 4120749"/>
                <a:gd name="connsiteY106" fmla="*/ 48706 h 1267906"/>
                <a:gd name="connsiteX107" fmla="*/ 4038600 w 4120749"/>
                <a:gd name="connsiteY107" fmla="*/ 39181 h 1267906"/>
                <a:gd name="connsiteX108" fmla="*/ 3971925 w 4120749"/>
                <a:gd name="connsiteY108" fmla="*/ 24893 h 1267906"/>
                <a:gd name="connsiteX109" fmla="*/ 3795712 w 4120749"/>
                <a:gd name="connsiteY109" fmla="*/ 29656 h 1267906"/>
                <a:gd name="connsiteX110" fmla="*/ 3781425 w 4120749"/>
                <a:gd name="connsiteY110" fmla="*/ 34418 h 1267906"/>
                <a:gd name="connsiteX111" fmla="*/ 3743325 w 4120749"/>
                <a:gd name="connsiteY111" fmla="*/ 43943 h 1267906"/>
                <a:gd name="connsiteX112" fmla="*/ 3667125 w 4120749"/>
                <a:gd name="connsiteY112" fmla="*/ 39181 h 1267906"/>
                <a:gd name="connsiteX113" fmla="*/ 3624262 w 4120749"/>
                <a:gd name="connsiteY113" fmla="*/ 24893 h 1267906"/>
                <a:gd name="connsiteX114" fmla="*/ 3581400 w 4120749"/>
                <a:gd name="connsiteY114" fmla="*/ 10606 h 1267906"/>
                <a:gd name="connsiteX115" fmla="*/ 3548062 w 4120749"/>
                <a:gd name="connsiteY115" fmla="*/ 5843 h 1267906"/>
                <a:gd name="connsiteX116" fmla="*/ 3500437 w 4120749"/>
                <a:gd name="connsiteY116" fmla="*/ 5843 h 1267906"/>
                <a:gd name="connsiteX117" fmla="*/ 3486150 w 4120749"/>
                <a:gd name="connsiteY117" fmla="*/ 15368 h 1267906"/>
                <a:gd name="connsiteX118" fmla="*/ 3409950 w 4120749"/>
                <a:gd name="connsiteY118" fmla="*/ 34418 h 1267906"/>
                <a:gd name="connsiteX119" fmla="*/ 3152775 w 4120749"/>
                <a:gd name="connsiteY119" fmla="*/ 39181 h 1267906"/>
                <a:gd name="connsiteX120" fmla="*/ 3028950 w 4120749"/>
                <a:gd name="connsiteY120" fmla="*/ 29656 h 1267906"/>
                <a:gd name="connsiteX121" fmla="*/ 3000375 w 4120749"/>
                <a:gd name="connsiteY121" fmla="*/ 20131 h 1267906"/>
                <a:gd name="connsiteX122" fmla="*/ 2986087 w 4120749"/>
                <a:gd name="connsiteY122" fmla="*/ 15368 h 1267906"/>
                <a:gd name="connsiteX123" fmla="*/ 2938462 w 4120749"/>
                <a:gd name="connsiteY123" fmla="*/ 24893 h 1267906"/>
                <a:gd name="connsiteX124" fmla="*/ 2914650 w 4120749"/>
                <a:gd name="connsiteY124" fmla="*/ 29656 h 1267906"/>
                <a:gd name="connsiteX125" fmla="*/ 2719387 w 4120749"/>
                <a:gd name="connsiteY125" fmla="*/ 34418 h 1267906"/>
                <a:gd name="connsiteX126" fmla="*/ 2605087 w 4120749"/>
                <a:gd name="connsiteY126" fmla="*/ 29656 h 1267906"/>
                <a:gd name="connsiteX127" fmla="*/ 2590800 w 4120749"/>
                <a:gd name="connsiteY127" fmla="*/ 24893 h 1267906"/>
                <a:gd name="connsiteX128" fmla="*/ 2462212 w 4120749"/>
                <a:gd name="connsiteY128" fmla="*/ 34418 h 1267906"/>
                <a:gd name="connsiteX129" fmla="*/ 2371725 w 4120749"/>
                <a:gd name="connsiteY129" fmla="*/ 39181 h 1267906"/>
                <a:gd name="connsiteX130" fmla="*/ 2247900 w 4120749"/>
                <a:gd name="connsiteY130" fmla="*/ 48706 h 1267906"/>
                <a:gd name="connsiteX131" fmla="*/ 2133600 w 4120749"/>
                <a:gd name="connsiteY131" fmla="*/ 43943 h 1267906"/>
                <a:gd name="connsiteX132" fmla="*/ 1924050 w 4120749"/>
                <a:gd name="connsiteY132" fmla="*/ 39181 h 1267906"/>
                <a:gd name="connsiteX133" fmla="*/ 1862137 w 4120749"/>
                <a:gd name="connsiteY133" fmla="*/ 34418 h 1267906"/>
                <a:gd name="connsiteX134" fmla="*/ 1833562 w 4120749"/>
                <a:gd name="connsiteY134" fmla="*/ 24893 h 1267906"/>
                <a:gd name="connsiteX135" fmla="*/ 1819275 w 4120749"/>
                <a:gd name="connsiteY135" fmla="*/ 20131 h 1267906"/>
                <a:gd name="connsiteX136" fmla="*/ 1738312 w 4120749"/>
                <a:gd name="connsiteY136" fmla="*/ 15368 h 1267906"/>
                <a:gd name="connsiteX137" fmla="*/ 1685925 w 4120749"/>
                <a:gd name="connsiteY137" fmla="*/ 10606 h 1267906"/>
                <a:gd name="connsiteX138" fmla="*/ 1624012 w 4120749"/>
                <a:gd name="connsiteY138" fmla="*/ 15368 h 1267906"/>
                <a:gd name="connsiteX139" fmla="*/ 1600200 w 4120749"/>
                <a:gd name="connsiteY139" fmla="*/ 20131 h 1267906"/>
                <a:gd name="connsiteX140" fmla="*/ 1552575 w 4120749"/>
                <a:gd name="connsiteY140" fmla="*/ 24893 h 1267906"/>
                <a:gd name="connsiteX141" fmla="*/ 1524000 w 4120749"/>
                <a:gd name="connsiteY141" fmla="*/ 29656 h 1267906"/>
                <a:gd name="connsiteX142" fmla="*/ 1495425 w 4120749"/>
                <a:gd name="connsiteY142" fmla="*/ 39181 h 1267906"/>
                <a:gd name="connsiteX143" fmla="*/ 1300162 w 4120749"/>
                <a:gd name="connsiteY143" fmla="*/ 34418 h 1267906"/>
                <a:gd name="connsiteX144" fmla="*/ 1271587 w 4120749"/>
                <a:gd name="connsiteY144" fmla="*/ 29656 h 1267906"/>
                <a:gd name="connsiteX145" fmla="*/ 1076325 w 4120749"/>
                <a:gd name="connsiteY145" fmla="*/ 34418 h 1267906"/>
                <a:gd name="connsiteX146" fmla="*/ 1052512 w 4120749"/>
                <a:gd name="connsiteY146" fmla="*/ 39181 h 1267906"/>
                <a:gd name="connsiteX147" fmla="*/ 1038225 w 4120749"/>
                <a:gd name="connsiteY147" fmla="*/ 43943 h 1267906"/>
                <a:gd name="connsiteX148" fmla="*/ 819150 w 4120749"/>
                <a:gd name="connsiteY148" fmla="*/ 39181 h 1267906"/>
                <a:gd name="connsiteX149" fmla="*/ 762000 w 4120749"/>
                <a:gd name="connsiteY149" fmla="*/ 34418 h 1267906"/>
                <a:gd name="connsiteX150" fmla="*/ 738187 w 4120749"/>
                <a:gd name="connsiteY150" fmla="*/ 29656 h 1267906"/>
                <a:gd name="connsiteX151" fmla="*/ 681037 w 4120749"/>
                <a:gd name="connsiteY151" fmla="*/ 24893 h 1267906"/>
                <a:gd name="connsiteX152" fmla="*/ 633412 w 4120749"/>
                <a:gd name="connsiteY152" fmla="*/ 15368 h 1267906"/>
                <a:gd name="connsiteX153" fmla="*/ 547687 w 4120749"/>
                <a:gd name="connsiteY153" fmla="*/ 20131 h 1267906"/>
                <a:gd name="connsiteX154" fmla="*/ 476250 w 4120749"/>
                <a:gd name="connsiteY154" fmla="*/ 29656 h 1267906"/>
                <a:gd name="connsiteX155" fmla="*/ 461962 w 4120749"/>
                <a:gd name="connsiteY155" fmla="*/ 34418 h 1267906"/>
                <a:gd name="connsiteX156" fmla="*/ 328612 w 4120749"/>
                <a:gd name="connsiteY156" fmla="*/ 29656 h 1267906"/>
                <a:gd name="connsiteX157" fmla="*/ 280987 w 4120749"/>
                <a:gd name="connsiteY157" fmla="*/ 24893 h 1267906"/>
                <a:gd name="connsiteX158" fmla="*/ 233362 w 4120749"/>
                <a:gd name="connsiteY158" fmla="*/ 15368 h 1267906"/>
                <a:gd name="connsiteX159" fmla="*/ 133350 w 4120749"/>
                <a:gd name="connsiteY159" fmla="*/ 10606 h 1267906"/>
                <a:gd name="connsiteX160" fmla="*/ 95250 w 4120749"/>
                <a:gd name="connsiteY160" fmla="*/ 15368 h 1267906"/>
                <a:gd name="connsiteX161" fmla="*/ 80962 w 4120749"/>
                <a:gd name="connsiteY161" fmla="*/ 24893 h 1267906"/>
                <a:gd name="connsiteX162" fmla="*/ 52387 w 4120749"/>
                <a:gd name="connsiteY162" fmla="*/ 34418 h 1267906"/>
                <a:gd name="connsiteX163" fmla="*/ 38100 w 4120749"/>
                <a:gd name="connsiteY163" fmla="*/ 39181 h 1267906"/>
                <a:gd name="connsiteX164" fmla="*/ 23812 w 4120749"/>
                <a:gd name="connsiteY164" fmla="*/ 43943 h 1267906"/>
                <a:gd name="connsiteX165" fmla="*/ 9525 w 4120749"/>
                <a:gd name="connsiteY165" fmla="*/ 53468 h 1267906"/>
                <a:gd name="connsiteX166" fmla="*/ 19050 w 4120749"/>
                <a:gd name="connsiteY166" fmla="*/ 120143 h 1267906"/>
                <a:gd name="connsiteX167" fmla="*/ 14287 w 4120749"/>
                <a:gd name="connsiteY167" fmla="*/ 377318 h 1267906"/>
                <a:gd name="connsiteX168" fmla="*/ 4762 w 4120749"/>
                <a:gd name="connsiteY168" fmla="*/ 424943 h 1267906"/>
                <a:gd name="connsiteX169" fmla="*/ 0 w 4120749"/>
                <a:gd name="connsiteY169" fmla="*/ 482093 h 1267906"/>
                <a:gd name="connsiteX170" fmla="*/ 9525 w 4120749"/>
                <a:gd name="connsiteY170" fmla="*/ 624968 h 1267906"/>
                <a:gd name="connsiteX171" fmla="*/ 14287 w 4120749"/>
                <a:gd name="connsiteY171" fmla="*/ 763081 h 1267906"/>
                <a:gd name="connsiteX172" fmla="*/ 19050 w 4120749"/>
                <a:gd name="connsiteY172" fmla="*/ 805943 h 1267906"/>
                <a:gd name="connsiteX173" fmla="*/ 23812 w 4120749"/>
                <a:gd name="connsiteY173" fmla="*/ 1139318 h 1267906"/>
                <a:gd name="connsiteX174" fmla="*/ 33337 w 4120749"/>
                <a:gd name="connsiteY174" fmla="*/ 1172656 h 1267906"/>
                <a:gd name="connsiteX175" fmla="*/ 28575 w 4120749"/>
                <a:gd name="connsiteY175" fmla="*/ 1205993 h 1267906"/>
                <a:gd name="connsiteX0" fmla="*/ 28575 w 4120749"/>
                <a:gd name="connsiteY0" fmla="*/ 1205993 h 1267906"/>
                <a:gd name="connsiteX1" fmla="*/ 71437 w 4120749"/>
                <a:gd name="connsiteY1" fmla="*/ 1215518 h 1267906"/>
                <a:gd name="connsiteX2" fmla="*/ 85725 w 4120749"/>
                <a:gd name="connsiteY2" fmla="*/ 1225043 h 1267906"/>
                <a:gd name="connsiteX3" fmla="*/ 100012 w 4120749"/>
                <a:gd name="connsiteY3" fmla="*/ 1229806 h 1267906"/>
                <a:gd name="connsiteX4" fmla="*/ 214312 w 4120749"/>
                <a:gd name="connsiteY4" fmla="*/ 1225043 h 1267906"/>
                <a:gd name="connsiteX5" fmla="*/ 242887 w 4120749"/>
                <a:gd name="connsiteY5" fmla="*/ 1215518 h 1267906"/>
                <a:gd name="connsiteX6" fmla="*/ 257175 w 4120749"/>
                <a:gd name="connsiteY6" fmla="*/ 1210756 h 1267906"/>
                <a:gd name="connsiteX7" fmla="*/ 271462 w 4120749"/>
                <a:gd name="connsiteY7" fmla="*/ 1205993 h 1267906"/>
                <a:gd name="connsiteX8" fmla="*/ 304800 w 4120749"/>
                <a:gd name="connsiteY8" fmla="*/ 1215518 h 1267906"/>
                <a:gd name="connsiteX9" fmla="*/ 319087 w 4120749"/>
                <a:gd name="connsiteY9" fmla="*/ 1225043 h 1267906"/>
                <a:gd name="connsiteX10" fmla="*/ 528637 w 4120749"/>
                <a:gd name="connsiteY10" fmla="*/ 1225043 h 1267906"/>
                <a:gd name="connsiteX11" fmla="*/ 561975 w 4120749"/>
                <a:gd name="connsiteY11" fmla="*/ 1239331 h 1267906"/>
                <a:gd name="connsiteX12" fmla="*/ 576262 w 4120749"/>
                <a:gd name="connsiteY12" fmla="*/ 1244093 h 1267906"/>
                <a:gd name="connsiteX13" fmla="*/ 585787 w 4120749"/>
                <a:gd name="connsiteY13" fmla="*/ 1229806 h 1267906"/>
                <a:gd name="connsiteX14" fmla="*/ 623887 w 4120749"/>
                <a:gd name="connsiteY14" fmla="*/ 1239331 h 1267906"/>
                <a:gd name="connsiteX15" fmla="*/ 638175 w 4120749"/>
                <a:gd name="connsiteY15" fmla="*/ 1253618 h 1267906"/>
                <a:gd name="connsiteX16" fmla="*/ 652462 w 4120749"/>
                <a:gd name="connsiteY16" fmla="*/ 1258381 h 1267906"/>
                <a:gd name="connsiteX17" fmla="*/ 666750 w 4120749"/>
                <a:gd name="connsiteY17" fmla="*/ 1267906 h 1267906"/>
                <a:gd name="connsiteX18" fmla="*/ 728662 w 4120749"/>
                <a:gd name="connsiteY18" fmla="*/ 1263143 h 1267906"/>
                <a:gd name="connsiteX19" fmla="*/ 742950 w 4120749"/>
                <a:gd name="connsiteY19" fmla="*/ 1258381 h 1267906"/>
                <a:gd name="connsiteX20" fmla="*/ 762000 w 4120749"/>
                <a:gd name="connsiteY20" fmla="*/ 1253618 h 1267906"/>
                <a:gd name="connsiteX21" fmla="*/ 776287 w 4120749"/>
                <a:gd name="connsiteY21" fmla="*/ 1248856 h 1267906"/>
                <a:gd name="connsiteX22" fmla="*/ 847725 w 4120749"/>
                <a:gd name="connsiteY22" fmla="*/ 1244093 h 1267906"/>
                <a:gd name="connsiteX23" fmla="*/ 885825 w 4120749"/>
                <a:gd name="connsiteY23" fmla="*/ 1239331 h 1267906"/>
                <a:gd name="connsiteX24" fmla="*/ 914400 w 4120749"/>
                <a:gd name="connsiteY24" fmla="*/ 1229806 h 1267906"/>
                <a:gd name="connsiteX25" fmla="*/ 928687 w 4120749"/>
                <a:gd name="connsiteY25" fmla="*/ 1225043 h 1267906"/>
                <a:gd name="connsiteX26" fmla="*/ 1090612 w 4120749"/>
                <a:gd name="connsiteY26" fmla="*/ 1234568 h 1267906"/>
                <a:gd name="connsiteX27" fmla="*/ 1104900 w 4120749"/>
                <a:gd name="connsiteY27" fmla="*/ 1239331 h 1267906"/>
                <a:gd name="connsiteX28" fmla="*/ 1119187 w 4120749"/>
                <a:gd name="connsiteY28" fmla="*/ 1248856 h 1267906"/>
                <a:gd name="connsiteX29" fmla="*/ 1223962 w 4120749"/>
                <a:gd name="connsiteY29" fmla="*/ 1244093 h 1267906"/>
                <a:gd name="connsiteX30" fmla="*/ 1266825 w 4120749"/>
                <a:gd name="connsiteY30" fmla="*/ 1225043 h 1267906"/>
                <a:gd name="connsiteX31" fmla="*/ 1295400 w 4120749"/>
                <a:gd name="connsiteY31" fmla="*/ 1220281 h 1267906"/>
                <a:gd name="connsiteX32" fmla="*/ 1509712 w 4120749"/>
                <a:gd name="connsiteY32" fmla="*/ 1225043 h 1267906"/>
                <a:gd name="connsiteX33" fmla="*/ 1552575 w 4120749"/>
                <a:gd name="connsiteY33" fmla="*/ 1239331 h 1267906"/>
                <a:gd name="connsiteX34" fmla="*/ 1566862 w 4120749"/>
                <a:gd name="connsiteY34" fmla="*/ 1244093 h 1267906"/>
                <a:gd name="connsiteX35" fmla="*/ 1600200 w 4120749"/>
                <a:gd name="connsiteY35" fmla="*/ 1239331 h 1267906"/>
                <a:gd name="connsiteX36" fmla="*/ 1614487 w 4120749"/>
                <a:gd name="connsiteY36" fmla="*/ 1234568 h 1267906"/>
                <a:gd name="connsiteX37" fmla="*/ 1638300 w 4120749"/>
                <a:gd name="connsiteY37" fmla="*/ 1229806 h 1267906"/>
                <a:gd name="connsiteX38" fmla="*/ 1809750 w 4120749"/>
                <a:gd name="connsiteY38" fmla="*/ 1234568 h 1267906"/>
                <a:gd name="connsiteX39" fmla="*/ 1866900 w 4120749"/>
                <a:gd name="connsiteY39" fmla="*/ 1239331 h 1267906"/>
                <a:gd name="connsiteX40" fmla="*/ 1914525 w 4120749"/>
                <a:gd name="connsiteY40" fmla="*/ 1253618 h 1267906"/>
                <a:gd name="connsiteX41" fmla="*/ 1928812 w 4120749"/>
                <a:gd name="connsiteY41" fmla="*/ 1258381 h 1267906"/>
                <a:gd name="connsiteX42" fmla="*/ 1943100 w 4120749"/>
                <a:gd name="connsiteY42" fmla="*/ 1267906 h 1267906"/>
                <a:gd name="connsiteX43" fmla="*/ 1995487 w 4120749"/>
                <a:gd name="connsiteY43" fmla="*/ 1258381 h 1267906"/>
                <a:gd name="connsiteX44" fmla="*/ 2009775 w 4120749"/>
                <a:gd name="connsiteY44" fmla="*/ 1248856 h 1267906"/>
                <a:gd name="connsiteX45" fmla="*/ 2024062 w 4120749"/>
                <a:gd name="connsiteY45" fmla="*/ 1244093 h 1267906"/>
                <a:gd name="connsiteX46" fmla="*/ 2052637 w 4120749"/>
                <a:gd name="connsiteY46" fmla="*/ 1225043 h 1267906"/>
                <a:gd name="connsiteX47" fmla="*/ 2100262 w 4120749"/>
                <a:gd name="connsiteY47" fmla="*/ 1215518 h 1267906"/>
                <a:gd name="connsiteX48" fmla="*/ 2157412 w 4120749"/>
                <a:gd name="connsiteY48" fmla="*/ 1220281 h 1267906"/>
                <a:gd name="connsiteX49" fmla="*/ 2243137 w 4120749"/>
                <a:gd name="connsiteY49" fmla="*/ 1225043 h 1267906"/>
                <a:gd name="connsiteX50" fmla="*/ 2266950 w 4120749"/>
                <a:gd name="connsiteY50" fmla="*/ 1229806 h 1267906"/>
                <a:gd name="connsiteX51" fmla="*/ 2300287 w 4120749"/>
                <a:gd name="connsiteY51" fmla="*/ 1234568 h 1267906"/>
                <a:gd name="connsiteX52" fmla="*/ 2381250 w 4120749"/>
                <a:gd name="connsiteY52" fmla="*/ 1234568 h 1267906"/>
                <a:gd name="connsiteX53" fmla="*/ 2443162 w 4120749"/>
                <a:gd name="connsiteY53" fmla="*/ 1239331 h 1267906"/>
                <a:gd name="connsiteX54" fmla="*/ 2581275 w 4120749"/>
                <a:gd name="connsiteY54" fmla="*/ 1239331 h 1267906"/>
                <a:gd name="connsiteX55" fmla="*/ 2624137 w 4120749"/>
                <a:gd name="connsiteY55" fmla="*/ 1225043 h 1267906"/>
                <a:gd name="connsiteX56" fmla="*/ 2638425 w 4120749"/>
                <a:gd name="connsiteY56" fmla="*/ 1220281 h 1267906"/>
                <a:gd name="connsiteX57" fmla="*/ 2652712 w 4120749"/>
                <a:gd name="connsiteY57" fmla="*/ 1215518 h 1267906"/>
                <a:gd name="connsiteX58" fmla="*/ 2995612 w 4120749"/>
                <a:gd name="connsiteY58" fmla="*/ 1225043 h 1267906"/>
                <a:gd name="connsiteX59" fmla="*/ 3090862 w 4120749"/>
                <a:gd name="connsiteY59" fmla="*/ 1220281 h 1267906"/>
                <a:gd name="connsiteX60" fmla="*/ 3248025 w 4120749"/>
                <a:gd name="connsiteY60" fmla="*/ 1225043 h 1267906"/>
                <a:gd name="connsiteX61" fmla="*/ 3262312 w 4120749"/>
                <a:gd name="connsiteY61" fmla="*/ 1229806 h 1267906"/>
                <a:gd name="connsiteX62" fmla="*/ 3305175 w 4120749"/>
                <a:gd name="connsiteY62" fmla="*/ 1239331 h 1267906"/>
                <a:gd name="connsiteX63" fmla="*/ 3319462 w 4120749"/>
                <a:gd name="connsiteY63" fmla="*/ 1244093 h 1267906"/>
                <a:gd name="connsiteX64" fmla="*/ 3409950 w 4120749"/>
                <a:gd name="connsiteY64" fmla="*/ 1248856 h 1267906"/>
                <a:gd name="connsiteX65" fmla="*/ 3443287 w 4120749"/>
                <a:gd name="connsiteY65" fmla="*/ 1244093 h 1267906"/>
                <a:gd name="connsiteX66" fmla="*/ 3471862 w 4120749"/>
                <a:gd name="connsiteY66" fmla="*/ 1234568 h 1267906"/>
                <a:gd name="connsiteX67" fmla="*/ 3514725 w 4120749"/>
                <a:gd name="connsiteY67" fmla="*/ 1220281 h 1267906"/>
                <a:gd name="connsiteX68" fmla="*/ 3552825 w 4120749"/>
                <a:gd name="connsiteY68" fmla="*/ 1215518 h 1267906"/>
                <a:gd name="connsiteX69" fmla="*/ 3709987 w 4120749"/>
                <a:gd name="connsiteY69" fmla="*/ 1220281 h 1267906"/>
                <a:gd name="connsiteX70" fmla="*/ 3738562 w 4120749"/>
                <a:gd name="connsiteY70" fmla="*/ 1229806 h 1267906"/>
                <a:gd name="connsiteX71" fmla="*/ 3762375 w 4120749"/>
                <a:gd name="connsiteY71" fmla="*/ 1234568 h 1267906"/>
                <a:gd name="connsiteX72" fmla="*/ 3829050 w 4120749"/>
                <a:gd name="connsiteY72" fmla="*/ 1220281 h 1267906"/>
                <a:gd name="connsiteX73" fmla="*/ 3948112 w 4120749"/>
                <a:gd name="connsiteY73" fmla="*/ 1215518 h 1267906"/>
                <a:gd name="connsiteX74" fmla="*/ 3976687 w 4120749"/>
                <a:gd name="connsiteY74" fmla="*/ 1201231 h 1267906"/>
                <a:gd name="connsiteX75" fmla="*/ 4000500 w 4120749"/>
                <a:gd name="connsiteY75" fmla="*/ 1182181 h 1267906"/>
                <a:gd name="connsiteX76" fmla="*/ 4014787 w 4120749"/>
                <a:gd name="connsiteY76" fmla="*/ 1172656 h 1267906"/>
                <a:gd name="connsiteX77" fmla="*/ 4029075 w 4120749"/>
                <a:gd name="connsiteY77" fmla="*/ 1167893 h 1267906"/>
                <a:gd name="connsiteX78" fmla="*/ 4033837 w 4120749"/>
                <a:gd name="connsiteY78" fmla="*/ 1115506 h 1267906"/>
                <a:gd name="connsiteX79" fmla="*/ 4038600 w 4120749"/>
                <a:gd name="connsiteY79" fmla="*/ 1101218 h 1267906"/>
                <a:gd name="connsiteX80" fmla="*/ 4052887 w 4120749"/>
                <a:gd name="connsiteY80" fmla="*/ 1091693 h 1267906"/>
                <a:gd name="connsiteX81" fmla="*/ 4067175 w 4120749"/>
                <a:gd name="connsiteY81" fmla="*/ 1086931 h 1267906"/>
                <a:gd name="connsiteX82" fmla="*/ 4100512 w 4120749"/>
                <a:gd name="connsiteY82" fmla="*/ 1039306 h 1267906"/>
                <a:gd name="connsiteX83" fmla="*/ 4095750 w 4120749"/>
                <a:gd name="connsiteY83" fmla="*/ 996443 h 1267906"/>
                <a:gd name="connsiteX84" fmla="*/ 4090987 w 4120749"/>
                <a:gd name="connsiteY84" fmla="*/ 982156 h 1267906"/>
                <a:gd name="connsiteX85" fmla="*/ 4086225 w 4120749"/>
                <a:gd name="connsiteY85" fmla="*/ 963106 h 1267906"/>
                <a:gd name="connsiteX86" fmla="*/ 4081462 w 4120749"/>
                <a:gd name="connsiteY86" fmla="*/ 925006 h 1267906"/>
                <a:gd name="connsiteX87" fmla="*/ 4095750 w 4120749"/>
                <a:gd name="connsiteY87" fmla="*/ 863093 h 1267906"/>
                <a:gd name="connsiteX88" fmla="*/ 4100512 w 4120749"/>
                <a:gd name="connsiteY88" fmla="*/ 848806 h 1267906"/>
                <a:gd name="connsiteX89" fmla="*/ 4086225 w 4120749"/>
                <a:gd name="connsiteY89" fmla="*/ 815468 h 1267906"/>
                <a:gd name="connsiteX90" fmla="*/ 4071937 w 4120749"/>
                <a:gd name="connsiteY90" fmla="*/ 786893 h 1267906"/>
                <a:gd name="connsiteX91" fmla="*/ 4081462 w 4120749"/>
                <a:gd name="connsiteY91" fmla="*/ 639256 h 1267906"/>
                <a:gd name="connsiteX92" fmla="*/ 4090987 w 4120749"/>
                <a:gd name="connsiteY92" fmla="*/ 544006 h 1267906"/>
                <a:gd name="connsiteX93" fmla="*/ 4086225 w 4120749"/>
                <a:gd name="connsiteY93" fmla="*/ 486856 h 1267906"/>
                <a:gd name="connsiteX94" fmla="*/ 4086225 w 4120749"/>
                <a:gd name="connsiteY94" fmla="*/ 410656 h 1267906"/>
                <a:gd name="connsiteX95" fmla="*/ 4095750 w 4120749"/>
                <a:gd name="connsiteY95" fmla="*/ 396368 h 1267906"/>
                <a:gd name="connsiteX96" fmla="*/ 4100512 w 4120749"/>
                <a:gd name="connsiteY96" fmla="*/ 382081 h 1267906"/>
                <a:gd name="connsiteX97" fmla="*/ 4090987 w 4120749"/>
                <a:gd name="connsiteY97" fmla="*/ 329693 h 1267906"/>
                <a:gd name="connsiteX98" fmla="*/ 4071937 w 4120749"/>
                <a:gd name="connsiteY98" fmla="*/ 301118 h 1267906"/>
                <a:gd name="connsiteX99" fmla="*/ 4081462 w 4120749"/>
                <a:gd name="connsiteY99" fmla="*/ 258256 h 1267906"/>
                <a:gd name="connsiteX100" fmla="*/ 4100512 w 4120749"/>
                <a:gd name="connsiteY100" fmla="*/ 229681 h 1267906"/>
                <a:gd name="connsiteX101" fmla="*/ 4105275 w 4120749"/>
                <a:gd name="connsiteY101" fmla="*/ 215393 h 1267906"/>
                <a:gd name="connsiteX102" fmla="*/ 4114800 w 4120749"/>
                <a:gd name="connsiteY102" fmla="*/ 201106 h 1267906"/>
                <a:gd name="connsiteX103" fmla="*/ 4114800 w 4120749"/>
                <a:gd name="connsiteY103" fmla="*/ 110618 h 1267906"/>
                <a:gd name="connsiteX104" fmla="*/ 4100512 w 4120749"/>
                <a:gd name="connsiteY104" fmla="*/ 82043 h 1267906"/>
                <a:gd name="connsiteX105" fmla="*/ 4081462 w 4120749"/>
                <a:gd name="connsiteY105" fmla="*/ 67756 h 1267906"/>
                <a:gd name="connsiteX106" fmla="*/ 4052887 w 4120749"/>
                <a:gd name="connsiteY106" fmla="*/ 48706 h 1267906"/>
                <a:gd name="connsiteX107" fmla="*/ 4038600 w 4120749"/>
                <a:gd name="connsiteY107" fmla="*/ 39181 h 1267906"/>
                <a:gd name="connsiteX108" fmla="*/ 3971925 w 4120749"/>
                <a:gd name="connsiteY108" fmla="*/ 24893 h 1267906"/>
                <a:gd name="connsiteX109" fmla="*/ 3795712 w 4120749"/>
                <a:gd name="connsiteY109" fmla="*/ 29656 h 1267906"/>
                <a:gd name="connsiteX110" fmla="*/ 3781425 w 4120749"/>
                <a:gd name="connsiteY110" fmla="*/ 34418 h 1267906"/>
                <a:gd name="connsiteX111" fmla="*/ 3743325 w 4120749"/>
                <a:gd name="connsiteY111" fmla="*/ 43943 h 1267906"/>
                <a:gd name="connsiteX112" fmla="*/ 3667125 w 4120749"/>
                <a:gd name="connsiteY112" fmla="*/ 39181 h 1267906"/>
                <a:gd name="connsiteX113" fmla="*/ 3624262 w 4120749"/>
                <a:gd name="connsiteY113" fmla="*/ 24893 h 1267906"/>
                <a:gd name="connsiteX114" fmla="*/ 3581400 w 4120749"/>
                <a:gd name="connsiteY114" fmla="*/ 10606 h 1267906"/>
                <a:gd name="connsiteX115" fmla="*/ 3548062 w 4120749"/>
                <a:gd name="connsiteY115" fmla="*/ 5843 h 1267906"/>
                <a:gd name="connsiteX116" fmla="*/ 3500437 w 4120749"/>
                <a:gd name="connsiteY116" fmla="*/ 5843 h 1267906"/>
                <a:gd name="connsiteX117" fmla="*/ 3486150 w 4120749"/>
                <a:gd name="connsiteY117" fmla="*/ 15368 h 1267906"/>
                <a:gd name="connsiteX118" fmla="*/ 3409950 w 4120749"/>
                <a:gd name="connsiteY118" fmla="*/ 34418 h 1267906"/>
                <a:gd name="connsiteX119" fmla="*/ 3152775 w 4120749"/>
                <a:gd name="connsiteY119" fmla="*/ 39181 h 1267906"/>
                <a:gd name="connsiteX120" fmla="*/ 3028950 w 4120749"/>
                <a:gd name="connsiteY120" fmla="*/ 29656 h 1267906"/>
                <a:gd name="connsiteX121" fmla="*/ 3000375 w 4120749"/>
                <a:gd name="connsiteY121" fmla="*/ 20131 h 1267906"/>
                <a:gd name="connsiteX122" fmla="*/ 2986087 w 4120749"/>
                <a:gd name="connsiteY122" fmla="*/ 15368 h 1267906"/>
                <a:gd name="connsiteX123" fmla="*/ 2938462 w 4120749"/>
                <a:gd name="connsiteY123" fmla="*/ 24893 h 1267906"/>
                <a:gd name="connsiteX124" fmla="*/ 2914650 w 4120749"/>
                <a:gd name="connsiteY124" fmla="*/ 29656 h 1267906"/>
                <a:gd name="connsiteX125" fmla="*/ 2719387 w 4120749"/>
                <a:gd name="connsiteY125" fmla="*/ 34418 h 1267906"/>
                <a:gd name="connsiteX126" fmla="*/ 2605087 w 4120749"/>
                <a:gd name="connsiteY126" fmla="*/ 29656 h 1267906"/>
                <a:gd name="connsiteX127" fmla="*/ 2590800 w 4120749"/>
                <a:gd name="connsiteY127" fmla="*/ 24893 h 1267906"/>
                <a:gd name="connsiteX128" fmla="*/ 2462212 w 4120749"/>
                <a:gd name="connsiteY128" fmla="*/ 34418 h 1267906"/>
                <a:gd name="connsiteX129" fmla="*/ 2371725 w 4120749"/>
                <a:gd name="connsiteY129" fmla="*/ 39181 h 1267906"/>
                <a:gd name="connsiteX130" fmla="*/ 2247900 w 4120749"/>
                <a:gd name="connsiteY130" fmla="*/ 48706 h 1267906"/>
                <a:gd name="connsiteX131" fmla="*/ 2133600 w 4120749"/>
                <a:gd name="connsiteY131" fmla="*/ 43943 h 1267906"/>
                <a:gd name="connsiteX132" fmla="*/ 1924050 w 4120749"/>
                <a:gd name="connsiteY132" fmla="*/ 39181 h 1267906"/>
                <a:gd name="connsiteX133" fmla="*/ 1862137 w 4120749"/>
                <a:gd name="connsiteY133" fmla="*/ 34418 h 1267906"/>
                <a:gd name="connsiteX134" fmla="*/ 1833562 w 4120749"/>
                <a:gd name="connsiteY134" fmla="*/ 24893 h 1267906"/>
                <a:gd name="connsiteX135" fmla="*/ 1819275 w 4120749"/>
                <a:gd name="connsiteY135" fmla="*/ 20131 h 1267906"/>
                <a:gd name="connsiteX136" fmla="*/ 1738312 w 4120749"/>
                <a:gd name="connsiteY136" fmla="*/ 15368 h 1267906"/>
                <a:gd name="connsiteX137" fmla="*/ 1685925 w 4120749"/>
                <a:gd name="connsiteY137" fmla="*/ 10606 h 1267906"/>
                <a:gd name="connsiteX138" fmla="*/ 1624012 w 4120749"/>
                <a:gd name="connsiteY138" fmla="*/ 15368 h 1267906"/>
                <a:gd name="connsiteX139" fmla="*/ 1600200 w 4120749"/>
                <a:gd name="connsiteY139" fmla="*/ 20131 h 1267906"/>
                <a:gd name="connsiteX140" fmla="*/ 1552575 w 4120749"/>
                <a:gd name="connsiteY140" fmla="*/ 24893 h 1267906"/>
                <a:gd name="connsiteX141" fmla="*/ 1524000 w 4120749"/>
                <a:gd name="connsiteY141" fmla="*/ 29656 h 1267906"/>
                <a:gd name="connsiteX142" fmla="*/ 1495425 w 4120749"/>
                <a:gd name="connsiteY142" fmla="*/ 39181 h 1267906"/>
                <a:gd name="connsiteX143" fmla="*/ 1300162 w 4120749"/>
                <a:gd name="connsiteY143" fmla="*/ 34418 h 1267906"/>
                <a:gd name="connsiteX144" fmla="*/ 1271587 w 4120749"/>
                <a:gd name="connsiteY144" fmla="*/ 29656 h 1267906"/>
                <a:gd name="connsiteX145" fmla="*/ 1076325 w 4120749"/>
                <a:gd name="connsiteY145" fmla="*/ 34418 h 1267906"/>
                <a:gd name="connsiteX146" fmla="*/ 1052512 w 4120749"/>
                <a:gd name="connsiteY146" fmla="*/ 39181 h 1267906"/>
                <a:gd name="connsiteX147" fmla="*/ 1038225 w 4120749"/>
                <a:gd name="connsiteY147" fmla="*/ 43943 h 1267906"/>
                <a:gd name="connsiteX148" fmla="*/ 819150 w 4120749"/>
                <a:gd name="connsiteY148" fmla="*/ 39181 h 1267906"/>
                <a:gd name="connsiteX149" fmla="*/ 762000 w 4120749"/>
                <a:gd name="connsiteY149" fmla="*/ 34418 h 1267906"/>
                <a:gd name="connsiteX150" fmla="*/ 738187 w 4120749"/>
                <a:gd name="connsiteY150" fmla="*/ 29656 h 1267906"/>
                <a:gd name="connsiteX151" fmla="*/ 681037 w 4120749"/>
                <a:gd name="connsiteY151" fmla="*/ 24893 h 1267906"/>
                <a:gd name="connsiteX152" fmla="*/ 633412 w 4120749"/>
                <a:gd name="connsiteY152" fmla="*/ 15368 h 1267906"/>
                <a:gd name="connsiteX153" fmla="*/ 547687 w 4120749"/>
                <a:gd name="connsiteY153" fmla="*/ 20131 h 1267906"/>
                <a:gd name="connsiteX154" fmla="*/ 476250 w 4120749"/>
                <a:gd name="connsiteY154" fmla="*/ 29656 h 1267906"/>
                <a:gd name="connsiteX155" fmla="*/ 461962 w 4120749"/>
                <a:gd name="connsiteY155" fmla="*/ 34418 h 1267906"/>
                <a:gd name="connsiteX156" fmla="*/ 328612 w 4120749"/>
                <a:gd name="connsiteY156" fmla="*/ 29656 h 1267906"/>
                <a:gd name="connsiteX157" fmla="*/ 280987 w 4120749"/>
                <a:gd name="connsiteY157" fmla="*/ 24893 h 1267906"/>
                <a:gd name="connsiteX158" fmla="*/ 233362 w 4120749"/>
                <a:gd name="connsiteY158" fmla="*/ 15368 h 1267906"/>
                <a:gd name="connsiteX159" fmla="*/ 133350 w 4120749"/>
                <a:gd name="connsiteY159" fmla="*/ 10606 h 1267906"/>
                <a:gd name="connsiteX160" fmla="*/ 95250 w 4120749"/>
                <a:gd name="connsiteY160" fmla="*/ 15368 h 1267906"/>
                <a:gd name="connsiteX161" fmla="*/ 80962 w 4120749"/>
                <a:gd name="connsiteY161" fmla="*/ 24893 h 1267906"/>
                <a:gd name="connsiteX162" fmla="*/ 52387 w 4120749"/>
                <a:gd name="connsiteY162" fmla="*/ 34418 h 1267906"/>
                <a:gd name="connsiteX163" fmla="*/ 38100 w 4120749"/>
                <a:gd name="connsiteY163" fmla="*/ 39181 h 1267906"/>
                <a:gd name="connsiteX164" fmla="*/ 23812 w 4120749"/>
                <a:gd name="connsiteY164" fmla="*/ 43943 h 1267906"/>
                <a:gd name="connsiteX165" fmla="*/ 9525 w 4120749"/>
                <a:gd name="connsiteY165" fmla="*/ 53468 h 1267906"/>
                <a:gd name="connsiteX166" fmla="*/ 14287 w 4120749"/>
                <a:gd name="connsiteY166" fmla="*/ 377318 h 1267906"/>
                <a:gd name="connsiteX167" fmla="*/ 4762 w 4120749"/>
                <a:gd name="connsiteY167" fmla="*/ 424943 h 1267906"/>
                <a:gd name="connsiteX168" fmla="*/ 0 w 4120749"/>
                <a:gd name="connsiteY168" fmla="*/ 482093 h 1267906"/>
                <a:gd name="connsiteX169" fmla="*/ 9525 w 4120749"/>
                <a:gd name="connsiteY169" fmla="*/ 624968 h 1267906"/>
                <a:gd name="connsiteX170" fmla="*/ 14287 w 4120749"/>
                <a:gd name="connsiteY170" fmla="*/ 763081 h 1267906"/>
                <a:gd name="connsiteX171" fmla="*/ 19050 w 4120749"/>
                <a:gd name="connsiteY171" fmla="*/ 805943 h 1267906"/>
                <a:gd name="connsiteX172" fmla="*/ 23812 w 4120749"/>
                <a:gd name="connsiteY172" fmla="*/ 1139318 h 1267906"/>
                <a:gd name="connsiteX173" fmla="*/ 33337 w 4120749"/>
                <a:gd name="connsiteY173" fmla="*/ 1172656 h 1267906"/>
                <a:gd name="connsiteX174" fmla="*/ 28575 w 4120749"/>
                <a:gd name="connsiteY174" fmla="*/ 1205993 h 1267906"/>
                <a:gd name="connsiteX0" fmla="*/ 28575 w 4120749"/>
                <a:gd name="connsiteY0" fmla="*/ 1205993 h 1267906"/>
                <a:gd name="connsiteX1" fmla="*/ 71437 w 4120749"/>
                <a:gd name="connsiteY1" fmla="*/ 1215518 h 1267906"/>
                <a:gd name="connsiteX2" fmla="*/ 85725 w 4120749"/>
                <a:gd name="connsiteY2" fmla="*/ 1225043 h 1267906"/>
                <a:gd name="connsiteX3" fmla="*/ 100012 w 4120749"/>
                <a:gd name="connsiteY3" fmla="*/ 1229806 h 1267906"/>
                <a:gd name="connsiteX4" fmla="*/ 214312 w 4120749"/>
                <a:gd name="connsiteY4" fmla="*/ 1225043 h 1267906"/>
                <a:gd name="connsiteX5" fmla="*/ 242887 w 4120749"/>
                <a:gd name="connsiteY5" fmla="*/ 1215518 h 1267906"/>
                <a:gd name="connsiteX6" fmla="*/ 257175 w 4120749"/>
                <a:gd name="connsiteY6" fmla="*/ 1210756 h 1267906"/>
                <a:gd name="connsiteX7" fmla="*/ 271462 w 4120749"/>
                <a:gd name="connsiteY7" fmla="*/ 1205993 h 1267906"/>
                <a:gd name="connsiteX8" fmla="*/ 304800 w 4120749"/>
                <a:gd name="connsiteY8" fmla="*/ 1215518 h 1267906"/>
                <a:gd name="connsiteX9" fmla="*/ 319087 w 4120749"/>
                <a:gd name="connsiteY9" fmla="*/ 1225043 h 1267906"/>
                <a:gd name="connsiteX10" fmla="*/ 528637 w 4120749"/>
                <a:gd name="connsiteY10" fmla="*/ 1225043 h 1267906"/>
                <a:gd name="connsiteX11" fmla="*/ 561975 w 4120749"/>
                <a:gd name="connsiteY11" fmla="*/ 1239331 h 1267906"/>
                <a:gd name="connsiteX12" fmla="*/ 576262 w 4120749"/>
                <a:gd name="connsiteY12" fmla="*/ 1244093 h 1267906"/>
                <a:gd name="connsiteX13" fmla="*/ 585787 w 4120749"/>
                <a:gd name="connsiteY13" fmla="*/ 1229806 h 1267906"/>
                <a:gd name="connsiteX14" fmla="*/ 623887 w 4120749"/>
                <a:gd name="connsiteY14" fmla="*/ 1239331 h 1267906"/>
                <a:gd name="connsiteX15" fmla="*/ 638175 w 4120749"/>
                <a:gd name="connsiteY15" fmla="*/ 1253618 h 1267906"/>
                <a:gd name="connsiteX16" fmla="*/ 652462 w 4120749"/>
                <a:gd name="connsiteY16" fmla="*/ 1258381 h 1267906"/>
                <a:gd name="connsiteX17" fmla="*/ 666750 w 4120749"/>
                <a:gd name="connsiteY17" fmla="*/ 1267906 h 1267906"/>
                <a:gd name="connsiteX18" fmla="*/ 728662 w 4120749"/>
                <a:gd name="connsiteY18" fmla="*/ 1263143 h 1267906"/>
                <a:gd name="connsiteX19" fmla="*/ 742950 w 4120749"/>
                <a:gd name="connsiteY19" fmla="*/ 1258381 h 1267906"/>
                <a:gd name="connsiteX20" fmla="*/ 762000 w 4120749"/>
                <a:gd name="connsiteY20" fmla="*/ 1253618 h 1267906"/>
                <a:gd name="connsiteX21" fmla="*/ 776287 w 4120749"/>
                <a:gd name="connsiteY21" fmla="*/ 1248856 h 1267906"/>
                <a:gd name="connsiteX22" fmla="*/ 847725 w 4120749"/>
                <a:gd name="connsiteY22" fmla="*/ 1244093 h 1267906"/>
                <a:gd name="connsiteX23" fmla="*/ 885825 w 4120749"/>
                <a:gd name="connsiteY23" fmla="*/ 1239331 h 1267906"/>
                <a:gd name="connsiteX24" fmla="*/ 914400 w 4120749"/>
                <a:gd name="connsiteY24" fmla="*/ 1229806 h 1267906"/>
                <a:gd name="connsiteX25" fmla="*/ 928687 w 4120749"/>
                <a:gd name="connsiteY25" fmla="*/ 1225043 h 1267906"/>
                <a:gd name="connsiteX26" fmla="*/ 1090612 w 4120749"/>
                <a:gd name="connsiteY26" fmla="*/ 1234568 h 1267906"/>
                <a:gd name="connsiteX27" fmla="*/ 1104900 w 4120749"/>
                <a:gd name="connsiteY27" fmla="*/ 1239331 h 1267906"/>
                <a:gd name="connsiteX28" fmla="*/ 1119187 w 4120749"/>
                <a:gd name="connsiteY28" fmla="*/ 1248856 h 1267906"/>
                <a:gd name="connsiteX29" fmla="*/ 1223962 w 4120749"/>
                <a:gd name="connsiteY29" fmla="*/ 1244093 h 1267906"/>
                <a:gd name="connsiteX30" fmla="*/ 1266825 w 4120749"/>
                <a:gd name="connsiteY30" fmla="*/ 1225043 h 1267906"/>
                <a:gd name="connsiteX31" fmla="*/ 1295400 w 4120749"/>
                <a:gd name="connsiteY31" fmla="*/ 1220281 h 1267906"/>
                <a:gd name="connsiteX32" fmla="*/ 1509712 w 4120749"/>
                <a:gd name="connsiteY32" fmla="*/ 1225043 h 1267906"/>
                <a:gd name="connsiteX33" fmla="*/ 1552575 w 4120749"/>
                <a:gd name="connsiteY33" fmla="*/ 1239331 h 1267906"/>
                <a:gd name="connsiteX34" fmla="*/ 1566862 w 4120749"/>
                <a:gd name="connsiteY34" fmla="*/ 1244093 h 1267906"/>
                <a:gd name="connsiteX35" fmla="*/ 1600200 w 4120749"/>
                <a:gd name="connsiteY35" fmla="*/ 1239331 h 1267906"/>
                <a:gd name="connsiteX36" fmla="*/ 1614487 w 4120749"/>
                <a:gd name="connsiteY36" fmla="*/ 1234568 h 1267906"/>
                <a:gd name="connsiteX37" fmla="*/ 1638300 w 4120749"/>
                <a:gd name="connsiteY37" fmla="*/ 1229806 h 1267906"/>
                <a:gd name="connsiteX38" fmla="*/ 1809750 w 4120749"/>
                <a:gd name="connsiteY38" fmla="*/ 1234568 h 1267906"/>
                <a:gd name="connsiteX39" fmla="*/ 1866900 w 4120749"/>
                <a:gd name="connsiteY39" fmla="*/ 1239331 h 1267906"/>
                <a:gd name="connsiteX40" fmla="*/ 1914525 w 4120749"/>
                <a:gd name="connsiteY40" fmla="*/ 1253618 h 1267906"/>
                <a:gd name="connsiteX41" fmla="*/ 1928812 w 4120749"/>
                <a:gd name="connsiteY41" fmla="*/ 1258381 h 1267906"/>
                <a:gd name="connsiteX42" fmla="*/ 1943100 w 4120749"/>
                <a:gd name="connsiteY42" fmla="*/ 1267906 h 1267906"/>
                <a:gd name="connsiteX43" fmla="*/ 1995487 w 4120749"/>
                <a:gd name="connsiteY43" fmla="*/ 1258381 h 1267906"/>
                <a:gd name="connsiteX44" fmla="*/ 2009775 w 4120749"/>
                <a:gd name="connsiteY44" fmla="*/ 1248856 h 1267906"/>
                <a:gd name="connsiteX45" fmla="*/ 2024062 w 4120749"/>
                <a:gd name="connsiteY45" fmla="*/ 1244093 h 1267906"/>
                <a:gd name="connsiteX46" fmla="*/ 2052637 w 4120749"/>
                <a:gd name="connsiteY46" fmla="*/ 1225043 h 1267906"/>
                <a:gd name="connsiteX47" fmla="*/ 2100262 w 4120749"/>
                <a:gd name="connsiteY47" fmla="*/ 1215518 h 1267906"/>
                <a:gd name="connsiteX48" fmla="*/ 2157412 w 4120749"/>
                <a:gd name="connsiteY48" fmla="*/ 1220281 h 1267906"/>
                <a:gd name="connsiteX49" fmla="*/ 2243137 w 4120749"/>
                <a:gd name="connsiteY49" fmla="*/ 1225043 h 1267906"/>
                <a:gd name="connsiteX50" fmla="*/ 2266950 w 4120749"/>
                <a:gd name="connsiteY50" fmla="*/ 1229806 h 1267906"/>
                <a:gd name="connsiteX51" fmla="*/ 2300287 w 4120749"/>
                <a:gd name="connsiteY51" fmla="*/ 1234568 h 1267906"/>
                <a:gd name="connsiteX52" fmla="*/ 2381250 w 4120749"/>
                <a:gd name="connsiteY52" fmla="*/ 1234568 h 1267906"/>
                <a:gd name="connsiteX53" fmla="*/ 2443162 w 4120749"/>
                <a:gd name="connsiteY53" fmla="*/ 1239331 h 1267906"/>
                <a:gd name="connsiteX54" fmla="*/ 2581275 w 4120749"/>
                <a:gd name="connsiteY54" fmla="*/ 1239331 h 1267906"/>
                <a:gd name="connsiteX55" fmla="*/ 2624137 w 4120749"/>
                <a:gd name="connsiteY55" fmla="*/ 1225043 h 1267906"/>
                <a:gd name="connsiteX56" fmla="*/ 2638425 w 4120749"/>
                <a:gd name="connsiteY56" fmla="*/ 1220281 h 1267906"/>
                <a:gd name="connsiteX57" fmla="*/ 2652712 w 4120749"/>
                <a:gd name="connsiteY57" fmla="*/ 1215518 h 1267906"/>
                <a:gd name="connsiteX58" fmla="*/ 2995612 w 4120749"/>
                <a:gd name="connsiteY58" fmla="*/ 1225043 h 1267906"/>
                <a:gd name="connsiteX59" fmla="*/ 3090862 w 4120749"/>
                <a:gd name="connsiteY59" fmla="*/ 1220281 h 1267906"/>
                <a:gd name="connsiteX60" fmla="*/ 3248025 w 4120749"/>
                <a:gd name="connsiteY60" fmla="*/ 1225043 h 1267906"/>
                <a:gd name="connsiteX61" fmla="*/ 3262312 w 4120749"/>
                <a:gd name="connsiteY61" fmla="*/ 1229806 h 1267906"/>
                <a:gd name="connsiteX62" fmla="*/ 3305175 w 4120749"/>
                <a:gd name="connsiteY62" fmla="*/ 1239331 h 1267906"/>
                <a:gd name="connsiteX63" fmla="*/ 3319462 w 4120749"/>
                <a:gd name="connsiteY63" fmla="*/ 1244093 h 1267906"/>
                <a:gd name="connsiteX64" fmla="*/ 3409950 w 4120749"/>
                <a:gd name="connsiteY64" fmla="*/ 1248856 h 1267906"/>
                <a:gd name="connsiteX65" fmla="*/ 3443287 w 4120749"/>
                <a:gd name="connsiteY65" fmla="*/ 1244093 h 1267906"/>
                <a:gd name="connsiteX66" fmla="*/ 3471862 w 4120749"/>
                <a:gd name="connsiteY66" fmla="*/ 1234568 h 1267906"/>
                <a:gd name="connsiteX67" fmla="*/ 3514725 w 4120749"/>
                <a:gd name="connsiteY67" fmla="*/ 1220281 h 1267906"/>
                <a:gd name="connsiteX68" fmla="*/ 3552825 w 4120749"/>
                <a:gd name="connsiteY68" fmla="*/ 1215518 h 1267906"/>
                <a:gd name="connsiteX69" fmla="*/ 3709987 w 4120749"/>
                <a:gd name="connsiteY69" fmla="*/ 1220281 h 1267906"/>
                <a:gd name="connsiteX70" fmla="*/ 3738562 w 4120749"/>
                <a:gd name="connsiteY70" fmla="*/ 1229806 h 1267906"/>
                <a:gd name="connsiteX71" fmla="*/ 3762375 w 4120749"/>
                <a:gd name="connsiteY71" fmla="*/ 1234568 h 1267906"/>
                <a:gd name="connsiteX72" fmla="*/ 3829050 w 4120749"/>
                <a:gd name="connsiteY72" fmla="*/ 1220281 h 1267906"/>
                <a:gd name="connsiteX73" fmla="*/ 3948112 w 4120749"/>
                <a:gd name="connsiteY73" fmla="*/ 1215518 h 1267906"/>
                <a:gd name="connsiteX74" fmla="*/ 3976687 w 4120749"/>
                <a:gd name="connsiteY74" fmla="*/ 1201231 h 1267906"/>
                <a:gd name="connsiteX75" fmla="*/ 4000500 w 4120749"/>
                <a:gd name="connsiteY75" fmla="*/ 1182181 h 1267906"/>
                <a:gd name="connsiteX76" fmla="*/ 4014787 w 4120749"/>
                <a:gd name="connsiteY76" fmla="*/ 1172656 h 1267906"/>
                <a:gd name="connsiteX77" fmla="*/ 4029075 w 4120749"/>
                <a:gd name="connsiteY77" fmla="*/ 1167893 h 1267906"/>
                <a:gd name="connsiteX78" fmla="*/ 4033837 w 4120749"/>
                <a:gd name="connsiteY78" fmla="*/ 1115506 h 1267906"/>
                <a:gd name="connsiteX79" fmla="*/ 4038600 w 4120749"/>
                <a:gd name="connsiteY79" fmla="*/ 1101218 h 1267906"/>
                <a:gd name="connsiteX80" fmla="*/ 4052887 w 4120749"/>
                <a:gd name="connsiteY80" fmla="*/ 1091693 h 1267906"/>
                <a:gd name="connsiteX81" fmla="*/ 4067175 w 4120749"/>
                <a:gd name="connsiteY81" fmla="*/ 1086931 h 1267906"/>
                <a:gd name="connsiteX82" fmla="*/ 4100512 w 4120749"/>
                <a:gd name="connsiteY82" fmla="*/ 1039306 h 1267906"/>
                <a:gd name="connsiteX83" fmla="*/ 4095750 w 4120749"/>
                <a:gd name="connsiteY83" fmla="*/ 996443 h 1267906"/>
                <a:gd name="connsiteX84" fmla="*/ 4090987 w 4120749"/>
                <a:gd name="connsiteY84" fmla="*/ 982156 h 1267906"/>
                <a:gd name="connsiteX85" fmla="*/ 4086225 w 4120749"/>
                <a:gd name="connsiteY85" fmla="*/ 963106 h 1267906"/>
                <a:gd name="connsiteX86" fmla="*/ 4081462 w 4120749"/>
                <a:gd name="connsiteY86" fmla="*/ 925006 h 1267906"/>
                <a:gd name="connsiteX87" fmla="*/ 4095750 w 4120749"/>
                <a:gd name="connsiteY87" fmla="*/ 863093 h 1267906"/>
                <a:gd name="connsiteX88" fmla="*/ 4100512 w 4120749"/>
                <a:gd name="connsiteY88" fmla="*/ 848806 h 1267906"/>
                <a:gd name="connsiteX89" fmla="*/ 4086225 w 4120749"/>
                <a:gd name="connsiteY89" fmla="*/ 815468 h 1267906"/>
                <a:gd name="connsiteX90" fmla="*/ 4071937 w 4120749"/>
                <a:gd name="connsiteY90" fmla="*/ 786893 h 1267906"/>
                <a:gd name="connsiteX91" fmla="*/ 4081462 w 4120749"/>
                <a:gd name="connsiteY91" fmla="*/ 639256 h 1267906"/>
                <a:gd name="connsiteX92" fmla="*/ 4090987 w 4120749"/>
                <a:gd name="connsiteY92" fmla="*/ 544006 h 1267906"/>
                <a:gd name="connsiteX93" fmla="*/ 4086225 w 4120749"/>
                <a:gd name="connsiteY93" fmla="*/ 486856 h 1267906"/>
                <a:gd name="connsiteX94" fmla="*/ 4086225 w 4120749"/>
                <a:gd name="connsiteY94" fmla="*/ 410656 h 1267906"/>
                <a:gd name="connsiteX95" fmla="*/ 4095750 w 4120749"/>
                <a:gd name="connsiteY95" fmla="*/ 396368 h 1267906"/>
                <a:gd name="connsiteX96" fmla="*/ 4100512 w 4120749"/>
                <a:gd name="connsiteY96" fmla="*/ 382081 h 1267906"/>
                <a:gd name="connsiteX97" fmla="*/ 4090987 w 4120749"/>
                <a:gd name="connsiteY97" fmla="*/ 329693 h 1267906"/>
                <a:gd name="connsiteX98" fmla="*/ 4071937 w 4120749"/>
                <a:gd name="connsiteY98" fmla="*/ 301118 h 1267906"/>
                <a:gd name="connsiteX99" fmla="*/ 4081462 w 4120749"/>
                <a:gd name="connsiteY99" fmla="*/ 258256 h 1267906"/>
                <a:gd name="connsiteX100" fmla="*/ 4100512 w 4120749"/>
                <a:gd name="connsiteY100" fmla="*/ 229681 h 1267906"/>
                <a:gd name="connsiteX101" fmla="*/ 4105275 w 4120749"/>
                <a:gd name="connsiteY101" fmla="*/ 215393 h 1267906"/>
                <a:gd name="connsiteX102" fmla="*/ 4114800 w 4120749"/>
                <a:gd name="connsiteY102" fmla="*/ 201106 h 1267906"/>
                <a:gd name="connsiteX103" fmla="*/ 4114800 w 4120749"/>
                <a:gd name="connsiteY103" fmla="*/ 110618 h 1267906"/>
                <a:gd name="connsiteX104" fmla="*/ 4100512 w 4120749"/>
                <a:gd name="connsiteY104" fmla="*/ 82043 h 1267906"/>
                <a:gd name="connsiteX105" fmla="*/ 4081462 w 4120749"/>
                <a:gd name="connsiteY105" fmla="*/ 67756 h 1267906"/>
                <a:gd name="connsiteX106" fmla="*/ 4052887 w 4120749"/>
                <a:gd name="connsiteY106" fmla="*/ 48706 h 1267906"/>
                <a:gd name="connsiteX107" fmla="*/ 4038600 w 4120749"/>
                <a:gd name="connsiteY107" fmla="*/ 39181 h 1267906"/>
                <a:gd name="connsiteX108" fmla="*/ 3971925 w 4120749"/>
                <a:gd name="connsiteY108" fmla="*/ 24893 h 1267906"/>
                <a:gd name="connsiteX109" fmla="*/ 3795712 w 4120749"/>
                <a:gd name="connsiteY109" fmla="*/ 29656 h 1267906"/>
                <a:gd name="connsiteX110" fmla="*/ 3781425 w 4120749"/>
                <a:gd name="connsiteY110" fmla="*/ 34418 h 1267906"/>
                <a:gd name="connsiteX111" fmla="*/ 3743325 w 4120749"/>
                <a:gd name="connsiteY111" fmla="*/ 43943 h 1267906"/>
                <a:gd name="connsiteX112" fmla="*/ 3667125 w 4120749"/>
                <a:gd name="connsiteY112" fmla="*/ 39181 h 1267906"/>
                <a:gd name="connsiteX113" fmla="*/ 3624262 w 4120749"/>
                <a:gd name="connsiteY113" fmla="*/ 24893 h 1267906"/>
                <a:gd name="connsiteX114" fmla="*/ 3581400 w 4120749"/>
                <a:gd name="connsiteY114" fmla="*/ 10606 h 1267906"/>
                <a:gd name="connsiteX115" fmla="*/ 3548062 w 4120749"/>
                <a:gd name="connsiteY115" fmla="*/ 5843 h 1267906"/>
                <a:gd name="connsiteX116" fmla="*/ 3500437 w 4120749"/>
                <a:gd name="connsiteY116" fmla="*/ 5843 h 1267906"/>
                <a:gd name="connsiteX117" fmla="*/ 3486150 w 4120749"/>
                <a:gd name="connsiteY117" fmla="*/ 15368 h 1267906"/>
                <a:gd name="connsiteX118" fmla="*/ 3409950 w 4120749"/>
                <a:gd name="connsiteY118" fmla="*/ 34418 h 1267906"/>
                <a:gd name="connsiteX119" fmla="*/ 3152775 w 4120749"/>
                <a:gd name="connsiteY119" fmla="*/ 39181 h 1267906"/>
                <a:gd name="connsiteX120" fmla="*/ 3028950 w 4120749"/>
                <a:gd name="connsiteY120" fmla="*/ 29656 h 1267906"/>
                <a:gd name="connsiteX121" fmla="*/ 3000375 w 4120749"/>
                <a:gd name="connsiteY121" fmla="*/ 20131 h 1267906"/>
                <a:gd name="connsiteX122" fmla="*/ 2986087 w 4120749"/>
                <a:gd name="connsiteY122" fmla="*/ 15368 h 1267906"/>
                <a:gd name="connsiteX123" fmla="*/ 2938462 w 4120749"/>
                <a:gd name="connsiteY123" fmla="*/ 24893 h 1267906"/>
                <a:gd name="connsiteX124" fmla="*/ 2914650 w 4120749"/>
                <a:gd name="connsiteY124" fmla="*/ 29656 h 1267906"/>
                <a:gd name="connsiteX125" fmla="*/ 2719387 w 4120749"/>
                <a:gd name="connsiteY125" fmla="*/ 34418 h 1267906"/>
                <a:gd name="connsiteX126" fmla="*/ 2605087 w 4120749"/>
                <a:gd name="connsiteY126" fmla="*/ 29656 h 1267906"/>
                <a:gd name="connsiteX127" fmla="*/ 2590800 w 4120749"/>
                <a:gd name="connsiteY127" fmla="*/ 24893 h 1267906"/>
                <a:gd name="connsiteX128" fmla="*/ 2462212 w 4120749"/>
                <a:gd name="connsiteY128" fmla="*/ 34418 h 1267906"/>
                <a:gd name="connsiteX129" fmla="*/ 2371725 w 4120749"/>
                <a:gd name="connsiteY129" fmla="*/ 39181 h 1267906"/>
                <a:gd name="connsiteX130" fmla="*/ 2247900 w 4120749"/>
                <a:gd name="connsiteY130" fmla="*/ 48706 h 1267906"/>
                <a:gd name="connsiteX131" fmla="*/ 2133600 w 4120749"/>
                <a:gd name="connsiteY131" fmla="*/ 43943 h 1267906"/>
                <a:gd name="connsiteX132" fmla="*/ 1924050 w 4120749"/>
                <a:gd name="connsiteY132" fmla="*/ 39181 h 1267906"/>
                <a:gd name="connsiteX133" fmla="*/ 1862137 w 4120749"/>
                <a:gd name="connsiteY133" fmla="*/ 34418 h 1267906"/>
                <a:gd name="connsiteX134" fmla="*/ 1833562 w 4120749"/>
                <a:gd name="connsiteY134" fmla="*/ 24893 h 1267906"/>
                <a:gd name="connsiteX135" fmla="*/ 1819275 w 4120749"/>
                <a:gd name="connsiteY135" fmla="*/ 20131 h 1267906"/>
                <a:gd name="connsiteX136" fmla="*/ 1738312 w 4120749"/>
                <a:gd name="connsiteY136" fmla="*/ 15368 h 1267906"/>
                <a:gd name="connsiteX137" fmla="*/ 1685925 w 4120749"/>
                <a:gd name="connsiteY137" fmla="*/ 10606 h 1267906"/>
                <a:gd name="connsiteX138" fmla="*/ 1624012 w 4120749"/>
                <a:gd name="connsiteY138" fmla="*/ 15368 h 1267906"/>
                <a:gd name="connsiteX139" fmla="*/ 1600200 w 4120749"/>
                <a:gd name="connsiteY139" fmla="*/ 20131 h 1267906"/>
                <a:gd name="connsiteX140" fmla="*/ 1552575 w 4120749"/>
                <a:gd name="connsiteY140" fmla="*/ 24893 h 1267906"/>
                <a:gd name="connsiteX141" fmla="*/ 1524000 w 4120749"/>
                <a:gd name="connsiteY141" fmla="*/ 29656 h 1267906"/>
                <a:gd name="connsiteX142" fmla="*/ 1495425 w 4120749"/>
                <a:gd name="connsiteY142" fmla="*/ 39181 h 1267906"/>
                <a:gd name="connsiteX143" fmla="*/ 1300162 w 4120749"/>
                <a:gd name="connsiteY143" fmla="*/ 34418 h 1267906"/>
                <a:gd name="connsiteX144" fmla="*/ 1271587 w 4120749"/>
                <a:gd name="connsiteY144" fmla="*/ 29656 h 1267906"/>
                <a:gd name="connsiteX145" fmla="*/ 1076325 w 4120749"/>
                <a:gd name="connsiteY145" fmla="*/ 34418 h 1267906"/>
                <a:gd name="connsiteX146" fmla="*/ 1052512 w 4120749"/>
                <a:gd name="connsiteY146" fmla="*/ 39181 h 1267906"/>
                <a:gd name="connsiteX147" fmla="*/ 1038225 w 4120749"/>
                <a:gd name="connsiteY147" fmla="*/ 43943 h 1267906"/>
                <a:gd name="connsiteX148" fmla="*/ 819150 w 4120749"/>
                <a:gd name="connsiteY148" fmla="*/ 39181 h 1267906"/>
                <a:gd name="connsiteX149" fmla="*/ 762000 w 4120749"/>
                <a:gd name="connsiteY149" fmla="*/ 34418 h 1267906"/>
                <a:gd name="connsiteX150" fmla="*/ 738187 w 4120749"/>
                <a:gd name="connsiteY150" fmla="*/ 29656 h 1267906"/>
                <a:gd name="connsiteX151" fmla="*/ 681037 w 4120749"/>
                <a:gd name="connsiteY151" fmla="*/ 24893 h 1267906"/>
                <a:gd name="connsiteX152" fmla="*/ 633412 w 4120749"/>
                <a:gd name="connsiteY152" fmla="*/ 15368 h 1267906"/>
                <a:gd name="connsiteX153" fmla="*/ 547687 w 4120749"/>
                <a:gd name="connsiteY153" fmla="*/ 20131 h 1267906"/>
                <a:gd name="connsiteX154" fmla="*/ 476250 w 4120749"/>
                <a:gd name="connsiteY154" fmla="*/ 29656 h 1267906"/>
                <a:gd name="connsiteX155" fmla="*/ 461962 w 4120749"/>
                <a:gd name="connsiteY155" fmla="*/ 34418 h 1267906"/>
                <a:gd name="connsiteX156" fmla="*/ 328612 w 4120749"/>
                <a:gd name="connsiteY156" fmla="*/ 29656 h 1267906"/>
                <a:gd name="connsiteX157" fmla="*/ 280987 w 4120749"/>
                <a:gd name="connsiteY157" fmla="*/ 24893 h 1267906"/>
                <a:gd name="connsiteX158" fmla="*/ 233362 w 4120749"/>
                <a:gd name="connsiteY158" fmla="*/ 15368 h 1267906"/>
                <a:gd name="connsiteX159" fmla="*/ 133350 w 4120749"/>
                <a:gd name="connsiteY159" fmla="*/ 10606 h 1267906"/>
                <a:gd name="connsiteX160" fmla="*/ 95250 w 4120749"/>
                <a:gd name="connsiteY160" fmla="*/ 15368 h 1267906"/>
                <a:gd name="connsiteX161" fmla="*/ 80962 w 4120749"/>
                <a:gd name="connsiteY161" fmla="*/ 24893 h 1267906"/>
                <a:gd name="connsiteX162" fmla="*/ 52387 w 4120749"/>
                <a:gd name="connsiteY162" fmla="*/ 34418 h 1267906"/>
                <a:gd name="connsiteX163" fmla="*/ 38100 w 4120749"/>
                <a:gd name="connsiteY163" fmla="*/ 39181 h 1267906"/>
                <a:gd name="connsiteX164" fmla="*/ 23812 w 4120749"/>
                <a:gd name="connsiteY164" fmla="*/ 43943 h 1267906"/>
                <a:gd name="connsiteX165" fmla="*/ 9525 w 4120749"/>
                <a:gd name="connsiteY165" fmla="*/ 53468 h 1267906"/>
                <a:gd name="connsiteX166" fmla="*/ 3810 w 4120749"/>
                <a:gd name="connsiteY166" fmla="*/ 342076 h 1267906"/>
                <a:gd name="connsiteX167" fmla="*/ 14287 w 4120749"/>
                <a:gd name="connsiteY167" fmla="*/ 377318 h 1267906"/>
                <a:gd name="connsiteX168" fmla="*/ 4762 w 4120749"/>
                <a:gd name="connsiteY168" fmla="*/ 424943 h 1267906"/>
                <a:gd name="connsiteX169" fmla="*/ 0 w 4120749"/>
                <a:gd name="connsiteY169" fmla="*/ 482093 h 1267906"/>
                <a:gd name="connsiteX170" fmla="*/ 9525 w 4120749"/>
                <a:gd name="connsiteY170" fmla="*/ 624968 h 1267906"/>
                <a:gd name="connsiteX171" fmla="*/ 14287 w 4120749"/>
                <a:gd name="connsiteY171" fmla="*/ 763081 h 1267906"/>
                <a:gd name="connsiteX172" fmla="*/ 19050 w 4120749"/>
                <a:gd name="connsiteY172" fmla="*/ 805943 h 1267906"/>
                <a:gd name="connsiteX173" fmla="*/ 23812 w 4120749"/>
                <a:gd name="connsiteY173" fmla="*/ 1139318 h 1267906"/>
                <a:gd name="connsiteX174" fmla="*/ 33337 w 4120749"/>
                <a:gd name="connsiteY174" fmla="*/ 1172656 h 1267906"/>
                <a:gd name="connsiteX175" fmla="*/ 28575 w 4120749"/>
                <a:gd name="connsiteY175" fmla="*/ 1205993 h 1267906"/>
                <a:gd name="connsiteX0" fmla="*/ 28575 w 4120749"/>
                <a:gd name="connsiteY0" fmla="*/ 1205993 h 1267906"/>
                <a:gd name="connsiteX1" fmla="*/ 71437 w 4120749"/>
                <a:gd name="connsiteY1" fmla="*/ 1215518 h 1267906"/>
                <a:gd name="connsiteX2" fmla="*/ 85725 w 4120749"/>
                <a:gd name="connsiteY2" fmla="*/ 1225043 h 1267906"/>
                <a:gd name="connsiteX3" fmla="*/ 100012 w 4120749"/>
                <a:gd name="connsiteY3" fmla="*/ 1229806 h 1267906"/>
                <a:gd name="connsiteX4" fmla="*/ 214312 w 4120749"/>
                <a:gd name="connsiteY4" fmla="*/ 1225043 h 1267906"/>
                <a:gd name="connsiteX5" fmla="*/ 242887 w 4120749"/>
                <a:gd name="connsiteY5" fmla="*/ 1215518 h 1267906"/>
                <a:gd name="connsiteX6" fmla="*/ 257175 w 4120749"/>
                <a:gd name="connsiteY6" fmla="*/ 1210756 h 1267906"/>
                <a:gd name="connsiteX7" fmla="*/ 271462 w 4120749"/>
                <a:gd name="connsiteY7" fmla="*/ 1205993 h 1267906"/>
                <a:gd name="connsiteX8" fmla="*/ 304800 w 4120749"/>
                <a:gd name="connsiteY8" fmla="*/ 1215518 h 1267906"/>
                <a:gd name="connsiteX9" fmla="*/ 319087 w 4120749"/>
                <a:gd name="connsiteY9" fmla="*/ 1225043 h 1267906"/>
                <a:gd name="connsiteX10" fmla="*/ 528637 w 4120749"/>
                <a:gd name="connsiteY10" fmla="*/ 1225043 h 1267906"/>
                <a:gd name="connsiteX11" fmla="*/ 561975 w 4120749"/>
                <a:gd name="connsiteY11" fmla="*/ 1239331 h 1267906"/>
                <a:gd name="connsiteX12" fmla="*/ 576262 w 4120749"/>
                <a:gd name="connsiteY12" fmla="*/ 1244093 h 1267906"/>
                <a:gd name="connsiteX13" fmla="*/ 585787 w 4120749"/>
                <a:gd name="connsiteY13" fmla="*/ 1229806 h 1267906"/>
                <a:gd name="connsiteX14" fmla="*/ 623887 w 4120749"/>
                <a:gd name="connsiteY14" fmla="*/ 1239331 h 1267906"/>
                <a:gd name="connsiteX15" fmla="*/ 638175 w 4120749"/>
                <a:gd name="connsiteY15" fmla="*/ 1253618 h 1267906"/>
                <a:gd name="connsiteX16" fmla="*/ 652462 w 4120749"/>
                <a:gd name="connsiteY16" fmla="*/ 1258381 h 1267906"/>
                <a:gd name="connsiteX17" fmla="*/ 666750 w 4120749"/>
                <a:gd name="connsiteY17" fmla="*/ 1267906 h 1267906"/>
                <a:gd name="connsiteX18" fmla="*/ 728662 w 4120749"/>
                <a:gd name="connsiteY18" fmla="*/ 1263143 h 1267906"/>
                <a:gd name="connsiteX19" fmla="*/ 742950 w 4120749"/>
                <a:gd name="connsiteY19" fmla="*/ 1258381 h 1267906"/>
                <a:gd name="connsiteX20" fmla="*/ 762000 w 4120749"/>
                <a:gd name="connsiteY20" fmla="*/ 1253618 h 1267906"/>
                <a:gd name="connsiteX21" fmla="*/ 776287 w 4120749"/>
                <a:gd name="connsiteY21" fmla="*/ 1248856 h 1267906"/>
                <a:gd name="connsiteX22" fmla="*/ 847725 w 4120749"/>
                <a:gd name="connsiteY22" fmla="*/ 1244093 h 1267906"/>
                <a:gd name="connsiteX23" fmla="*/ 885825 w 4120749"/>
                <a:gd name="connsiteY23" fmla="*/ 1239331 h 1267906"/>
                <a:gd name="connsiteX24" fmla="*/ 914400 w 4120749"/>
                <a:gd name="connsiteY24" fmla="*/ 1229806 h 1267906"/>
                <a:gd name="connsiteX25" fmla="*/ 928687 w 4120749"/>
                <a:gd name="connsiteY25" fmla="*/ 1225043 h 1267906"/>
                <a:gd name="connsiteX26" fmla="*/ 1090612 w 4120749"/>
                <a:gd name="connsiteY26" fmla="*/ 1234568 h 1267906"/>
                <a:gd name="connsiteX27" fmla="*/ 1104900 w 4120749"/>
                <a:gd name="connsiteY27" fmla="*/ 1239331 h 1267906"/>
                <a:gd name="connsiteX28" fmla="*/ 1119187 w 4120749"/>
                <a:gd name="connsiteY28" fmla="*/ 1248856 h 1267906"/>
                <a:gd name="connsiteX29" fmla="*/ 1223962 w 4120749"/>
                <a:gd name="connsiteY29" fmla="*/ 1244093 h 1267906"/>
                <a:gd name="connsiteX30" fmla="*/ 1266825 w 4120749"/>
                <a:gd name="connsiteY30" fmla="*/ 1225043 h 1267906"/>
                <a:gd name="connsiteX31" fmla="*/ 1295400 w 4120749"/>
                <a:gd name="connsiteY31" fmla="*/ 1220281 h 1267906"/>
                <a:gd name="connsiteX32" fmla="*/ 1509712 w 4120749"/>
                <a:gd name="connsiteY32" fmla="*/ 1225043 h 1267906"/>
                <a:gd name="connsiteX33" fmla="*/ 1552575 w 4120749"/>
                <a:gd name="connsiteY33" fmla="*/ 1239331 h 1267906"/>
                <a:gd name="connsiteX34" fmla="*/ 1566862 w 4120749"/>
                <a:gd name="connsiteY34" fmla="*/ 1244093 h 1267906"/>
                <a:gd name="connsiteX35" fmla="*/ 1600200 w 4120749"/>
                <a:gd name="connsiteY35" fmla="*/ 1239331 h 1267906"/>
                <a:gd name="connsiteX36" fmla="*/ 1614487 w 4120749"/>
                <a:gd name="connsiteY36" fmla="*/ 1234568 h 1267906"/>
                <a:gd name="connsiteX37" fmla="*/ 1638300 w 4120749"/>
                <a:gd name="connsiteY37" fmla="*/ 1229806 h 1267906"/>
                <a:gd name="connsiteX38" fmla="*/ 1809750 w 4120749"/>
                <a:gd name="connsiteY38" fmla="*/ 1234568 h 1267906"/>
                <a:gd name="connsiteX39" fmla="*/ 1866900 w 4120749"/>
                <a:gd name="connsiteY39" fmla="*/ 1239331 h 1267906"/>
                <a:gd name="connsiteX40" fmla="*/ 1914525 w 4120749"/>
                <a:gd name="connsiteY40" fmla="*/ 1253618 h 1267906"/>
                <a:gd name="connsiteX41" fmla="*/ 1928812 w 4120749"/>
                <a:gd name="connsiteY41" fmla="*/ 1258381 h 1267906"/>
                <a:gd name="connsiteX42" fmla="*/ 1943100 w 4120749"/>
                <a:gd name="connsiteY42" fmla="*/ 1267906 h 1267906"/>
                <a:gd name="connsiteX43" fmla="*/ 1995487 w 4120749"/>
                <a:gd name="connsiteY43" fmla="*/ 1258381 h 1267906"/>
                <a:gd name="connsiteX44" fmla="*/ 2009775 w 4120749"/>
                <a:gd name="connsiteY44" fmla="*/ 1248856 h 1267906"/>
                <a:gd name="connsiteX45" fmla="*/ 2024062 w 4120749"/>
                <a:gd name="connsiteY45" fmla="*/ 1244093 h 1267906"/>
                <a:gd name="connsiteX46" fmla="*/ 2052637 w 4120749"/>
                <a:gd name="connsiteY46" fmla="*/ 1225043 h 1267906"/>
                <a:gd name="connsiteX47" fmla="*/ 2100262 w 4120749"/>
                <a:gd name="connsiteY47" fmla="*/ 1215518 h 1267906"/>
                <a:gd name="connsiteX48" fmla="*/ 2157412 w 4120749"/>
                <a:gd name="connsiteY48" fmla="*/ 1220281 h 1267906"/>
                <a:gd name="connsiteX49" fmla="*/ 2243137 w 4120749"/>
                <a:gd name="connsiteY49" fmla="*/ 1225043 h 1267906"/>
                <a:gd name="connsiteX50" fmla="*/ 2266950 w 4120749"/>
                <a:gd name="connsiteY50" fmla="*/ 1229806 h 1267906"/>
                <a:gd name="connsiteX51" fmla="*/ 2300287 w 4120749"/>
                <a:gd name="connsiteY51" fmla="*/ 1234568 h 1267906"/>
                <a:gd name="connsiteX52" fmla="*/ 2381250 w 4120749"/>
                <a:gd name="connsiteY52" fmla="*/ 1234568 h 1267906"/>
                <a:gd name="connsiteX53" fmla="*/ 2443162 w 4120749"/>
                <a:gd name="connsiteY53" fmla="*/ 1239331 h 1267906"/>
                <a:gd name="connsiteX54" fmla="*/ 2581275 w 4120749"/>
                <a:gd name="connsiteY54" fmla="*/ 1239331 h 1267906"/>
                <a:gd name="connsiteX55" fmla="*/ 2624137 w 4120749"/>
                <a:gd name="connsiteY55" fmla="*/ 1225043 h 1267906"/>
                <a:gd name="connsiteX56" fmla="*/ 2638425 w 4120749"/>
                <a:gd name="connsiteY56" fmla="*/ 1220281 h 1267906"/>
                <a:gd name="connsiteX57" fmla="*/ 2652712 w 4120749"/>
                <a:gd name="connsiteY57" fmla="*/ 1215518 h 1267906"/>
                <a:gd name="connsiteX58" fmla="*/ 2995612 w 4120749"/>
                <a:gd name="connsiteY58" fmla="*/ 1225043 h 1267906"/>
                <a:gd name="connsiteX59" fmla="*/ 3090862 w 4120749"/>
                <a:gd name="connsiteY59" fmla="*/ 1220281 h 1267906"/>
                <a:gd name="connsiteX60" fmla="*/ 3248025 w 4120749"/>
                <a:gd name="connsiteY60" fmla="*/ 1225043 h 1267906"/>
                <a:gd name="connsiteX61" fmla="*/ 3262312 w 4120749"/>
                <a:gd name="connsiteY61" fmla="*/ 1229806 h 1267906"/>
                <a:gd name="connsiteX62" fmla="*/ 3305175 w 4120749"/>
                <a:gd name="connsiteY62" fmla="*/ 1239331 h 1267906"/>
                <a:gd name="connsiteX63" fmla="*/ 3319462 w 4120749"/>
                <a:gd name="connsiteY63" fmla="*/ 1244093 h 1267906"/>
                <a:gd name="connsiteX64" fmla="*/ 3409950 w 4120749"/>
                <a:gd name="connsiteY64" fmla="*/ 1248856 h 1267906"/>
                <a:gd name="connsiteX65" fmla="*/ 3443287 w 4120749"/>
                <a:gd name="connsiteY65" fmla="*/ 1244093 h 1267906"/>
                <a:gd name="connsiteX66" fmla="*/ 3471862 w 4120749"/>
                <a:gd name="connsiteY66" fmla="*/ 1234568 h 1267906"/>
                <a:gd name="connsiteX67" fmla="*/ 3514725 w 4120749"/>
                <a:gd name="connsiteY67" fmla="*/ 1220281 h 1267906"/>
                <a:gd name="connsiteX68" fmla="*/ 3552825 w 4120749"/>
                <a:gd name="connsiteY68" fmla="*/ 1215518 h 1267906"/>
                <a:gd name="connsiteX69" fmla="*/ 3709987 w 4120749"/>
                <a:gd name="connsiteY69" fmla="*/ 1220281 h 1267906"/>
                <a:gd name="connsiteX70" fmla="*/ 3738562 w 4120749"/>
                <a:gd name="connsiteY70" fmla="*/ 1229806 h 1267906"/>
                <a:gd name="connsiteX71" fmla="*/ 3762375 w 4120749"/>
                <a:gd name="connsiteY71" fmla="*/ 1234568 h 1267906"/>
                <a:gd name="connsiteX72" fmla="*/ 3829050 w 4120749"/>
                <a:gd name="connsiteY72" fmla="*/ 1220281 h 1267906"/>
                <a:gd name="connsiteX73" fmla="*/ 3948112 w 4120749"/>
                <a:gd name="connsiteY73" fmla="*/ 1215518 h 1267906"/>
                <a:gd name="connsiteX74" fmla="*/ 3976687 w 4120749"/>
                <a:gd name="connsiteY74" fmla="*/ 1201231 h 1267906"/>
                <a:gd name="connsiteX75" fmla="*/ 4000500 w 4120749"/>
                <a:gd name="connsiteY75" fmla="*/ 1182181 h 1267906"/>
                <a:gd name="connsiteX76" fmla="*/ 4014787 w 4120749"/>
                <a:gd name="connsiteY76" fmla="*/ 1172656 h 1267906"/>
                <a:gd name="connsiteX77" fmla="*/ 4029075 w 4120749"/>
                <a:gd name="connsiteY77" fmla="*/ 1167893 h 1267906"/>
                <a:gd name="connsiteX78" fmla="*/ 4033837 w 4120749"/>
                <a:gd name="connsiteY78" fmla="*/ 1115506 h 1267906"/>
                <a:gd name="connsiteX79" fmla="*/ 4038600 w 4120749"/>
                <a:gd name="connsiteY79" fmla="*/ 1101218 h 1267906"/>
                <a:gd name="connsiteX80" fmla="*/ 4052887 w 4120749"/>
                <a:gd name="connsiteY80" fmla="*/ 1091693 h 1267906"/>
                <a:gd name="connsiteX81" fmla="*/ 4067175 w 4120749"/>
                <a:gd name="connsiteY81" fmla="*/ 1086931 h 1267906"/>
                <a:gd name="connsiteX82" fmla="*/ 4100512 w 4120749"/>
                <a:gd name="connsiteY82" fmla="*/ 1039306 h 1267906"/>
                <a:gd name="connsiteX83" fmla="*/ 4095750 w 4120749"/>
                <a:gd name="connsiteY83" fmla="*/ 996443 h 1267906"/>
                <a:gd name="connsiteX84" fmla="*/ 4090987 w 4120749"/>
                <a:gd name="connsiteY84" fmla="*/ 982156 h 1267906"/>
                <a:gd name="connsiteX85" fmla="*/ 4086225 w 4120749"/>
                <a:gd name="connsiteY85" fmla="*/ 963106 h 1267906"/>
                <a:gd name="connsiteX86" fmla="*/ 4081462 w 4120749"/>
                <a:gd name="connsiteY86" fmla="*/ 925006 h 1267906"/>
                <a:gd name="connsiteX87" fmla="*/ 4095750 w 4120749"/>
                <a:gd name="connsiteY87" fmla="*/ 863093 h 1267906"/>
                <a:gd name="connsiteX88" fmla="*/ 4100512 w 4120749"/>
                <a:gd name="connsiteY88" fmla="*/ 848806 h 1267906"/>
                <a:gd name="connsiteX89" fmla="*/ 4086225 w 4120749"/>
                <a:gd name="connsiteY89" fmla="*/ 815468 h 1267906"/>
                <a:gd name="connsiteX90" fmla="*/ 4071937 w 4120749"/>
                <a:gd name="connsiteY90" fmla="*/ 786893 h 1267906"/>
                <a:gd name="connsiteX91" fmla="*/ 4081462 w 4120749"/>
                <a:gd name="connsiteY91" fmla="*/ 639256 h 1267906"/>
                <a:gd name="connsiteX92" fmla="*/ 4090987 w 4120749"/>
                <a:gd name="connsiteY92" fmla="*/ 544006 h 1267906"/>
                <a:gd name="connsiteX93" fmla="*/ 4086225 w 4120749"/>
                <a:gd name="connsiteY93" fmla="*/ 486856 h 1267906"/>
                <a:gd name="connsiteX94" fmla="*/ 4086225 w 4120749"/>
                <a:gd name="connsiteY94" fmla="*/ 410656 h 1267906"/>
                <a:gd name="connsiteX95" fmla="*/ 4095750 w 4120749"/>
                <a:gd name="connsiteY95" fmla="*/ 396368 h 1267906"/>
                <a:gd name="connsiteX96" fmla="*/ 4100512 w 4120749"/>
                <a:gd name="connsiteY96" fmla="*/ 382081 h 1267906"/>
                <a:gd name="connsiteX97" fmla="*/ 4090987 w 4120749"/>
                <a:gd name="connsiteY97" fmla="*/ 329693 h 1267906"/>
                <a:gd name="connsiteX98" fmla="*/ 4071937 w 4120749"/>
                <a:gd name="connsiteY98" fmla="*/ 301118 h 1267906"/>
                <a:gd name="connsiteX99" fmla="*/ 4081462 w 4120749"/>
                <a:gd name="connsiteY99" fmla="*/ 258256 h 1267906"/>
                <a:gd name="connsiteX100" fmla="*/ 4100512 w 4120749"/>
                <a:gd name="connsiteY100" fmla="*/ 229681 h 1267906"/>
                <a:gd name="connsiteX101" fmla="*/ 4105275 w 4120749"/>
                <a:gd name="connsiteY101" fmla="*/ 215393 h 1267906"/>
                <a:gd name="connsiteX102" fmla="*/ 4114800 w 4120749"/>
                <a:gd name="connsiteY102" fmla="*/ 201106 h 1267906"/>
                <a:gd name="connsiteX103" fmla="*/ 4114800 w 4120749"/>
                <a:gd name="connsiteY103" fmla="*/ 110618 h 1267906"/>
                <a:gd name="connsiteX104" fmla="*/ 4100512 w 4120749"/>
                <a:gd name="connsiteY104" fmla="*/ 82043 h 1267906"/>
                <a:gd name="connsiteX105" fmla="*/ 4081462 w 4120749"/>
                <a:gd name="connsiteY105" fmla="*/ 67756 h 1267906"/>
                <a:gd name="connsiteX106" fmla="*/ 4052887 w 4120749"/>
                <a:gd name="connsiteY106" fmla="*/ 48706 h 1267906"/>
                <a:gd name="connsiteX107" fmla="*/ 4038600 w 4120749"/>
                <a:gd name="connsiteY107" fmla="*/ 39181 h 1267906"/>
                <a:gd name="connsiteX108" fmla="*/ 3971925 w 4120749"/>
                <a:gd name="connsiteY108" fmla="*/ 24893 h 1267906"/>
                <a:gd name="connsiteX109" fmla="*/ 3795712 w 4120749"/>
                <a:gd name="connsiteY109" fmla="*/ 29656 h 1267906"/>
                <a:gd name="connsiteX110" fmla="*/ 3781425 w 4120749"/>
                <a:gd name="connsiteY110" fmla="*/ 34418 h 1267906"/>
                <a:gd name="connsiteX111" fmla="*/ 3743325 w 4120749"/>
                <a:gd name="connsiteY111" fmla="*/ 43943 h 1267906"/>
                <a:gd name="connsiteX112" fmla="*/ 3667125 w 4120749"/>
                <a:gd name="connsiteY112" fmla="*/ 39181 h 1267906"/>
                <a:gd name="connsiteX113" fmla="*/ 3624262 w 4120749"/>
                <a:gd name="connsiteY113" fmla="*/ 24893 h 1267906"/>
                <a:gd name="connsiteX114" fmla="*/ 3581400 w 4120749"/>
                <a:gd name="connsiteY114" fmla="*/ 10606 h 1267906"/>
                <a:gd name="connsiteX115" fmla="*/ 3548062 w 4120749"/>
                <a:gd name="connsiteY115" fmla="*/ 5843 h 1267906"/>
                <a:gd name="connsiteX116" fmla="*/ 3500437 w 4120749"/>
                <a:gd name="connsiteY116" fmla="*/ 5843 h 1267906"/>
                <a:gd name="connsiteX117" fmla="*/ 3486150 w 4120749"/>
                <a:gd name="connsiteY117" fmla="*/ 15368 h 1267906"/>
                <a:gd name="connsiteX118" fmla="*/ 3409950 w 4120749"/>
                <a:gd name="connsiteY118" fmla="*/ 34418 h 1267906"/>
                <a:gd name="connsiteX119" fmla="*/ 3152775 w 4120749"/>
                <a:gd name="connsiteY119" fmla="*/ 39181 h 1267906"/>
                <a:gd name="connsiteX120" fmla="*/ 3028950 w 4120749"/>
                <a:gd name="connsiteY120" fmla="*/ 29656 h 1267906"/>
                <a:gd name="connsiteX121" fmla="*/ 3000375 w 4120749"/>
                <a:gd name="connsiteY121" fmla="*/ 20131 h 1267906"/>
                <a:gd name="connsiteX122" fmla="*/ 2986087 w 4120749"/>
                <a:gd name="connsiteY122" fmla="*/ 15368 h 1267906"/>
                <a:gd name="connsiteX123" fmla="*/ 2938462 w 4120749"/>
                <a:gd name="connsiteY123" fmla="*/ 24893 h 1267906"/>
                <a:gd name="connsiteX124" fmla="*/ 2914650 w 4120749"/>
                <a:gd name="connsiteY124" fmla="*/ 29656 h 1267906"/>
                <a:gd name="connsiteX125" fmla="*/ 2719387 w 4120749"/>
                <a:gd name="connsiteY125" fmla="*/ 34418 h 1267906"/>
                <a:gd name="connsiteX126" fmla="*/ 2605087 w 4120749"/>
                <a:gd name="connsiteY126" fmla="*/ 29656 h 1267906"/>
                <a:gd name="connsiteX127" fmla="*/ 2590800 w 4120749"/>
                <a:gd name="connsiteY127" fmla="*/ 24893 h 1267906"/>
                <a:gd name="connsiteX128" fmla="*/ 2462212 w 4120749"/>
                <a:gd name="connsiteY128" fmla="*/ 34418 h 1267906"/>
                <a:gd name="connsiteX129" fmla="*/ 2371725 w 4120749"/>
                <a:gd name="connsiteY129" fmla="*/ 39181 h 1267906"/>
                <a:gd name="connsiteX130" fmla="*/ 2247900 w 4120749"/>
                <a:gd name="connsiteY130" fmla="*/ 48706 h 1267906"/>
                <a:gd name="connsiteX131" fmla="*/ 2133600 w 4120749"/>
                <a:gd name="connsiteY131" fmla="*/ 43943 h 1267906"/>
                <a:gd name="connsiteX132" fmla="*/ 1924050 w 4120749"/>
                <a:gd name="connsiteY132" fmla="*/ 39181 h 1267906"/>
                <a:gd name="connsiteX133" fmla="*/ 1862137 w 4120749"/>
                <a:gd name="connsiteY133" fmla="*/ 34418 h 1267906"/>
                <a:gd name="connsiteX134" fmla="*/ 1833562 w 4120749"/>
                <a:gd name="connsiteY134" fmla="*/ 24893 h 1267906"/>
                <a:gd name="connsiteX135" fmla="*/ 1819275 w 4120749"/>
                <a:gd name="connsiteY135" fmla="*/ 20131 h 1267906"/>
                <a:gd name="connsiteX136" fmla="*/ 1738312 w 4120749"/>
                <a:gd name="connsiteY136" fmla="*/ 15368 h 1267906"/>
                <a:gd name="connsiteX137" fmla="*/ 1685925 w 4120749"/>
                <a:gd name="connsiteY137" fmla="*/ 10606 h 1267906"/>
                <a:gd name="connsiteX138" fmla="*/ 1624012 w 4120749"/>
                <a:gd name="connsiteY138" fmla="*/ 15368 h 1267906"/>
                <a:gd name="connsiteX139" fmla="*/ 1600200 w 4120749"/>
                <a:gd name="connsiteY139" fmla="*/ 20131 h 1267906"/>
                <a:gd name="connsiteX140" fmla="*/ 1552575 w 4120749"/>
                <a:gd name="connsiteY140" fmla="*/ 24893 h 1267906"/>
                <a:gd name="connsiteX141" fmla="*/ 1524000 w 4120749"/>
                <a:gd name="connsiteY141" fmla="*/ 29656 h 1267906"/>
                <a:gd name="connsiteX142" fmla="*/ 1495425 w 4120749"/>
                <a:gd name="connsiteY142" fmla="*/ 39181 h 1267906"/>
                <a:gd name="connsiteX143" fmla="*/ 1300162 w 4120749"/>
                <a:gd name="connsiteY143" fmla="*/ 34418 h 1267906"/>
                <a:gd name="connsiteX144" fmla="*/ 1271587 w 4120749"/>
                <a:gd name="connsiteY144" fmla="*/ 29656 h 1267906"/>
                <a:gd name="connsiteX145" fmla="*/ 1076325 w 4120749"/>
                <a:gd name="connsiteY145" fmla="*/ 34418 h 1267906"/>
                <a:gd name="connsiteX146" fmla="*/ 1052512 w 4120749"/>
                <a:gd name="connsiteY146" fmla="*/ 39181 h 1267906"/>
                <a:gd name="connsiteX147" fmla="*/ 1038225 w 4120749"/>
                <a:gd name="connsiteY147" fmla="*/ 43943 h 1267906"/>
                <a:gd name="connsiteX148" fmla="*/ 819150 w 4120749"/>
                <a:gd name="connsiteY148" fmla="*/ 39181 h 1267906"/>
                <a:gd name="connsiteX149" fmla="*/ 762000 w 4120749"/>
                <a:gd name="connsiteY149" fmla="*/ 34418 h 1267906"/>
                <a:gd name="connsiteX150" fmla="*/ 738187 w 4120749"/>
                <a:gd name="connsiteY150" fmla="*/ 29656 h 1267906"/>
                <a:gd name="connsiteX151" fmla="*/ 681037 w 4120749"/>
                <a:gd name="connsiteY151" fmla="*/ 24893 h 1267906"/>
                <a:gd name="connsiteX152" fmla="*/ 633412 w 4120749"/>
                <a:gd name="connsiteY152" fmla="*/ 15368 h 1267906"/>
                <a:gd name="connsiteX153" fmla="*/ 547687 w 4120749"/>
                <a:gd name="connsiteY153" fmla="*/ 20131 h 1267906"/>
                <a:gd name="connsiteX154" fmla="*/ 476250 w 4120749"/>
                <a:gd name="connsiteY154" fmla="*/ 29656 h 1267906"/>
                <a:gd name="connsiteX155" fmla="*/ 461962 w 4120749"/>
                <a:gd name="connsiteY155" fmla="*/ 34418 h 1267906"/>
                <a:gd name="connsiteX156" fmla="*/ 328612 w 4120749"/>
                <a:gd name="connsiteY156" fmla="*/ 29656 h 1267906"/>
                <a:gd name="connsiteX157" fmla="*/ 280987 w 4120749"/>
                <a:gd name="connsiteY157" fmla="*/ 24893 h 1267906"/>
                <a:gd name="connsiteX158" fmla="*/ 233362 w 4120749"/>
                <a:gd name="connsiteY158" fmla="*/ 15368 h 1267906"/>
                <a:gd name="connsiteX159" fmla="*/ 133350 w 4120749"/>
                <a:gd name="connsiteY159" fmla="*/ 10606 h 1267906"/>
                <a:gd name="connsiteX160" fmla="*/ 95250 w 4120749"/>
                <a:gd name="connsiteY160" fmla="*/ 15368 h 1267906"/>
                <a:gd name="connsiteX161" fmla="*/ 80962 w 4120749"/>
                <a:gd name="connsiteY161" fmla="*/ 24893 h 1267906"/>
                <a:gd name="connsiteX162" fmla="*/ 52387 w 4120749"/>
                <a:gd name="connsiteY162" fmla="*/ 34418 h 1267906"/>
                <a:gd name="connsiteX163" fmla="*/ 38100 w 4120749"/>
                <a:gd name="connsiteY163" fmla="*/ 39181 h 1267906"/>
                <a:gd name="connsiteX164" fmla="*/ 23812 w 4120749"/>
                <a:gd name="connsiteY164" fmla="*/ 43943 h 1267906"/>
                <a:gd name="connsiteX165" fmla="*/ 9525 w 4120749"/>
                <a:gd name="connsiteY165" fmla="*/ 53468 h 1267906"/>
                <a:gd name="connsiteX166" fmla="*/ 14287 w 4120749"/>
                <a:gd name="connsiteY166" fmla="*/ 377318 h 1267906"/>
                <a:gd name="connsiteX167" fmla="*/ 4762 w 4120749"/>
                <a:gd name="connsiteY167" fmla="*/ 424943 h 1267906"/>
                <a:gd name="connsiteX168" fmla="*/ 0 w 4120749"/>
                <a:gd name="connsiteY168" fmla="*/ 482093 h 1267906"/>
                <a:gd name="connsiteX169" fmla="*/ 9525 w 4120749"/>
                <a:gd name="connsiteY169" fmla="*/ 624968 h 1267906"/>
                <a:gd name="connsiteX170" fmla="*/ 14287 w 4120749"/>
                <a:gd name="connsiteY170" fmla="*/ 763081 h 1267906"/>
                <a:gd name="connsiteX171" fmla="*/ 19050 w 4120749"/>
                <a:gd name="connsiteY171" fmla="*/ 805943 h 1267906"/>
                <a:gd name="connsiteX172" fmla="*/ 23812 w 4120749"/>
                <a:gd name="connsiteY172" fmla="*/ 1139318 h 1267906"/>
                <a:gd name="connsiteX173" fmla="*/ 33337 w 4120749"/>
                <a:gd name="connsiteY173" fmla="*/ 1172656 h 1267906"/>
                <a:gd name="connsiteX174" fmla="*/ 28575 w 4120749"/>
                <a:gd name="connsiteY174" fmla="*/ 1205993 h 1267906"/>
                <a:gd name="connsiteX0" fmla="*/ 28575 w 4120749"/>
                <a:gd name="connsiteY0" fmla="*/ 1205993 h 1267906"/>
                <a:gd name="connsiteX1" fmla="*/ 71437 w 4120749"/>
                <a:gd name="connsiteY1" fmla="*/ 1215518 h 1267906"/>
                <a:gd name="connsiteX2" fmla="*/ 85725 w 4120749"/>
                <a:gd name="connsiteY2" fmla="*/ 1225043 h 1267906"/>
                <a:gd name="connsiteX3" fmla="*/ 100012 w 4120749"/>
                <a:gd name="connsiteY3" fmla="*/ 1229806 h 1267906"/>
                <a:gd name="connsiteX4" fmla="*/ 214312 w 4120749"/>
                <a:gd name="connsiteY4" fmla="*/ 1225043 h 1267906"/>
                <a:gd name="connsiteX5" fmla="*/ 242887 w 4120749"/>
                <a:gd name="connsiteY5" fmla="*/ 1215518 h 1267906"/>
                <a:gd name="connsiteX6" fmla="*/ 257175 w 4120749"/>
                <a:gd name="connsiteY6" fmla="*/ 1210756 h 1267906"/>
                <a:gd name="connsiteX7" fmla="*/ 271462 w 4120749"/>
                <a:gd name="connsiteY7" fmla="*/ 1205993 h 1267906"/>
                <a:gd name="connsiteX8" fmla="*/ 304800 w 4120749"/>
                <a:gd name="connsiteY8" fmla="*/ 1215518 h 1267906"/>
                <a:gd name="connsiteX9" fmla="*/ 319087 w 4120749"/>
                <a:gd name="connsiteY9" fmla="*/ 1225043 h 1267906"/>
                <a:gd name="connsiteX10" fmla="*/ 528637 w 4120749"/>
                <a:gd name="connsiteY10" fmla="*/ 1225043 h 1267906"/>
                <a:gd name="connsiteX11" fmla="*/ 561975 w 4120749"/>
                <a:gd name="connsiteY11" fmla="*/ 1239331 h 1267906"/>
                <a:gd name="connsiteX12" fmla="*/ 576262 w 4120749"/>
                <a:gd name="connsiteY12" fmla="*/ 1244093 h 1267906"/>
                <a:gd name="connsiteX13" fmla="*/ 585787 w 4120749"/>
                <a:gd name="connsiteY13" fmla="*/ 1229806 h 1267906"/>
                <a:gd name="connsiteX14" fmla="*/ 623887 w 4120749"/>
                <a:gd name="connsiteY14" fmla="*/ 1239331 h 1267906"/>
                <a:gd name="connsiteX15" fmla="*/ 638175 w 4120749"/>
                <a:gd name="connsiteY15" fmla="*/ 1253618 h 1267906"/>
                <a:gd name="connsiteX16" fmla="*/ 652462 w 4120749"/>
                <a:gd name="connsiteY16" fmla="*/ 1258381 h 1267906"/>
                <a:gd name="connsiteX17" fmla="*/ 666750 w 4120749"/>
                <a:gd name="connsiteY17" fmla="*/ 1267906 h 1267906"/>
                <a:gd name="connsiteX18" fmla="*/ 728662 w 4120749"/>
                <a:gd name="connsiteY18" fmla="*/ 1263143 h 1267906"/>
                <a:gd name="connsiteX19" fmla="*/ 742950 w 4120749"/>
                <a:gd name="connsiteY19" fmla="*/ 1258381 h 1267906"/>
                <a:gd name="connsiteX20" fmla="*/ 762000 w 4120749"/>
                <a:gd name="connsiteY20" fmla="*/ 1253618 h 1267906"/>
                <a:gd name="connsiteX21" fmla="*/ 776287 w 4120749"/>
                <a:gd name="connsiteY21" fmla="*/ 1248856 h 1267906"/>
                <a:gd name="connsiteX22" fmla="*/ 847725 w 4120749"/>
                <a:gd name="connsiteY22" fmla="*/ 1244093 h 1267906"/>
                <a:gd name="connsiteX23" fmla="*/ 885825 w 4120749"/>
                <a:gd name="connsiteY23" fmla="*/ 1239331 h 1267906"/>
                <a:gd name="connsiteX24" fmla="*/ 914400 w 4120749"/>
                <a:gd name="connsiteY24" fmla="*/ 1229806 h 1267906"/>
                <a:gd name="connsiteX25" fmla="*/ 928687 w 4120749"/>
                <a:gd name="connsiteY25" fmla="*/ 1225043 h 1267906"/>
                <a:gd name="connsiteX26" fmla="*/ 1090612 w 4120749"/>
                <a:gd name="connsiteY26" fmla="*/ 1234568 h 1267906"/>
                <a:gd name="connsiteX27" fmla="*/ 1104900 w 4120749"/>
                <a:gd name="connsiteY27" fmla="*/ 1239331 h 1267906"/>
                <a:gd name="connsiteX28" fmla="*/ 1119187 w 4120749"/>
                <a:gd name="connsiteY28" fmla="*/ 1248856 h 1267906"/>
                <a:gd name="connsiteX29" fmla="*/ 1223962 w 4120749"/>
                <a:gd name="connsiteY29" fmla="*/ 1244093 h 1267906"/>
                <a:gd name="connsiteX30" fmla="*/ 1266825 w 4120749"/>
                <a:gd name="connsiteY30" fmla="*/ 1225043 h 1267906"/>
                <a:gd name="connsiteX31" fmla="*/ 1295400 w 4120749"/>
                <a:gd name="connsiteY31" fmla="*/ 1220281 h 1267906"/>
                <a:gd name="connsiteX32" fmla="*/ 1509712 w 4120749"/>
                <a:gd name="connsiteY32" fmla="*/ 1225043 h 1267906"/>
                <a:gd name="connsiteX33" fmla="*/ 1552575 w 4120749"/>
                <a:gd name="connsiteY33" fmla="*/ 1239331 h 1267906"/>
                <a:gd name="connsiteX34" fmla="*/ 1566862 w 4120749"/>
                <a:gd name="connsiteY34" fmla="*/ 1244093 h 1267906"/>
                <a:gd name="connsiteX35" fmla="*/ 1600200 w 4120749"/>
                <a:gd name="connsiteY35" fmla="*/ 1239331 h 1267906"/>
                <a:gd name="connsiteX36" fmla="*/ 1614487 w 4120749"/>
                <a:gd name="connsiteY36" fmla="*/ 1234568 h 1267906"/>
                <a:gd name="connsiteX37" fmla="*/ 1638300 w 4120749"/>
                <a:gd name="connsiteY37" fmla="*/ 1229806 h 1267906"/>
                <a:gd name="connsiteX38" fmla="*/ 1809750 w 4120749"/>
                <a:gd name="connsiteY38" fmla="*/ 1234568 h 1267906"/>
                <a:gd name="connsiteX39" fmla="*/ 1866900 w 4120749"/>
                <a:gd name="connsiteY39" fmla="*/ 1239331 h 1267906"/>
                <a:gd name="connsiteX40" fmla="*/ 1914525 w 4120749"/>
                <a:gd name="connsiteY40" fmla="*/ 1253618 h 1267906"/>
                <a:gd name="connsiteX41" fmla="*/ 1928812 w 4120749"/>
                <a:gd name="connsiteY41" fmla="*/ 1258381 h 1267906"/>
                <a:gd name="connsiteX42" fmla="*/ 1943100 w 4120749"/>
                <a:gd name="connsiteY42" fmla="*/ 1267906 h 1267906"/>
                <a:gd name="connsiteX43" fmla="*/ 1995487 w 4120749"/>
                <a:gd name="connsiteY43" fmla="*/ 1258381 h 1267906"/>
                <a:gd name="connsiteX44" fmla="*/ 2009775 w 4120749"/>
                <a:gd name="connsiteY44" fmla="*/ 1248856 h 1267906"/>
                <a:gd name="connsiteX45" fmla="*/ 2024062 w 4120749"/>
                <a:gd name="connsiteY45" fmla="*/ 1244093 h 1267906"/>
                <a:gd name="connsiteX46" fmla="*/ 2052637 w 4120749"/>
                <a:gd name="connsiteY46" fmla="*/ 1225043 h 1267906"/>
                <a:gd name="connsiteX47" fmla="*/ 2100262 w 4120749"/>
                <a:gd name="connsiteY47" fmla="*/ 1215518 h 1267906"/>
                <a:gd name="connsiteX48" fmla="*/ 2157412 w 4120749"/>
                <a:gd name="connsiteY48" fmla="*/ 1220281 h 1267906"/>
                <a:gd name="connsiteX49" fmla="*/ 2243137 w 4120749"/>
                <a:gd name="connsiteY49" fmla="*/ 1225043 h 1267906"/>
                <a:gd name="connsiteX50" fmla="*/ 2266950 w 4120749"/>
                <a:gd name="connsiteY50" fmla="*/ 1229806 h 1267906"/>
                <a:gd name="connsiteX51" fmla="*/ 2300287 w 4120749"/>
                <a:gd name="connsiteY51" fmla="*/ 1234568 h 1267906"/>
                <a:gd name="connsiteX52" fmla="*/ 2381250 w 4120749"/>
                <a:gd name="connsiteY52" fmla="*/ 1234568 h 1267906"/>
                <a:gd name="connsiteX53" fmla="*/ 2443162 w 4120749"/>
                <a:gd name="connsiteY53" fmla="*/ 1239331 h 1267906"/>
                <a:gd name="connsiteX54" fmla="*/ 2581275 w 4120749"/>
                <a:gd name="connsiteY54" fmla="*/ 1239331 h 1267906"/>
                <a:gd name="connsiteX55" fmla="*/ 2624137 w 4120749"/>
                <a:gd name="connsiteY55" fmla="*/ 1225043 h 1267906"/>
                <a:gd name="connsiteX56" fmla="*/ 2638425 w 4120749"/>
                <a:gd name="connsiteY56" fmla="*/ 1220281 h 1267906"/>
                <a:gd name="connsiteX57" fmla="*/ 2652712 w 4120749"/>
                <a:gd name="connsiteY57" fmla="*/ 1215518 h 1267906"/>
                <a:gd name="connsiteX58" fmla="*/ 2995612 w 4120749"/>
                <a:gd name="connsiteY58" fmla="*/ 1225043 h 1267906"/>
                <a:gd name="connsiteX59" fmla="*/ 3090862 w 4120749"/>
                <a:gd name="connsiteY59" fmla="*/ 1220281 h 1267906"/>
                <a:gd name="connsiteX60" fmla="*/ 3248025 w 4120749"/>
                <a:gd name="connsiteY60" fmla="*/ 1225043 h 1267906"/>
                <a:gd name="connsiteX61" fmla="*/ 3262312 w 4120749"/>
                <a:gd name="connsiteY61" fmla="*/ 1229806 h 1267906"/>
                <a:gd name="connsiteX62" fmla="*/ 3305175 w 4120749"/>
                <a:gd name="connsiteY62" fmla="*/ 1239331 h 1267906"/>
                <a:gd name="connsiteX63" fmla="*/ 3319462 w 4120749"/>
                <a:gd name="connsiteY63" fmla="*/ 1244093 h 1267906"/>
                <a:gd name="connsiteX64" fmla="*/ 3409950 w 4120749"/>
                <a:gd name="connsiteY64" fmla="*/ 1248856 h 1267906"/>
                <a:gd name="connsiteX65" fmla="*/ 3443287 w 4120749"/>
                <a:gd name="connsiteY65" fmla="*/ 1244093 h 1267906"/>
                <a:gd name="connsiteX66" fmla="*/ 3471862 w 4120749"/>
                <a:gd name="connsiteY66" fmla="*/ 1234568 h 1267906"/>
                <a:gd name="connsiteX67" fmla="*/ 3514725 w 4120749"/>
                <a:gd name="connsiteY67" fmla="*/ 1220281 h 1267906"/>
                <a:gd name="connsiteX68" fmla="*/ 3552825 w 4120749"/>
                <a:gd name="connsiteY68" fmla="*/ 1215518 h 1267906"/>
                <a:gd name="connsiteX69" fmla="*/ 3709987 w 4120749"/>
                <a:gd name="connsiteY69" fmla="*/ 1220281 h 1267906"/>
                <a:gd name="connsiteX70" fmla="*/ 3738562 w 4120749"/>
                <a:gd name="connsiteY70" fmla="*/ 1229806 h 1267906"/>
                <a:gd name="connsiteX71" fmla="*/ 3762375 w 4120749"/>
                <a:gd name="connsiteY71" fmla="*/ 1234568 h 1267906"/>
                <a:gd name="connsiteX72" fmla="*/ 3829050 w 4120749"/>
                <a:gd name="connsiteY72" fmla="*/ 1220281 h 1267906"/>
                <a:gd name="connsiteX73" fmla="*/ 3948112 w 4120749"/>
                <a:gd name="connsiteY73" fmla="*/ 1215518 h 1267906"/>
                <a:gd name="connsiteX74" fmla="*/ 3976687 w 4120749"/>
                <a:gd name="connsiteY74" fmla="*/ 1201231 h 1267906"/>
                <a:gd name="connsiteX75" fmla="*/ 4000500 w 4120749"/>
                <a:gd name="connsiteY75" fmla="*/ 1182181 h 1267906"/>
                <a:gd name="connsiteX76" fmla="*/ 4014787 w 4120749"/>
                <a:gd name="connsiteY76" fmla="*/ 1172656 h 1267906"/>
                <a:gd name="connsiteX77" fmla="*/ 4029075 w 4120749"/>
                <a:gd name="connsiteY77" fmla="*/ 1167893 h 1267906"/>
                <a:gd name="connsiteX78" fmla="*/ 4033837 w 4120749"/>
                <a:gd name="connsiteY78" fmla="*/ 1115506 h 1267906"/>
                <a:gd name="connsiteX79" fmla="*/ 4038600 w 4120749"/>
                <a:gd name="connsiteY79" fmla="*/ 1101218 h 1267906"/>
                <a:gd name="connsiteX80" fmla="*/ 4052887 w 4120749"/>
                <a:gd name="connsiteY80" fmla="*/ 1091693 h 1267906"/>
                <a:gd name="connsiteX81" fmla="*/ 4067175 w 4120749"/>
                <a:gd name="connsiteY81" fmla="*/ 1086931 h 1267906"/>
                <a:gd name="connsiteX82" fmla="*/ 4100512 w 4120749"/>
                <a:gd name="connsiteY82" fmla="*/ 1039306 h 1267906"/>
                <a:gd name="connsiteX83" fmla="*/ 4095750 w 4120749"/>
                <a:gd name="connsiteY83" fmla="*/ 996443 h 1267906"/>
                <a:gd name="connsiteX84" fmla="*/ 4090987 w 4120749"/>
                <a:gd name="connsiteY84" fmla="*/ 982156 h 1267906"/>
                <a:gd name="connsiteX85" fmla="*/ 4086225 w 4120749"/>
                <a:gd name="connsiteY85" fmla="*/ 963106 h 1267906"/>
                <a:gd name="connsiteX86" fmla="*/ 4081462 w 4120749"/>
                <a:gd name="connsiteY86" fmla="*/ 925006 h 1267906"/>
                <a:gd name="connsiteX87" fmla="*/ 4095750 w 4120749"/>
                <a:gd name="connsiteY87" fmla="*/ 863093 h 1267906"/>
                <a:gd name="connsiteX88" fmla="*/ 4100512 w 4120749"/>
                <a:gd name="connsiteY88" fmla="*/ 848806 h 1267906"/>
                <a:gd name="connsiteX89" fmla="*/ 4086225 w 4120749"/>
                <a:gd name="connsiteY89" fmla="*/ 815468 h 1267906"/>
                <a:gd name="connsiteX90" fmla="*/ 4071937 w 4120749"/>
                <a:gd name="connsiteY90" fmla="*/ 786893 h 1267906"/>
                <a:gd name="connsiteX91" fmla="*/ 4081462 w 4120749"/>
                <a:gd name="connsiteY91" fmla="*/ 639256 h 1267906"/>
                <a:gd name="connsiteX92" fmla="*/ 4090987 w 4120749"/>
                <a:gd name="connsiteY92" fmla="*/ 544006 h 1267906"/>
                <a:gd name="connsiteX93" fmla="*/ 4086225 w 4120749"/>
                <a:gd name="connsiteY93" fmla="*/ 486856 h 1267906"/>
                <a:gd name="connsiteX94" fmla="*/ 4086225 w 4120749"/>
                <a:gd name="connsiteY94" fmla="*/ 410656 h 1267906"/>
                <a:gd name="connsiteX95" fmla="*/ 4095750 w 4120749"/>
                <a:gd name="connsiteY95" fmla="*/ 396368 h 1267906"/>
                <a:gd name="connsiteX96" fmla="*/ 4100512 w 4120749"/>
                <a:gd name="connsiteY96" fmla="*/ 382081 h 1267906"/>
                <a:gd name="connsiteX97" fmla="*/ 4090987 w 4120749"/>
                <a:gd name="connsiteY97" fmla="*/ 329693 h 1267906"/>
                <a:gd name="connsiteX98" fmla="*/ 4071937 w 4120749"/>
                <a:gd name="connsiteY98" fmla="*/ 301118 h 1267906"/>
                <a:gd name="connsiteX99" fmla="*/ 4081462 w 4120749"/>
                <a:gd name="connsiteY99" fmla="*/ 258256 h 1267906"/>
                <a:gd name="connsiteX100" fmla="*/ 4100512 w 4120749"/>
                <a:gd name="connsiteY100" fmla="*/ 229681 h 1267906"/>
                <a:gd name="connsiteX101" fmla="*/ 4105275 w 4120749"/>
                <a:gd name="connsiteY101" fmla="*/ 215393 h 1267906"/>
                <a:gd name="connsiteX102" fmla="*/ 4114800 w 4120749"/>
                <a:gd name="connsiteY102" fmla="*/ 201106 h 1267906"/>
                <a:gd name="connsiteX103" fmla="*/ 4114800 w 4120749"/>
                <a:gd name="connsiteY103" fmla="*/ 110618 h 1267906"/>
                <a:gd name="connsiteX104" fmla="*/ 4100512 w 4120749"/>
                <a:gd name="connsiteY104" fmla="*/ 82043 h 1267906"/>
                <a:gd name="connsiteX105" fmla="*/ 4081462 w 4120749"/>
                <a:gd name="connsiteY105" fmla="*/ 67756 h 1267906"/>
                <a:gd name="connsiteX106" fmla="*/ 4052887 w 4120749"/>
                <a:gd name="connsiteY106" fmla="*/ 48706 h 1267906"/>
                <a:gd name="connsiteX107" fmla="*/ 4038600 w 4120749"/>
                <a:gd name="connsiteY107" fmla="*/ 39181 h 1267906"/>
                <a:gd name="connsiteX108" fmla="*/ 3971925 w 4120749"/>
                <a:gd name="connsiteY108" fmla="*/ 24893 h 1267906"/>
                <a:gd name="connsiteX109" fmla="*/ 3795712 w 4120749"/>
                <a:gd name="connsiteY109" fmla="*/ 29656 h 1267906"/>
                <a:gd name="connsiteX110" fmla="*/ 3781425 w 4120749"/>
                <a:gd name="connsiteY110" fmla="*/ 34418 h 1267906"/>
                <a:gd name="connsiteX111" fmla="*/ 3743325 w 4120749"/>
                <a:gd name="connsiteY111" fmla="*/ 43943 h 1267906"/>
                <a:gd name="connsiteX112" fmla="*/ 3667125 w 4120749"/>
                <a:gd name="connsiteY112" fmla="*/ 39181 h 1267906"/>
                <a:gd name="connsiteX113" fmla="*/ 3624262 w 4120749"/>
                <a:gd name="connsiteY113" fmla="*/ 24893 h 1267906"/>
                <a:gd name="connsiteX114" fmla="*/ 3581400 w 4120749"/>
                <a:gd name="connsiteY114" fmla="*/ 10606 h 1267906"/>
                <a:gd name="connsiteX115" fmla="*/ 3548062 w 4120749"/>
                <a:gd name="connsiteY115" fmla="*/ 5843 h 1267906"/>
                <a:gd name="connsiteX116" fmla="*/ 3500437 w 4120749"/>
                <a:gd name="connsiteY116" fmla="*/ 5843 h 1267906"/>
                <a:gd name="connsiteX117" fmla="*/ 3486150 w 4120749"/>
                <a:gd name="connsiteY117" fmla="*/ 15368 h 1267906"/>
                <a:gd name="connsiteX118" fmla="*/ 3409950 w 4120749"/>
                <a:gd name="connsiteY118" fmla="*/ 34418 h 1267906"/>
                <a:gd name="connsiteX119" fmla="*/ 3152775 w 4120749"/>
                <a:gd name="connsiteY119" fmla="*/ 39181 h 1267906"/>
                <a:gd name="connsiteX120" fmla="*/ 3028950 w 4120749"/>
                <a:gd name="connsiteY120" fmla="*/ 29656 h 1267906"/>
                <a:gd name="connsiteX121" fmla="*/ 3000375 w 4120749"/>
                <a:gd name="connsiteY121" fmla="*/ 20131 h 1267906"/>
                <a:gd name="connsiteX122" fmla="*/ 2986087 w 4120749"/>
                <a:gd name="connsiteY122" fmla="*/ 15368 h 1267906"/>
                <a:gd name="connsiteX123" fmla="*/ 2938462 w 4120749"/>
                <a:gd name="connsiteY123" fmla="*/ 24893 h 1267906"/>
                <a:gd name="connsiteX124" fmla="*/ 2914650 w 4120749"/>
                <a:gd name="connsiteY124" fmla="*/ 29656 h 1267906"/>
                <a:gd name="connsiteX125" fmla="*/ 2719387 w 4120749"/>
                <a:gd name="connsiteY125" fmla="*/ 34418 h 1267906"/>
                <a:gd name="connsiteX126" fmla="*/ 2605087 w 4120749"/>
                <a:gd name="connsiteY126" fmla="*/ 29656 h 1267906"/>
                <a:gd name="connsiteX127" fmla="*/ 2590800 w 4120749"/>
                <a:gd name="connsiteY127" fmla="*/ 24893 h 1267906"/>
                <a:gd name="connsiteX128" fmla="*/ 2462212 w 4120749"/>
                <a:gd name="connsiteY128" fmla="*/ 34418 h 1267906"/>
                <a:gd name="connsiteX129" fmla="*/ 2371725 w 4120749"/>
                <a:gd name="connsiteY129" fmla="*/ 39181 h 1267906"/>
                <a:gd name="connsiteX130" fmla="*/ 2247900 w 4120749"/>
                <a:gd name="connsiteY130" fmla="*/ 48706 h 1267906"/>
                <a:gd name="connsiteX131" fmla="*/ 2133600 w 4120749"/>
                <a:gd name="connsiteY131" fmla="*/ 43943 h 1267906"/>
                <a:gd name="connsiteX132" fmla="*/ 1924050 w 4120749"/>
                <a:gd name="connsiteY132" fmla="*/ 39181 h 1267906"/>
                <a:gd name="connsiteX133" fmla="*/ 1862137 w 4120749"/>
                <a:gd name="connsiteY133" fmla="*/ 34418 h 1267906"/>
                <a:gd name="connsiteX134" fmla="*/ 1833562 w 4120749"/>
                <a:gd name="connsiteY134" fmla="*/ 24893 h 1267906"/>
                <a:gd name="connsiteX135" fmla="*/ 1819275 w 4120749"/>
                <a:gd name="connsiteY135" fmla="*/ 20131 h 1267906"/>
                <a:gd name="connsiteX136" fmla="*/ 1738312 w 4120749"/>
                <a:gd name="connsiteY136" fmla="*/ 15368 h 1267906"/>
                <a:gd name="connsiteX137" fmla="*/ 1685925 w 4120749"/>
                <a:gd name="connsiteY137" fmla="*/ 10606 h 1267906"/>
                <a:gd name="connsiteX138" fmla="*/ 1624012 w 4120749"/>
                <a:gd name="connsiteY138" fmla="*/ 15368 h 1267906"/>
                <a:gd name="connsiteX139" fmla="*/ 1600200 w 4120749"/>
                <a:gd name="connsiteY139" fmla="*/ 20131 h 1267906"/>
                <a:gd name="connsiteX140" fmla="*/ 1552575 w 4120749"/>
                <a:gd name="connsiteY140" fmla="*/ 24893 h 1267906"/>
                <a:gd name="connsiteX141" fmla="*/ 1524000 w 4120749"/>
                <a:gd name="connsiteY141" fmla="*/ 29656 h 1267906"/>
                <a:gd name="connsiteX142" fmla="*/ 1495425 w 4120749"/>
                <a:gd name="connsiteY142" fmla="*/ 39181 h 1267906"/>
                <a:gd name="connsiteX143" fmla="*/ 1300162 w 4120749"/>
                <a:gd name="connsiteY143" fmla="*/ 34418 h 1267906"/>
                <a:gd name="connsiteX144" fmla="*/ 1271587 w 4120749"/>
                <a:gd name="connsiteY144" fmla="*/ 29656 h 1267906"/>
                <a:gd name="connsiteX145" fmla="*/ 1076325 w 4120749"/>
                <a:gd name="connsiteY145" fmla="*/ 34418 h 1267906"/>
                <a:gd name="connsiteX146" fmla="*/ 1052512 w 4120749"/>
                <a:gd name="connsiteY146" fmla="*/ 39181 h 1267906"/>
                <a:gd name="connsiteX147" fmla="*/ 1038225 w 4120749"/>
                <a:gd name="connsiteY147" fmla="*/ 43943 h 1267906"/>
                <a:gd name="connsiteX148" fmla="*/ 819150 w 4120749"/>
                <a:gd name="connsiteY148" fmla="*/ 39181 h 1267906"/>
                <a:gd name="connsiteX149" fmla="*/ 762000 w 4120749"/>
                <a:gd name="connsiteY149" fmla="*/ 34418 h 1267906"/>
                <a:gd name="connsiteX150" fmla="*/ 738187 w 4120749"/>
                <a:gd name="connsiteY150" fmla="*/ 29656 h 1267906"/>
                <a:gd name="connsiteX151" fmla="*/ 681037 w 4120749"/>
                <a:gd name="connsiteY151" fmla="*/ 24893 h 1267906"/>
                <a:gd name="connsiteX152" fmla="*/ 633412 w 4120749"/>
                <a:gd name="connsiteY152" fmla="*/ 15368 h 1267906"/>
                <a:gd name="connsiteX153" fmla="*/ 547687 w 4120749"/>
                <a:gd name="connsiteY153" fmla="*/ 20131 h 1267906"/>
                <a:gd name="connsiteX154" fmla="*/ 476250 w 4120749"/>
                <a:gd name="connsiteY154" fmla="*/ 29656 h 1267906"/>
                <a:gd name="connsiteX155" fmla="*/ 461962 w 4120749"/>
                <a:gd name="connsiteY155" fmla="*/ 34418 h 1267906"/>
                <a:gd name="connsiteX156" fmla="*/ 328612 w 4120749"/>
                <a:gd name="connsiteY156" fmla="*/ 29656 h 1267906"/>
                <a:gd name="connsiteX157" fmla="*/ 280987 w 4120749"/>
                <a:gd name="connsiteY157" fmla="*/ 24893 h 1267906"/>
                <a:gd name="connsiteX158" fmla="*/ 233362 w 4120749"/>
                <a:gd name="connsiteY158" fmla="*/ 15368 h 1267906"/>
                <a:gd name="connsiteX159" fmla="*/ 133350 w 4120749"/>
                <a:gd name="connsiteY159" fmla="*/ 10606 h 1267906"/>
                <a:gd name="connsiteX160" fmla="*/ 95250 w 4120749"/>
                <a:gd name="connsiteY160" fmla="*/ 15368 h 1267906"/>
                <a:gd name="connsiteX161" fmla="*/ 80962 w 4120749"/>
                <a:gd name="connsiteY161" fmla="*/ 24893 h 1267906"/>
                <a:gd name="connsiteX162" fmla="*/ 52387 w 4120749"/>
                <a:gd name="connsiteY162" fmla="*/ 34418 h 1267906"/>
                <a:gd name="connsiteX163" fmla="*/ 38100 w 4120749"/>
                <a:gd name="connsiteY163" fmla="*/ 39181 h 1267906"/>
                <a:gd name="connsiteX164" fmla="*/ 23812 w 4120749"/>
                <a:gd name="connsiteY164" fmla="*/ 43943 h 1267906"/>
                <a:gd name="connsiteX165" fmla="*/ 9525 w 4120749"/>
                <a:gd name="connsiteY165" fmla="*/ 53468 h 1267906"/>
                <a:gd name="connsiteX166" fmla="*/ 4762 w 4120749"/>
                <a:gd name="connsiteY166" fmla="*/ 424943 h 1267906"/>
                <a:gd name="connsiteX167" fmla="*/ 0 w 4120749"/>
                <a:gd name="connsiteY167" fmla="*/ 482093 h 1267906"/>
                <a:gd name="connsiteX168" fmla="*/ 9525 w 4120749"/>
                <a:gd name="connsiteY168" fmla="*/ 624968 h 1267906"/>
                <a:gd name="connsiteX169" fmla="*/ 14287 w 4120749"/>
                <a:gd name="connsiteY169" fmla="*/ 763081 h 1267906"/>
                <a:gd name="connsiteX170" fmla="*/ 19050 w 4120749"/>
                <a:gd name="connsiteY170" fmla="*/ 805943 h 1267906"/>
                <a:gd name="connsiteX171" fmla="*/ 23812 w 4120749"/>
                <a:gd name="connsiteY171" fmla="*/ 1139318 h 1267906"/>
                <a:gd name="connsiteX172" fmla="*/ 33337 w 4120749"/>
                <a:gd name="connsiteY172" fmla="*/ 1172656 h 1267906"/>
                <a:gd name="connsiteX173" fmla="*/ 28575 w 4120749"/>
                <a:gd name="connsiteY173" fmla="*/ 1205993 h 1267906"/>
                <a:gd name="connsiteX0" fmla="*/ 28575 w 4120749"/>
                <a:gd name="connsiteY0" fmla="*/ 1205993 h 1267906"/>
                <a:gd name="connsiteX1" fmla="*/ 71437 w 4120749"/>
                <a:gd name="connsiteY1" fmla="*/ 1215518 h 1267906"/>
                <a:gd name="connsiteX2" fmla="*/ 85725 w 4120749"/>
                <a:gd name="connsiteY2" fmla="*/ 1225043 h 1267906"/>
                <a:gd name="connsiteX3" fmla="*/ 100012 w 4120749"/>
                <a:gd name="connsiteY3" fmla="*/ 1229806 h 1267906"/>
                <a:gd name="connsiteX4" fmla="*/ 214312 w 4120749"/>
                <a:gd name="connsiteY4" fmla="*/ 1225043 h 1267906"/>
                <a:gd name="connsiteX5" fmla="*/ 242887 w 4120749"/>
                <a:gd name="connsiteY5" fmla="*/ 1215518 h 1267906"/>
                <a:gd name="connsiteX6" fmla="*/ 257175 w 4120749"/>
                <a:gd name="connsiteY6" fmla="*/ 1210756 h 1267906"/>
                <a:gd name="connsiteX7" fmla="*/ 271462 w 4120749"/>
                <a:gd name="connsiteY7" fmla="*/ 1205993 h 1267906"/>
                <a:gd name="connsiteX8" fmla="*/ 304800 w 4120749"/>
                <a:gd name="connsiteY8" fmla="*/ 1215518 h 1267906"/>
                <a:gd name="connsiteX9" fmla="*/ 319087 w 4120749"/>
                <a:gd name="connsiteY9" fmla="*/ 1225043 h 1267906"/>
                <a:gd name="connsiteX10" fmla="*/ 528637 w 4120749"/>
                <a:gd name="connsiteY10" fmla="*/ 1225043 h 1267906"/>
                <a:gd name="connsiteX11" fmla="*/ 561975 w 4120749"/>
                <a:gd name="connsiteY11" fmla="*/ 1239331 h 1267906"/>
                <a:gd name="connsiteX12" fmla="*/ 576262 w 4120749"/>
                <a:gd name="connsiteY12" fmla="*/ 1244093 h 1267906"/>
                <a:gd name="connsiteX13" fmla="*/ 585787 w 4120749"/>
                <a:gd name="connsiteY13" fmla="*/ 1229806 h 1267906"/>
                <a:gd name="connsiteX14" fmla="*/ 623887 w 4120749"/>
                <a:gd name="connsiteY14" fmla="*/ 1239331 h 1267906"/>
                <a:gd name="connsiteX15" fmla="*/ 638175 w 4120749"/>
                <a:gd name="connsiteY15" fmla="*/ 1253618 h 1267906"/>
                <a:gd name="connsiteX16" fmla="*/ 652462 w 4120749"/>
                <a:gd name="connsiteY16" fmla="*/ 1258381 h 1267906"/>
                <a:gd name="connsiteX17" fmla="*/ 666750 w 4120749"/>
                <a:gd name="connsiteY17" fmla="*/ 1267906 h 1267906"/>
                <a:gd name="connsiteX18" fmla="*/ 728662 w 4120749"/>
                <a:gd name="connsiteY18" fmla="*/ 1263143 h 1267906"/>
                <a:gd name="connsiteX19" fmla="*/ 742950 w 4120749"/>
                <a:gd name="connsiteY19" fmla="*/ 1258381 h 1267906"/>
                <a:gd name="connsiteX20" fmla="*/ 762000 w 4120749"/>
                <a:gd name="connsiteY20" fmla="*/ 1253618 h 1267906"/>
                <a:gd name="connsiteX21" fmla="*/ 776287 w 4120749"/>
                <a:gd name="connsiteY21" fmla="*/ 1248856 h 1267906"/>
                <a:gd name="connsiteX22" fmla="*/ 847725 w 4120749"/>
                <a:gd name="connsiteY22" fmla="*/ 1244093 h 1267906"/>
                <a:gd name="connsiteX23" fmla="*/ 885825 w 4120749"/>
                <a:gd name="connsiteY23" fmla="*/ 1239331 h 1267906"/>
                <a:gd name="connsiteX24" fmla="*/ 914400 w 4120749"/>
                <a:gd name="connsiteY24" fmla="*/ 1229806 h 1267906"/>
                <a:gd name="connsiteX25" fmla="*/ 928687 w 4120749"/>
                <a:gd name="connsiteY25" fmla="*/ 1225043 h 1267906"/>
                <a:gd name="connsiteX26" fmla="*/ 1090612 w 4120749"/>
                <a:gd name="connsiteY26" fmla="*/ 1234568 h 1267906"/>
                <a:gd name="connsiteX27" fmla="*/ 1104900 w 4120749"/>
                <a:gd name="connsiteY27" fmla="*/ 1239331 h 1267906"/>
                <a:gd name="connsiteX28" fmla="*/ 1119187 w 4120749"/>
                <a:gd name="connsiteY28" fmla="*/ 1248856 h 1267906"/>
                <a:gd name="connsiteX29" fmla="*/ 1223962 w 4120749"/>
                <a:gd name="connsiteY29" fmla="*/ 1244093 h 1267906"/>
                <a:gd name="connsiteX30" fmla="*/ 1266825 w 4120749"/>
                <a:gd name="connsiteY30" fmla="*/ 1225043 h 1267906"/>
                <a:gd name="connsiteX31" fmla="*/ 1295400 w 4120749"/>
                <a:gd name="connsiteY31" fmla="*/ 1220281 h 1267906"/>
                <a:gd name="connsiteX32" fmla="*/ 1509712 w 4120749"/>
                <a:gd name="connsiteY32" fmla="*/ 1225043 h 1267906"/>
                <a:gd name="connsiteX33" fmla="*/ 1552575 w 4120749"/>
                <a:gd name="connsiteY33" fmla="*/ 1239331 h 1267906"/>
                <a:gd name="connsiteX34" fmla="*/ 1566862 w 4120749"/>
                <a:gd name="connsiteY34" fmla="*/ 1244093 h 1267906"/>
                <a:gd name="connsiteX35" fmla="*/ 1600200 w 4120749"/>
                <a:gd name="connsiteY35" fmla="*/ 1239331 h 1267906"/>
                <a:gd name="connsiteX36" fmla="*/ 1614487 w 4120749"/>
                <a:gd name="connsiteY36" fmla="*/ 1234568 h 1267906"/>
                <a:gd name="connsiteX37" fmla="*/ 1638300 w 4120749"/>
                <a:gd name="connsiteY37" fmla="*/ 1229806 h 1267906"/>
                <a:gd name="connsiteX38" fmla="*/ 1809750 w 4120749"/>
                <a:gd name="connsiteY38" fmla="*/ 1234568 h 1267906"/>
                <a:gd name="connsiteX39" fmla="*/ 1866900 w 4120749"/>
                <a:gd name="connsiteY39" fmla="*/ 1239331 h 1267906"/>
                <a:gd name="connsiteX40" fmla="*/ 1914525 w 4120749"/>
                <a:gd name="connsiteY40" fmla="*/ 1253618 h 1267906"/>
                <a:gd name="connsiteX41" fmla="*/ 1928812 w 4120749"/>
                <a:gd name="connsiteY41" fmla="*/ 1258381 h 1267906"/>
                <a:gd name="connsiteX42" fmla="*/ 1943100 w 4120749"/>
                <a:gd name="connsiteY42" fmla="*/ 1267906 h 1267906"/>
                <a:gd name="connsiteX43" fmla="*/ 1995487 w 4120749"/>
                <a:gd name="connsiteY43" fmla="*/ 1258381 h 1267906"/>
                <a:gd name="connsiteX44" fmla="*/ 2009775 w 4120749"/>
                <a:gd name="connsiteY44" fmla="*/ 1248856 h 1267906"/>
                <a:gd name="connsiteX45" fmla="*/ 2024062 w 4120749"/>
                <a:gd name="connsiteY45" fmla="*/ 1244093 h 1267906"/>
                <a:gd name="connsiteX46" fmla="*/ 2052637 w 4120749"/>
                <a:gd name="connsiteY46" fmla="*/ 1225043 h 1267906"/>
                <a:gd name="connsiteX47" fmla="*/ 2100262 w 4120749"/>
                <a:gd name="connsiteY47" fmla="*/ 1215518 h 1267906"/>
                <a:gd name="connsiteX48" fmla="*/ 2157412 w 4120749"/>
                <a:gd name="connsiteY48" fmla="*/ 1220281 h 1267906"/>
                <a:gd name="connsiteX49" fmla="*/ 2243137 w 4120749"/>
                <a:gd name="connsiteY49" fmla="*/ 1225043 h 1267906"/>
                <a:gd name="connsiteX50" fmla="*/ 2266950 w 4120749"/>
                <a:gd name="connsiteY50" fmla="*/ 1229806 h 1267906"/>
                <a:gd name="connsiteX51" fmla="*/ 2300287 w 4120749"/>
                <a:gd name="connsiteY51" fmla="*/ 1234568 h 1267906"/>
                <a:gd name="connsiteX52" fmla="*/ 2381250 w 4120749"/>
                <a:gd name="connsiteY52" fmla="*/ 1234568 h 1267906"/>
                <a:gd name="connsiteX53" fmla="*/ 2443162 w 4120749"/>
                <a:gd name="connsiteY53" fmla="*/ 1239331 h 1267906"/>
                <a:gd name="connsiteX54" fmla="*/ 2581275 w 4120749"/>
                <a:gd name="connsiteY54" fmla="*/ 1239331 h 1267906"/>
                <a:gd name="connsiteX55" fmla="*/ 2624137 w 4120749"/>
                <a:gd name="connsiteY55" fmla="*/ 1225043 h 1267906"/>
                <a:gd name="connsiteX56" fmla="*/ 2638425 w 4120749"/>
                <a:gd name="connsiteY56" fmla="*/ 1220281 h 1267906"/>
                <a:gd name="connsiteX57" fmla="*/ 2652712 w 4120749"/>
                <a:gd name="connsiteY57" fmla="*/ 1215518 h 1267906"/>
                <a:gd name="connsiteX58" fmla="*/ 2995612 w 4120749"/>
                <a:gd name="connsiteY58" fmla="*/ 1225043 h 1267906"/>
                <a:gd name="connsiteX59" fmla="*/ 3090862 w 4120749"/>
                <a:gd name="connsiteY59" fmla="*/ 1220281 h 1267906"/>
                <a:gd name="connsiteX60" fmla="*/ 3248025 w 4120749"/>
                <a:gd name="connsiteY60" fmla="*/ 1225043 h 1267906"/>
                <a:gd name="connsiteX61" fmla="*/ 3262312 w 4120749"/>
                <a:gd name="connsiteY61" fmla="*/ 1229806 h 1267906"/>
                <a:gd name="connsiteX62" fmla="*/ 3305175 w 4120749"/>
                <a:gd name="connsiteY62" fmla="*/ 1239331 h 1267906"/>
                <a:gd name="connsiteX63" fmla="*/ 3319462 w 4120749"/>
                <a:gd name="connsiteY63" fmla="*/ 1244093 h 1267906"/>
                <a:gd name="connsiteX64" fmla="*/ 3409950 w 4120749"/>
                <a:gd name="connsiteY64" fmla="*/ 1248856 h 1267906"/>
                <a:gd name="connsiteX65" fmla="*/ 3443287 w 4120749"/>
                <a:gd name="connsiteY65" fmla="*/ 1244093 h 1267906"/>
                <a:gd name="connsiteX66" fmla="*/ 3471862 w 4120749"/>
                <a:gd name="connsiteY66" fmla="*/ 1234568 h 1267906"/>
                <a:gd name="connsiteX67" fmla="*/ 3514725 w 4120749"/>
                <a:gd name="connsiteY67" fmla="*/ 1220281 h 1267906"/>
                <a:gd name="connsiteX68" fmla="*/ 3552825 w 4120749"/>
                <a:gd name="connsiteY68" fmla="*/ 1215518 h 1267906"/>
                <a:gd name="connsiteX69" fmla="*/ 3709987 w 4120749"/>
                <a:gd name="connsiteY69" fmla="*/ 1220281 h 1267906"/>
                <a:gd name="connsiteX70" fmla="*/ 3738562 w 4120749"/>
                <a:gd name="connsiteY70" fmla="*/ 1229806 h 1267906"/>
                <a:gd name="connsiteX71" fmla="*/ 3762375 w 4120749"/>
                <a:gd name="connsiteY71" fmla="*/ 1234568 h 1267906"/>
                <a:gd name="connsiteX72" fmla="*/ 3829050 w 4120749"/>
                <a:gd name="connsiteY72" fmla="*/ 1220281 h 1267906"/>
                <a:gd name="connsiteX73" fmla="*/ 3948112 w 4120749"/>
                <a:gd name="connsiteY73" fmla="*/ 1215518 h 1267906"/>
                <a:gd name="connsiteX74" fmla="*/ 3976687 w 4120749"/>
                <a:gd name="connsiteY74" fmla="*/ 1201231 h 1267906"/>
                <a:gd name="connsiteX75" fmla="*/ 4000500 w 4120749"/>
                <a:gd name="connsiteY75" fmla="*/ 1182181 h 1267906"/>
                <a:gd name="connsiteX76" fmla="*/ 4014787 w 4120749"/>
                <a:gd name="connsiteY76" fmla="*/ 1172656 h 1267906"/>
                <a:gd name="connsiteX77" fmla="*/ 4029075 w 4120749"/>
                <a:gd name="connsiteY77" fmla="*/ 1167893 h 1267906"/>
                <a:gd name="connsiteX78" fmla="*/ 4033837 w 4120749"/>
                <a:gd name="connsiteY78" fmla="*/ 1115506 h 1267906"/>
                <a:gd name="connsiteX79" fmla="*/ 4038600 w 4120749"/>
                <a:gd name="connsiteY79" fmla="*/ 1101218 h 1267906"/>
                <a:gd name="connsiteX80" fmla="*/ 4052887 w 4120749"/>
                <a:gd name="connsiteY80" fmla="*/ 1091693 h 1267906"/>
                <a:gd name="connsiteX81" fmla="*/ 4067175 w 4120749"/>
                <a:gd name="connsiteY81" fmla="*/ 1086931 h 1267906"/>
                <a:gd name="connsiteX82" fmla="*/ 4100512 w 4120749"/>
                <a:gd name="connsiteY82" fmla="*/ 1039306 h 1267906"/>
                <a:gd name="connsiteX83" fmla="*/ 4095750 w 4120749"/>
                <a:gd name="connsiteY83" fmla="*/ 996443 h 1267906"/>
                <a:gd name="connsiteX84" fmla="*/ 4090987 w 4120749"/>
                <a:gd name="connsiteY84" fmla="*/ 982156 h 1267906"/>
                <a:gd name="connsiteX85" fmla="*/ 4086225 w 4120749"/>
                <a:gd name="connsiteY85" fmla="*/ 963106 h 1267906"/>
                <a:gd name="connsiteX86" fmla="*/ 4081462 w 4120749"/>
                <a:gd name="connsiteY86" fmla="*/ 925006 h 1267906"/>
                <a:gd name="connsiteX87" fmla="*/ 4095750 w 4120749"/>
                <a:gd name="connsiteY87" fmla="*/ 863093 h 1267906"/>
                <a:gd name="connsiteX88" fmla="*/ 4100512 w 4120749"/>
                <a:gd name="connsiteY88" fmla="*/ 848806 h 1267906"/>
                <a:gd name="connsiteX89" fmla="*/ 4086225 w 4120749"/>
                <a:gd name="connsiteY89" fmla="*/ 815468 h 1267906"/>
                <a:gd name="connsiteX90" fmla="*/ 4071937 w 4120749"/>
                <a:gd name="connsiteY90" fmla="*/ 786893 h 1267906"/>
                <a:gd name="connsiteX91" fmla="*/ 4081462 w 4120749"/>
                <a:gd name="connsiteY91" fmla="*/ 639256 h 1267906"/>
                <a:gd name="connsiteX92" fmla="*/ 4090987 w 4120749"/>
                <a:gd name="connsiteY92" fmla="*/ 544006 h 1267906"/>
                <a:gd name="connsiteX93" fmla="*/ 4086225 w 4120749"/>
                <a:gd name="connsiteY93" fmla="*/ 486856 h 1267906"/>
                <a:gd name="connsiteX94" fmla="*/ 4086225 w 4120749"/>
                <a:gd name="connsiteY94" fmla="*/ 410656 h 1267906"/>
                <a:gd name="connsiteX95" fmla="*/ 4095750 w 4120749"/>
                <a:gd name="connsiteY95" fmla="*/ 396368 h 1267906"/>
                <a:gd name="connsiteX96" fmla="*/ 4100512 w 4120749"/>
                <a:gd name="connsiteY96" fmla="*/ 382081 h 1267906"/>
                <a:gd name="connsiteX97" fmla="*/ 4090987 w 4120749"/>
                <a:gd name="connsiteY97" fmla="*/ 329693 h 1267906"/>
                <a:gd name="connsiteX98" fmla="*/ 4071937 w 4120749"/>
                <a:gd name="connsiteY98" fmla="*/ 301118 h 1267906"/>
                <a:gd name="connsiteX99" fmla="*/ 4081462 w 4120749"/>
                <a:gd name="connsiteY99" fmla="*/ 258256 h 1267906"/>
                <a:gd name="connsiteX100" fmla="*/ 4100512 w 4120749"/>
                <a:gd name="connsiteY100" fmla="*/ 229681 h 1267906"/>
                <a:gd name="connsiteX101" fmla="*/ 4105275 w 4120749"/>
                <a:gd name="connsiteY101" fmla="*/ 215393 h 1267906"/>
                <a:gd name="connsiteX102" fmla="*/ 4114800 w 4120749"/>
                <a:gd name="connsiteY102" fmla="*/ 201106 h 1267906"/>
                <a:gd name="connsiteX103" fmla="*/ 4114800 w 4120749"/>
                <a:gd name="connsiteY103" fmla="*/ 110618 h 1267906"/>
                <a:gd name="connsiteX104" fmla="*/ 4100512 w 4120749"/>
                <a:gd name="connsiteY104" fmla="*/ 82043 h 1267906"/>
                <a:gd name="connsiteX105" fmla="*/ 4081462 w 4120749"/>
                <a:gd name="connsiteY105" fmla="*/ 67756 h 1267906"/>
                <a:gd name="connsiteX106" fmla="*/ 4052887 w 4120749"/>
                <a:gd name="connsiteY106" fmla="*/ 48706 h 1267906"/>
                <a:gd name="connsiteX107" fmla="*/ 4038600 w 4120749"/>
                <a:gd name="connsiteY107" fmla="*/ 39181 h 1267906"/>
                <a:gd name="connsiteX108" fmla="*/ 3971925 w 4120749"/>
                <a:gd name="connsiteY108" fmla="*/ 24893 h 1267906"/>
                <a:gd name="connsiteX109" fmla="*/ 3795712 w 4120749"/>
                <a:gd name="connsiteY109" fmla="*/ 29656 h 1267906"/>
                <a:gd name="connsiteX110" fmla="*/ 3781425 w 4120749"/>
                <a:gd name="connsiteY110" fmla="*/ 34418 h 1267906"/>
                <a:gd name="connsiteX111" fmla="*/ 3743325 w 4120749"/>
                <a:gd name="connsiteY111" fmla="*/ 43943 h 1267906"/>
                <a:gd name="connsiteX112" fmla="*/ 3667125 w 4120749"/>
                <a:gd name="connsiteY112" fmla="*/ 39181 h 1267906"/>
                <a:gd name="connsiteX113" fmla="*/ 3624262 w 4120749"/>
                <a:gd name="connsiteY113" fmla="*/ 24893 h 1267906"/>
                <a:gd name="connsiteX114" fmla="*/ 3581400 w 4120749"/>
                <a:gd name="connsiteY114" fmla="*/ 10606 h 1267906"/>
                <a:gd name="connsiteX115" fmla="*/ 3548062 w 4120749"/>
                <a:gd name="connsiteY115" fmla="*/ 5843 h 1267906"/>
                <a:gd name="connsiteX116" fmla="*/ 3500437 w 4120749"/>
                <a:gd name="connsiteY116" fmla="*/ 5843 h 1267906"/>
                <a:gd name="connsiteX117" fmla="*/ 3486150 w 4120749"/>
                <a:gd name="connsiteY117" fmla="*/ 15368 h 1267906"/>
                <a:gd name="connsiteX118" fmla="*/ 3409950 w 4120749"/>
                <a:gd name="connsiteY118" fmla="*/ 34418 h 1267906"/>
                <a:gd name="connsiteX119" fmla="*/ 3152775 w 4120749"/>
                <a:gd name="connsiteY119" fmla="*/ 39181 h 1267906"/>
                <a:gd name="connsiteX120" fmla="*/ 3028950 w 4120749"/>
                <a:gd name="connsiteY120" fmla="*/ 29656 h 1267906"/>
                <a:gd name="connsiteX121" fmla="*/ 3000375 w 4120749"/>
                <a:gd name="connsiteY121" fmla="*/ 20131 h 1267906"/>
                <a:gd name="connsiteX122" fmla="*/ 2986087 w 4120749"/>
                <a:gd name="connsiteY122" fmla="*/ 15368 h 1267906"/>
                <a:gd name="connsiteX123" fmla="*/ 2938462 w 4120749"/>
                <a:gd name="connsiteY123" fmla="*/ 24893 h 1267906"/>
                <a:gd name="connsiteX124" fmla="*/ 2914650 w 4120749"/>
                <a:gd name="connsiteY124" fmla="*/ 29656 h 1267906"/>
                <a:gd name="connsiteX125" fmla="*/ 2719387 w 4120749"/>
                <a:gd name="connsiteY125" fmla="*/ 34418 h 1267906"/>
                <a:gd name="connsiteX126" fmla="*/ 2605087 w 4120749"/>
                <a:gd name="connsiteY126" fmla="*/ 29656 h 1267906"/>
                <a:gd name="connsiteX127" fmla="*/ 2590800 w 4120749"/>
                <a:gd name="connsiteY127" fmla="*/ 24893 h 1267906"/>
                <a:gd name="connsiteX128" fmla="*/ 2462212 w 4120749"/>
                <a:gd name="connsiteY128" fmla="*/ 34418 h 1267906"/>
                <a:gd name="connsiteX129" fmla="*/ 2371725 w 4120749"/>
                <a:gd name="connsiteY129" fmla="*/ 39181 h 1267906"/>
                <a:gd name="connsiteX130" fmla="*/ 2247900 w 4120749"/>
                <a:gd name="connsiteY130" fmla="*/ 48706 h 1267906"/>
                <a:gd name="connsiteX131" fmla="*/ 2133600 w 4120749"/>
                <a:gd name="connsiteY131" fmla="*/ 43943 h 1267906"/>
                <a:gd name="connsiteX132" fmla="*/ 1924050 w 4120749"/>
                <a:gd name="connsiteY132" fmla="*/ 39181 h 1267906"/>
                <a:gd name="connsiteX133" fmla="*/ 1862137 w 4120749"/>
                <a:gd name="connsiteY133" fmla="*/ 34418 h 1267906"/>
                <a:gd name="connsiteX134" fmla="*/ 1833562 w 4120749"/>
                <a:gd name="connsiteY134" fmla="*/ 24893 h 1267906"/>
                <a:gd name="connsiteX135" fmla="*/ 1819275 w 4120749"/>
                <a:gd name="connsiteY135" fmla="*/ 20131 h 1267906"/>
                <a:gd name="connsiteX136" fmla="*/ 1738312 w 4120749"/>
                <a:gd name="connsiteY136" fmla="*/ 15368 h 1267906"/>
                <a:gd name="connsiteX137" fmla="*/ 1685925 w 4120749"/>
                <a:gd name="connsiteY137" fmla="*/ 10606 h 1267906"/>
                <a:gd name="connsiteX138" fmla="*/ 1624012 w 4120749"/>
                <a:gd name="connsiteY138" fmla="*/ 15368 h 1267906"/>
                <a:gd name="connsiteX139" fmla="*/ 1600200 w 4120749"/>
                <a:gd name="connsiteY139" fmla="*/ 20131 h 1267906"/>
                <a:gd name="connsiteX140" fmla="*/ 1552575 w 4120749"/>
                <a:gd name="connsiteY140" fmla="*/ 24893 h 1267906"/>
                <a:gd name="connsiteX141" fmla="*/ 1524000 w 4120749"/>
                <a:gd name="connsiteY141" fmla="*/ 29656 h 1267906"/>
                <a:gd name="connsiteX142" fmla="*/ 1495425 w 4120749"/>
                <a:gd name="connsiteY142" fmla="*/ 39181 h 1267906"/>
                <a:gd name="connsiteX143" fmla="*/ 1300162 w 4120749"/>
                <a:gd name="connsiteY143" fmla="*/ 34418 h 1267906"/>
                <a:gd name="connsiteX144" fmla="*/ 1271587 w 4120749"/>
                <a:gd name="connsiteY144" fmla="*/ 29656 h 1267906"/>
                <a:gd name="connsiteX145" fmla="*/ 1076325 w 4120749"/>
                <a:gd name="connsiteY145" fmla="*/ 34418 h 1267906"/>
                <a:gd name="connsiteX146" fmla="*/ 1052512 w 4120749"/>
                <a:gd name="connsiteY146" fmla="*/ 39181 h 1267906"/>
                <a:gd name="connsiteX147" fmla="*/ 1038225 w 4120749"/>
                <a:gd name="connsiteY147" fmla="*/ 43943 h 1267906"/>
                <a:gd name="connsiteX148" fmla="*/ 819150 w 4120749"/>
                <a:gd name="connsiteY148" fmla="*/ 39181 h 1267906"/>
                <a:gd name="connsiteX149" fmla="*/ 762000 w 4120749"/>
                <a:gd name="connsiteY149" fmla="*/ 34418 h 1267906"/>
                <a:gd name="connsiteX150" fmla="*/ 738187 w 4120749"/>
                <a:gd name="connsiteY150" fmla="*/ 29656 h 1267906"/>
                <a:gd name="connsiteX151" fmla="*/ 681037 w 4120749"/>
                <a:gd name="connsiteY151" fmla="*/ 24893 h 1267906"/>
                <a:gd name="connsiteX152" fmla="*/ 633412 w 4120749"/>
                <a:gd name="connsiteY152" fmla="*/ 15368 h 1267906"/>
                <a:gd name="connsiteX153" fmla="*/ 547687 w 4120749"/>
                <a:gd name="connsiteY153" fmla="*/ 20131 h 1267906"/>
                <a:gd name="connsiteX154" fmla="*/ 476250 w 4120749"/>
                <a:gd name="connsiteY154" fmla="*/ 29656 h 1267906"/>
                <a:gd name="connsiteX155" fmla="*/ 461962 w 4120749"/>
                <a:gd name="connsiteY155" fmla="*/ 34418 h 1267906"/>
                <a:gd name="connsiteX156" fmla="*/ 328612 w 4120749"/>
                <a:gd name="connsiteY156" fmla="*/ 29656 h 1267906"/>
                <a:gd name="connsiteX157" fmla="*/ 280987 w 4120749"/>
                <a:gd name="connsiteY157" fmla="*/ 24893 h 1267906"/>
                <a:gd name="connsiteX158" fmla="*/ 233362 w 4120749"/>
                <a:gd name="connsiteY158" fmla="*/ 15368 h 1267906"/>
                <a:gd name="connsiteX159" fmla="*/ 133350 w 4120749"/>
                <a:gd name="connsiteY159" fmla="*/ 10606 h 1267906"/>
                <a:gd name="connsiteX160" fmla="*/ 95250 w 4120749"/>
                <a:gd name="connsiteY160" fmla="*/ 15368 h 1267906"/>
                <a:gd name="connsiteX161" fmla="*/ 80962 w 4120749"/>
                <a:gd name="connsiteY161" fmla="*/ 24893 h 1267906"/>
                <a:gd name="connsiteX162" fmla="*/ 52387 w 4120749"/>
                <a:gd name="connsiteY162" fmla="*/ 34418 h 1267906"/>
                <a:gd name="connsiteX163" fmla="*/ 38100 w 4120749"/>
                <a:gd name="connsiteY163" fmla="*/ 39181 h 1267906"/>
                <a:gd name="connsiteX164" fmla="*/ 23812 w 4120749"/>
                <a:gd name="connsiteY164" fmla="*/ 43943 h 1267906"/>
                <a:gd name="connsiteX165" fmla="*/ 9525 w 4120749"/>
                <a:gd name="connsiteY165" fmla="*/ 53468 h 1267906"/>
                <a:gd name="connsiteX166" fmla="*/ 0 w 4120749"/>
                <a:gd name="connsiteY166" fmla="*/ 482093 h 1267906"/>
                <a:gd name="connsiteX167" fmla="*/ 9525 w 4120749"/>
                <a:gd name="connsiteY167" fmla="*/ 624968 h 1267906"/>
                <a:gd name="connsiteX168" fmla="*/ 14287 w 4120749"/>
                <a:gd name="connsiteY168" fmla="*/ 763081 h 1267906"/>
                <a:gd name="connsiteX169" fmla="*/ 19050 w 4120749"/>
                <a:gd name="connsiteY169" fmla="*/ 805943 h 1267906"/>
                <a:gd name="connsiteX170" fmla="*/ 23812 w 4120749"/>
                <a:gd name="connsiteY170" fmla="*/ 1139318 h 1267906"/>
                <a:gd name="connsiteX171" fmla="*/ 33337 w 4120749"/>
                <a:gd name="connsiteY171" fmla="*/ 1172656 h 1267906"/>
                <a:gd name="connsiteX172" fmla="*/ 28575 w 4120749"/>
                <a:gd name="connsiteY172" fmla="*/ 1205993 h 1267906"/>
                <a:gd name="connsiteX0" fmla="*/ 20308 w 4112482"/>
                <a:gd name="connsiteY0" fmla="*/ 1205993 h 1267906"/>
                <a:gd name="connsiteX1" fmla="*/ 63170 w 4112482"/>
                <a:gd name="connsiteY1" fmla="*/ 1215518 h 1267906"/>
                <a:gd name="connsiteX2" fmla="*/ 77458 w 4112482"/>
                <a:gd name="connsiteY2" fmla="*/ 1225043 h 1267906"/>
                <a:gd name="connsiteX3" fmla="*/ 91745 w 4112482"/>
                <a:gd name="connsiteY3" fmla="*/ 1229806 h 1267906"/>
                <a:gd name="connsiteX4" fmla="*/ 206045 w 4112482"/>
                <a:gd name="connsiteY4" fmla="*/ 1225043 h 1267906"/>
                <a:gd name="connsiteX5" fmla="*/ 234620 w 4112482"/>
                <a:gd name="connsiteY5" fmla="*/ 1215518 h 1267906"/>
                <a:gd name="connsiteX6" fmla="*/ 248908 w 4112482"/>
                <a:gd name="connsiteY6" fmla="*/ 1210756 h 1267906"/>
                <a:gd name="connsiteX7" fmla="*/ 263195 w 4112482"/>
                <a:gd name="connsiteY7" fmla="*/ 1205993 h 1267906"/>
                <a:gd name="connsiteX8" fmla="*/ 296533 w 4112482"/>
                <a:gd name="connsiteY8" fmla="*/ 1215518 h 1267906"/>
                <a:gd name="connsiteX9" fmla="*/ 310820 w 4112482"/>
                <a:gd name="connsiteY9" fmla="*/ 1225043 h 1267906"/>
                <a:gd name="connsiteX10" fmla="*/ 520370 w 4112482"/>
                <a:gd name="connsiteY10" fmla="*/ 1225043 h 1267906"/>
                <a:gd name="connsiteX11" fmla="*/ 553708 w 4112482"/>
                <a:gd name="connsiteY11" fmla="*/ 1239331 h 1267906"/>
                <a:gd name="connsiteX12" fmla="*/ 567995 w 4112482"/>
                <a:gd name="connsiteY12" fmla="*/ 1244093 h 1267906"/>
                <a:gd name="connsiteX13" fmla="*/ 577520 w 4112482"/>
                <a:gd name="connsiteY13" fmla="*/ 1229806 h 1267906"/>
                <a:gd name="connsiteX14" fmla="*/ 615620 w 4112482"/>
                <a:gd name="connsiteY14" fmla="*/ 1239331 h 1267906"/>
                <a:gd name="connsiteX15" fmla="*/ 629908 w 4112482"/>
                <a:gd name="connsiteY15" fmla="*/ 1253618 h 1267906"/>
                <a:gd name="connsiteX16" fmla="*/ 644195 w 4112482"/>
                <a:gd name="connsiteY16" fmla="*/ 1258381 h 1267906"/>
                <a:gd name="connsiteX17" fmla="*/ 658483 w 4112482"/>
                <a:gd name="connsiteY17" fmla="*/ 1267906 h 1267906"/>
                <a:gd name="connsiteX18" fmla="*/ 720395 w 4112482"/>
                <a:gd name="connsiteY18" fmla="*/ 1263143 h 1267906"/>
                <a:gd name="connsiteX19" fmla="*/ 734683 w 4112482"/>
                <a:gd name="connsiteY19" fmla="*/ 1258381 h 1267906"/>
                <a:gd name="connsiteX20" fmla="*/ 753733 w 4112482"/>
                <a:gd name="connsiteY20" fmla="*/ 1253618 h 1267906"/>
                <a:gd name="connsiteX21" fmla="*/ 768020 w 4112482"/>
                <a:gd name="connsiteY21" fmla="*/ 1248856 h 1267906"/>
                <a:gd name="connsiteX22" fmla="*/ 839458 w 4112482"/>
                <a:gd name="connsiteY22" fmla="*/ 1244093 h 1267906"/>
                <a:gd name="connsiteX23" fmla="*/ 877558 w 4112482"/>
                <a:gd name="connsiteY23" fmla="*/ 1239331 h 1267906"/>
                <a:gd name="connsiteX24" fmla="*/ 906133 w 4112482"/>
                <a:gd name="connsiteY24" fmla="*/ 1229806 h 1267906"/>
                <a:gd name="connsiteX25" fmla="*/ 920420 w 4112482"/>
                <a:gd name="connsiteY25" fmla="*/ 1225043 h 1267906"/>
                <a:gd name="connsiteX26" fmla="*/ 1082345 w 4112482"/>
                <a:gd name="connsiteY26" fmla="*/ 1234568 h 1267906"/>
                <a:gd name="connsiteX27" fmla="*/ 1096633 w 4112482"/>
                <a:gd name="connsiteY27" fmla="*/ 1239331 h 1267906"/>
                <a:gd name="connsiteX28" fmla="*/ 1110920 w 4112482"/>
                <a:gd name="connsiteY28" fmla="*/ 1248856 h 1267906"/>
                <a:gd name="connsiteX29" fmla="*/ 1215695 w 4112482"/>
                <a:gd name="connsiteY29" fmla="*/ 1244093 h 1267906"/>
                <a:gd name="connsiteX30" fmla="*/ 1258558 w 4112482"/>
                <a:gd name="connsiteY30" fmla="*/ 1225043 h 1267906"/>
                <a:gd name="connsiteX31" fmla="*/ 1287133 w 4112482"/>
                <a:gd name="connsiteY31" fmla="*/ 1220281 h 1267906"/>
                <a:gd name="connsiteX32" fmla="*/ 1501445 w 4112482"/>
                <a:gd name="connsiteY32" fmla="*/ 1225043 h 1267906"/>
                <a:gd name="connsiteX33" fmla="*/ 1544308 w 4112482"/>
                <a:gd name="connsiteY33" fmla="*/ 1239331 h 1267906"/>
                <a:gd name="connsiteX34" fmla="*/ 1558595 w 4112482"/>
                <a:gd name="connsiteY34" fmla="*/ 1244093 h 1267906"/>
                <a:gd name="connsiteX35" fmla="*/ 1591933 w 4112482"/>
                <a:gd name="connsiteY35" fmla="*/ 1239331 h 1267906"/>
                <a:gd name="connsiteX36" fmla="*/ 1606220 w 4112482"/>
                <a:gd name="connsiteY36" fmla="*/ 1234568 h 1267906"/>
                <a:gd name="connsiteX37" fmla="*/ 1630033 w 4112482"/>
                <a:gd name="connsiteY37" fmla="*/ 1229806 h 1267906"/>
                <a:gd name="connsiteX38" fmla="*/ 1801483 w 4112482"/>
                <a:gd name="connsiteY38" fmla="*/ 1234568 h 1267906"/>
                <a:gd name="connsiteX39" fmla="*/ 1858633 w 4112482"/>
                <a:gd name="connsiteY39" fmla="*/ 1239331 h 1267906"/>
                <a:gd name="connsiteX40" fmla="*/ 1906258 w 4112482"/>
                <a:gd name="connsiteY40" fmla="*/ 1253618 h 1267906"/>
                <a:gd name="connsiteX41" fmla="*/ 1920545 w 4112482"/>
                <a:gd name="connsiteY41" fmla="*/ 1258381 h 1267906"/>
                <a:gd name="connsiteX42" fmla="*/ 1934833 w 4112482"/>
                <a:gd name="connsiteY42" fmla="*/ 1267906 h 1267906"/>
                <a:gd name="connsiteX43" fmla="*/ 1987220 w 4112482"/>
                <a:gd name="connsiteY43" fmla="*/ 1258381 h 1267906"/>
                <a:gd name="connsiteX44" fmla="*/ 2001508 w 4112482"/>
                <a:gd name="connsiteY44" fmla="*/ 1248856 h 1267906"/>
                <a:gd name="connsiteX45" fmla="*/ 2015795 w 4112482"/>
                <a:gd name="connsiteY45" fmla="*/ 1244093 h 1267906"/>
                <a:gd name="connsiteX46" fmla="*/ 2044370 w 4112482"/>
                <a:gd name="connsiteY46" fmla="*/ 1225043 h 1267906"/>
                <a:gd name="connsiteX47" fmla="*/ 2091995 w 4112482"/>
                <a:gd name="connsiteY47" fmla="*/ 1215518 h 1267906"/>
                <a:gd name="connsiteX48" fmla="*/ 2149145 w 4112482"/>
                <a:gd name="connsiteY48" fmla="*/ 1220281 h 1267906"/>
                <a:gd name="connsiteX49" fmla="*/ 2234870 w 4112482"/>
                <a:gd name="connsiteY49" fmla="*/ 1225043 h 1267906"/>
                <a:gd name="connsiteX50" fmla="*/ 2258683 w 4112482"/>
                <a:gd name="connsiteY50" fmla="*/ 1229806 h 1267906"/>
                <a:gd name="connsiteX51" fmla="*/ 2292020 w 4112482"/>
                <a:gd name="connsiteY51" fmla="*/ 1234568 h 1267906"/>
                <a:gd name="connsiteX52" fmla="*/ 2372983 w 4112482"/>
                <a:gd name="connsiteY52" fmla="*/ 1234568 h 1267906"/>
                <a:gd name="connsiteX53" fmla="*/ 2434895 w 4112482"/>
                <a:gd name="connsiteY53" fmla="*/ 1239331 h 1267906"/>
                <a:gd name="connsiteX54" fmla="*/ 2573008 w 4112482"/>
                <a:gd name="connsiteY54" fmla="*/ 1239331 h 1267906"/>
                <a:gd name="connsiteX55" fmla="*/ 2615870 w 4112482"/>
                <a:gd name="connsiteY55" fmla="*/ 1225043 h 1267906"/>
                <a:gd name="connsiteX56" fmla="*/ 2630158 w 4112482"/>
                <a:gd name="connsiteY56" fmla="*/ 1220281 h 1267906"/>
                <a:gd name="connsiteX57" fmla="*/ 2644445 w 4112482"/>
                <a:gd name="connsiteY57" fmla="*/ 1215518 h 1267906"/>
                <a:gd name="connsiteX58" fmla="*/ 2987345 w 4112482"/>
                <a:gd name="connsiteY58" fmla="*/ 1225043 h 1267906"/>
                <a:gd name="connsiteX59" fmla="*/ 3082595 w 4112482"/>
                <a:gd name="connsiteY59" fmla="*/ 1220281 h 1267906"/>
                <a:gd name="connsiteX60" fmla="*/ 3239758 w 4112482"/>
                <a:gd name="connsiteY60" fmla="*/ 1225043 h 1267906"/>
                <a:gd name="connsiteX61" fmla="*/ 3254045 w 4112482"/>
                <a:gd name="connsiteY61" fmla="*/ 1229806 h 1267906"/>
                <a:gd name="connsiteX62" fmla="*/ 3296908 w 4112482"/>
                <a:gd name="connsiteY62" fmla="*/ 1239331 h 1267906"/>
                <a:gd name="connsiteX63" fmla="*/ 3311195 w 4112482"/>
                <a:gd name="connsiteY63" fmla="*/ 1244093 h 1267906"/>
                <a:gd name="connsiteX64" fmla="*/ 3401683 w 4112482"/>
                <a:gd name="connsiteY64" fmla="*/ 1248856 h 1267906"/>
                <a:gd name="connsiteX65" fmla="*/ 3435020 w 4112482"/>
                <a:gd name="connsiteY65" fmla="*/ 1244093 h 1267906"/>
                <a:gd name="connsiteX66" fmla="*/ 3463595 w 4112482"/>
                <a:gd name="connsiteY66" fmla="*/ 1234568 h 1267906"/>
                <a:gd name="connsiteX67" fmla="*/ 3506458 w 4112482"/>
                <a:gd name="connsiteY67" fmla="*/ 1220281 h 1267906"/>
                <a:gd name="connsiteX68" fmla="*/ 3544558 w 4112482"/>
                <a:gd name="connsiteY68" fmla="*/ 1215518 h 1267906"/>
                <a:gd name="connsiteX69" fmla="*/ 3701720 w 4112482"/>
                <a:gd name="connsiteY69" fmla="*/ 1220281 h 1267906"/>
                <a:gd name="connsiteX70" fmla="*/ 3730295 w 4112482"/>
                <a:gd name="connsiteY70" fmla="*/ 1229806 h 1267906"/>
                <a:gd name="connsiteX71" fmla="*/ 3754108 w 4112482"/>
                <a:gd name="connsiteY71" fmla="*/ 1234568 h 1267906"/>
                <a:gd name="connsiteX72" fmla="*/ 3820783 w 4112482"/>
                <a:gd name="connsiteY72" fmla="*/ 1220281 h 1267906"/>
                <a:gd name="connsiteX73" fmla="*/ 3939845 w 4112482"/>
                <a:gd name="connsiteY73" fmla="*/ 1215518 h 1267906"/>
                <a:gd name="connsiteX74" fmla="*/ 3968420 w 4112482"/>
                <a:gd name="connsiteY74" fmla="*/ 1201231 h 1267906"/>
                <a:gd name="connsiteX75" fmla="*/ 3992233 w 4112482"/>
                <a:gd name="connsiteY75" fmla="*/ 1182181 h 1267906"/>
                <a:gd name="connsiteX76" fmla="*/ 4006520 w 4112482"/>
                <a:gd name="connsiteY76" fmla="*/ 1172656 h 1267906"/>
                <a:gd name="connsiteX77" fmla="*/ 4020808 w 4112482"/>
                <a:gd name="connsiteY77" fmla="*/ 1167893 h 1267906"/>
                <a:gd name="connsiteX78" fmla="*/ 4025570 w 4112482"/>
                <a:gd name="connsiteY78" fmla="*/ 1115506 h 1267906"/>
                <a:gd name="connsiteX79" fmla="*/ 4030333 w 4112482"/>
                <a:gd name="connsiteY79" fmla="*/ 1101218 h 1267906"/>
                <a:gd name="connsiteX80" fmla="*/ 4044620 w 4112482"/>
                <a:gd name="connsiteY80" fmla="*/ 1091693 h 1267906"/>
                <a:gd name="connsiteX81" fmla="*/ 4058908 w 4112482"/>
                <a:gd name="connsiteY81" fmla="*/ 1086931 h 1267906"/>
                <a:gd name="connsiteX82" fmla="*/ 4092245 w 4112482"/>
                <a:gd name="connsiteY82" fmla="*/ 1039306 h 1267906"/>
                <a:gd name="connsiteX83" fmla="*/ 4087483 w 4112482"/>
                <a:gd name="connsiteY83" fmla="*/ 996443 h 1267906"/>
                <a:gd name="connsiteX84" fmla="*/ 4082720 w 4112482"/>
                <a:gd name="connsiteY84" fmla="*/ 982156 h 1267906"/>
                <a:gd name="connsiteX85" fmla="*/ 4077958 w 4112482"/>
                <a:gd name="connsiteY85" fmla="*/ 963106 h 1267906"/>
                <a:gd name="connsiteX86" fmla="*/ 4073195 w 4112482"/>
                <a:gd name="connsiteY86" fmla="*/ 925006 h 1267906"/>
                <a:gd name="connsiteX87" fmla="*/ 4087483 w 4112482"/>
                <a:gd name="connsiteY87" fmla="*/ 863093 h 1267906"/>
                <a:gd name="connsiteX88" fmla="*/ 4092245 w 4112482"/>
                <a:gd name="connsiteY88" fmla="*/ 848806 h 1267906"/>
                <a:gd name="connsiteX89" fmla="*/ 4077958 w 4112482"/>
                <a:gd name="connsiteY89" fmla="*/ 815468 h 1267906"/>
                <a:gd name="connsiteX90" fmla="*/ 4063670 w 4112482"/>
                <a:gd name="connsiteY90" fmla="*/ 786893 h 1267906"/>
                <a:gd name="connsiteX91" fmla="*/ 4073195 w 4112482"/>
                <a:gd name="connsiteY91" fmla="*/ 639256 h 1267906"/>
                <a:gd name="connsiteX92" fmla="*/ 4082720 w 4112482"/>
                <a:gd name="connsiteY92" fmla="*/ 544006 h 1267906"/>
                <a:gd name="connsiteX93" fmla="*/ 4077958 w 4112482"/>
                <a:gd name="connsiteY93" fmla="*/ 486856 h 1267906"/>
                <a:gd name="connsiteX94" fmla="*/ 4077958 w 4112482"/>
                <a:gd name="connsiteY94" fmla="*/ 410656 h 1267906"/>
                <a:gd name="connsiteX95" fmla="*/ 4087483 w 4112482"/>
                <a:gd name="connsiteY95" fmla="*/ 396368 h 1267906"/>
                <a:gd name="connsiteX96" fmla="*/ 4092245 w 4112482"/>
                <a:gd name="connsiteY96" fmla="*/ 382081 h 1267906"/>
                <a:gd name="connsiteX97" fmla="*/ 4082720 w 4112482"/>
                <a:gd name="connsiteY97" fmla="*/ 329693 h 1267906"/>
                <a:gd name="connsiteX98" fmla="*/ 4063670 w 4112482"/>
                <a:gd name="connsiteY98" fmla="*/ 301118 h 1267906"/>
                <a:gd name="connsiteX99" fmla="*/ 4073195 w 4112482"/>
                <a:gd name="connsiteY99" fmla="*/ 258256 h 1267906"/>
                <a:gd name="connsiteX100" fmla="*/ 4092245 w 4112482"/>
                <a:gd name="connsiteY100" fmla="*/ 229681 h 1267906"/>
                <a:gd name="connsiteX101" fmla="*/ 4097008 w 4112482"/>
                <a:gd name="connsiteY101" fmla="*/ 215393 h 1267906"/>
                <a:gd name="connsiteX102" fmla="*/ 4106533 w 4112482"/>
                <a:gd name="connsiteY102" fmla="*/ 201106 h 1267906"/>
                <a:gd name="connsiteX103" fmla="*/ 4106533 w 4112482"/>
                <a:gd name="connsiteY103" fmla="*/ 110618 h 1267906"/>
                <a:gd name="connsiteX104" fmla="*/ 4092245 w 4112482"/>
                <a:gd name="connsiteY104" fmla="*/ 82043 h 1267906"/>
                <a:gd name="connsiteX105" fmla="*/ 4073195 w 4112482"/>
                <a:gd name="connsiteY105" fmla="*/ 67756 h 1267906"/>
                <a:gd name="connsiteX106" fmla="*/ 4044620 w 4112482"/>
                <a:gd name="connsiteY106" fmla="*/ 48706 h 1267906"/>
                <a:gd name="connsiteX107" fmla="*/ 4030333 w 4112482"/>
                <a:gd name="connsiteY107" fmla="*/ 39181 h 1267906"/>
                <a:gd name="connsiteX108" fmla="*/ 3963658 w 4112482"/>
                <a:gd name="connsiteY108" fmla="*/ 24893 h 1267906"/>
                <a:gd name="connsiteX109" fmla="*/ 3787445 w 4112482"/>
                <a:gd name="connsiteY109" fmla="*/ 29656 h 1267906"/>
                <a:gd name="connsiteX110" fmla="*/ 3773158 w 4112482"/>
                <a:gd name="connsiteY110" fmla="*/ 34418 h 1267906"/>
                <a:gd name="connsiteX111" fmla="*/ 3735058 w 4112482"/>
                <a:gd name="connsiteY111" fmla="*/ 43943 h 1267906"/>
                <a:gd name="connsiteX112" fmla="*/ 3658858 w 4112482"/>
                <a:gd name="connsiteY112" fmla="*/ 39181 h 1267906"/>
                <a:gd name="connsiteX113" fmla="*/ 3615995 w 4112482"/>
                <a:gd name="connsiteY113" fmla="*/ 24893 h 1267906"/>
                <a:gd name="connsiteX114" fmla="*/ 3573133 w 4112482"/>
                <a:gd name="connsiteY114" fmla="*/ 10606 h 1267906"/>
                <a:gd name="connsiteX115" fmla="*/ 3539795 w 4112482"/>
                <a:gd name="connsiteY115" fmla="*/ 5843 h 1267906"/>
                <a:gd name="connsiteX116" fmla="*/ 3492170 w 4112482"/>
                <a:gd name="connsiteY116" fmla="*/ 5843 h 1267906"/>
                <a:gd name="connsiteX117" fmla="*/ 3477883 w 4112482"/>
                <a:gd name="connsiteY117" fmla="*/ 15368 h 1267906"/>
                <a:gd name="connsiteX118" fmla="*/ 3401683 w 4112482"/>
                <a:gd name="connsiteY118" fmla="*/ 34418 h 1267906"/>
                <a:gd name="connsiteX119" fmla="*/ 3144508 w 4112482"/>
                <a:gd name="connsiteY119" fmla="*/ 39181 h 1267906"/>
                <a:gd name="connsiteX120" fmla="*/ 3020683 w 4112482"/>
                <a:gd name="connsiteY120" fmla="*/ 29656 h 1267906"/>
                <a:gd name="connsiteX121" fmla="*/ 2992108 w 4112482"/>
                <a:gd name="connsiteY121" fmla="*/ 20131 h 1267906"/>
                <a:gd name="connsiteX122" fmla="*/ 2977820 w 4112482"/>
                <a:gd name="connsiteY122" fmla="*/ 15368 h 1267906"/>
                <a:gd name="connsiteX123" fmla="*/ 2930195 w 4112482"/>
                <a:gd name="connsiteY123" fmla="*/ 24893 h 1267906"/>
                <a:gd name="connsiteX124" fmla="*/ 2906383 w 4112482"/>
                <a:gd name="connsiteY124" fmla="*/ 29656 h 1267906"/>
                <a:gd name="connsiteX125" fmla="*/ 2711120 w 4112482"/>
                <a:gd name="connsiteY125" fmla="*/ 34418 h 1267906"/>
                <a:gd name="connsiteX126" fmla="*/ 2596820 w 4112482"/>
                <a:gd name="connsiteY126" fmla="*/ 29656 h 1267906"/>
                <a:gd name="connsiteX127" fmla="*/ 2582533 w 4112482"/>
                <a:gd name="connsiteY127" fmla="*/ 24893 h 1267906"/>
                <a:gd name="connsiteX128" fmla="*/ 2453945 w 4112482"/>
                <a:gd name="connsiteY128" fmla="*/ 34418 h 1267906"/>
                <a:gd name="connsiteX129" fmla="*/ 2363458 w 4112482"/>
                <a:gd name="connsiteY129" fmla="*/ 39181 h 1267906"/>
                <a:gd name="connsiteX130" fmla="*/ 2239633 w 4112482"/>
                <a:gd name="connsiteY130" fmla="*/ 48706 h 1267906"/>
                <a:gd name="connsiteX131" fmla="*/ 2125333 w 4112482"/>
                <a:gd name="connsiteY131" fmla="*/ 43943 h 1267906"/>
                <a:gd name="connsiteX132" fmla="*/ 1915783 w 4112482"/>
                <a:gd name="connsiteY132" fmla="*/ 39181 h 1267906"/>
                <a:gd name="connsiteX133" fmla="*/ 1853870 w 4112482"/>
                <a:gd name="connsiteY133" fmla="*/ 34418 h 1267906"/>
                <a:gd name="connsiteX134" fmla="*/ 1825295 w 4112482"/>
                <a:gd name="connsiteY134" fmla="*/ 24893 h 1267906"/>
                <a:gd name="connsiteX135" fmla="*/ 1811008 w 4112482"/>
                <a:gd name="connsiteY135" fmla="*/ 20131 h 1267906"/>
                <a:gd name="connsiteX136" fmla="*/ 1730045 w 4112482"/>
                <a:gd name="connsiteY136" fmla="*/ 15368 h 1267906"/>
                <a:gd name="connsiteX137" fmla="*/ 1677658 w 4112482"/>
                <a:gd name="connsiteY137" fmla="*/ 10606 h 1267906"/>
                <a:gd name="connsiteX138" fmla="*/ 1615745 w 4112482"/>
                <a:gd name="connsiteY138" fmla="*/ 15368 h 1267906"/>
                <a:gd name="connsiteX139" fmla="*/ 1591933 w 4112482"/>
                <a:gd name="connsiteY139" fmla="*/ 20131 h 1267906"/>
                <a:gd name="connsiteX140" fmla="*/ 1544308 w 4112482"/>
                <a:gd name="connsiteY140" fmla="*/ 24893 h 1267906"/>
                <a:gd name="connsiteX141" fmla="*/ 1515733 w 4112482"/>
                <a:gd name="connsiteY141" fmla="*/ 29656 h 1267906"/>
                <a:gd name="connsiteX142" fmla="*/ 1487158 w 4112482"/>
                <a:gd name="connsiteY142" fmla="*/ 39181 h 1267906"/>
                <a:gd name="connsiteX143" fmla="*/ 1291895 w 4112482"/>
                <a:gd name="connsiteY143" fmla="*/ 34418 h 1267906"/>
                <a:gd name="connsiteX144" fmla="*/ 1263320 w 4112482"/>
                <a:gd name="connsiteY144" fmla="*/ 29656 h 1267906"/>
                <a:gd name="connsiteX145" fmla="*/ 1068058 w 4112482"/>
                <a:gd name="connsiteY145" fmla="*/ 34418 h 1267906"/>
                <a:gd name="connsiteX146" fmla="*/ 1044245 w 4112482"/>
                <a:gd name="connsiteY146" fmla="*/ 39181 h 1267906"/>
                <a:gd name="connsiteX147" fmla="*/ 1029958 w 4112482"/>
                <a:gd name="connsiteY147" fmla="*/ 43943 h 1267906"/>
                <a:gd name="connsiteX148" fmla="*/ 810883 w 4112482"/>
                <a:gd name="connsiteY148" fmla="*/ 39181 h 1267906"/>
                <a:gd name="connsiteX149" fmla="*/ 753733 w 4112482"/>
                <a:gd name="connsiteY149" fmla="*/ 34418 h 1267906"/>
                <a:gd name="connsiteX150" fmla="*/ 729920 w 4112482"/>
                <a:gd name="connsiteY150" fmla="*/ 29656 h 1267906"/>
                <a:gd name="connsiteX151" fmla="*/ 672770 w 4112482"/>
                <a:gd name="connsiteY151" fmla="*/ 24893 h 1267906"/>
                <a:gd name="connsiteX152" fmla="*/ 625145 w 4112482"/>
                <a:gd name="connsiteY152" fmla="*/ 15368 h 1267906"/>
                <a:gd name="connsiteX153" fmla="*/ 539420 w 4112482"/>
                <a:gd name="connsiteY153" fmla="*/ 20131 h 1267906"/>
                <a:gd name="connsiteX154" fmla="*/ 467983 w 4112482"/>
                <a:gd name="connsiteY154" fmla="*/ 29656 h 1267906"/>
                <a:gd name="connsiteX155" fmla="*/ 453695 w 4112482"/>
                <a:gd name="connsiteY155" fmla="*/ 34418 h 1267906"/>
                <a:gd name="connsiteX156" fmla="*/ 320345 w 4112482"/>
                <a:gd name="connsiteY156" fmla="*/ 29656 h 1267906"/>
                <a:gd name="connsiteX157" fmla="*/ 272720 w 4112482"/>
                <a:gd name="connsiteY157" fmla="*/ 24893 h 1267906"/>
                <a:gd name="connsiteX158" fmla="*/ 225095 w 4112482"/>
                <a:gd name="connsiteY158" fmla="*/ 15368 h 1267906"/>
                <a:gd name="connsiteX159" fmla="*/ 125083 w 4112482"/>
                <a:gd name="connsiteY159" fmla="*/ 10606 h 1267906"/>
                <a:gd name="connsiteX160" fmla="*/ 86983 w 4112482"/>
                <a:gd name="connsiteY160" fmla="*/ 15368 h 1267906"/>
                <a:gd name="connsiteX161" fmla="*/ 72695 w 4112482"/>
                <a:gd name="connsiteY161" fmla="*/ 24893 h 1267906"/>
                <a:gd name="connsiteX162" fmla="*/ 44120 w 4112482"/>
                <a:gd name="connsiteY162" fmla="*/ 34418 h 1267906"/>
                <a:gd name="connsiteX163" fmla="*/ 29833 w 4112482"/>
                <a:gd name="connsiteY163" fmla="*/ 39181 h 1267906"/>
                <a:gd name="connsiteX164" fmla="*/ 15545 w 4112482"/>
                <a:gd name="connsiteY164" fmla="*/ 43943 h 1267906"/>
                <a:gd name="connsiteX165" fmla="*/ 1258 w 4112482"/>
                <a:gd name="connsiteY165" fmla="*/ 53468 h 1267906"/>
                <a:gd name="connsiteX166" fmla="*/ 1258 w 4112482"/>
                <a:gd name="connsiteY166" fmla="*/ 624968 h 1267906"/>
                <a:gd name="connsiteX167" fmla="*/ 6020 w 4112482"/>
                <a:gd name="connsiteY167" fmla="*/ 763081 h 1267906"/>
                <a:gd name="connsiteX168" fmla="*/ 10783 w 4112482"/>
                <a:gd name="connsiteY168" fmla="*/ 805943 h 1267906"/>
                <a:gd name="connsiteX169" fmla="*/ 15545 w 4112482"/>
                <a:gd name="connsiteY169" fmla="*/ 1139318 h 1267906"/>
                <a:gd name="connsiteX170" fmla="*/ 25070 w 4112482"/>
                <a:gd name="connsiteY170" fmla="*/ 1172656 h 1267906"/>
                <a:gd name="connsiteX171" fmla="*/ 20308 w 4112482"/>
                <a:gd name="connsiteY171" fmla="*/ 1205993 h 1267906"/>
                <a:gd name="connsiteX0" fmla="*/ 19370 w 4111544"/>
                <a:gd name="connsiteY0" fmla="*/ 1207623 h 1269536"/>
                <a:gd name="connsiteX1" fmla="*/ 62232 w 4111544"/>
                <a:gd name="connsiteY1" fmla="*/ 1217148 h 1269536"/>
                <a:gd name="connsiteX2" fmla="*/ 76520 w 4111544"/>
                <a:gd name="connsiteY2" fmla="*/ 1226673 h 1269536"/>
                <a:gd name="connsiteX3" fmla="*/ 90807 w 4111544"/>
                <a:gd name="connsiteY3" fmla="*/ 1231436 h 1269536"/>
                <a:gd name="connsiteX4" fmla="*/ 205107 w 4111544"/>
                <a:gd name="connsiteY4" fmla="*/ 1226673 h 1269536"/>
                <a:gd name="connsiteX5" fmla="*/ 233682 w 4111544"/>
                <a:gd name="connsiteY5" fmla="*/ 1217148 h 1269536"/>
                <a:gd name="connsiteX6" fmla="*/ 247970 w 4111544"/>
                <a:gd name="connsiteY6" fmla="*/ 1212386 h 1269536"/>
                <a:gd name="connsiteX7" fmla="*/ 262257 w 4111544"/>
                <a:gd name="connsiteY7" fmla="*/ 1207623 h 1269536"/>
                <a:gd name="connsiteX8" fmla="*/ 295595 w 4111544"/>
                <a:gd name="connsiteY8" fmla="*/ 1217148 h 1269536"/>
                <a:gd name="connsiteX9" fmla="*/ 309882 w 4111544"/>
                <a:gd name="connsiteY9" fmla="*/ 1226673 h 1269536"/>
                <a:gd name="connsiteX10" fmla="*/ 519432 w 4111544"/>
                <a:gd name="connsiteY10" fmla="*/ 1226673 h 1269536"/>
                <a:gd name="connsiteX11" fmla="*/ 552770 w 4111544"/>
                <a:gd name="connsiteY11" fmla="*/ 1240961 h 1269536"/>
                <a:gd name="connsiteX12" fmla="*/ 567057 w 4111544"/>
                <a:gd name="connsiteY12" fmla="*/ 1245723 h 1269536"/>
                <a:gd name="connsiteX13" fmla="*/ 576582 w 4111544"/>
                <a:gd name="connsiteY13" fmla="*/ 1231436 h 1269536"/>
                <a:gd name="connsiteX14" fmla="*/ 614682 w 4111544"/>
                <a:gd name="connsiteY14" fmla="*/ 1240961 h 1269536"/>
                <a:gd name="connsiteX15" fmla="*/ 628970 w 4111544"/>
                <a:gd name="connsiteY15" fmla="*/ 1255248 h 1269536"/>
                <a:gd name="connsiteX16" fmla="*/ 643257 w 4111544"/>
                <a:gd name="connsiteY16" fmla="*/ 1260011 h 1269536"/>
                <a:gd name="connsiteX17" fmla="*/ 657545 w 4111544"/>
                <a:gd name="connsiteY17" fmla="*/ 1269536 h 1269536"/>
                <a:gd name="connsiteX18" fmla="*/ 719457 w 4111544"/>
                <a:gd name="connsiteY18" fmla="*/ 1264773 h 1269536"/>
                <a:gd name="connsiteX19" fmla="*/ 733745 w 4111544"/>
                <a:gd name="connsiteY19" fmla="*/ 1260011 h 1269536"/>
                <a:gd name="connsiteX20" fmla="*/ 752795 w 4111544"/>
                <a:gd name="connsiteY20" fmla="*/ 1255248 h 1269536"/>
                <a:gd name="connsiteX21" fmla="*/ 767082 w 4111544"/>
                <a:gd name="connsiteY21" fmla="*/ 1250486 h 1269536"/>
                <a:gd name="connsiteX22" fmla="*/ 838520 w 4111544"/>
                <a:gd name="connsiteY22" fmla="*/ 1245723 h 1269536"/>
                <a:gd name="connsiteX23" fmla="*/ 876620 w 4111544"/>
                <a:gd name="connsiteY23" fmla="*/ 1240961 h 1269536"/>
                <a:gd name="connsiteX24" fmla="*/ 905195 w 4111544"/>
                <a:gd name="connsiteY24" fmla="*/ 1231436 h 1269536"/>
                <a:gd name="connsiteX25" fmla="*/ 919482 w 4111544"/>
                <a:gd name="connsiteY25" fmla="*/ 1226673 h 1269536"/>
                <a:gd name="connsiteX26" fmla="*/ 1081407 w 4111544"/>
                <a:gd name="connsiteY26" fmla="*/ 1236198 h 1269536"/>
                <a:gd name="connsiteX27" fmla="*/ 1095695 w 4111544"/>
                <a:gd name="connsiteY27" fmla="*/ 1240961 h 1269536"/>
                <a:gd name="connsiteX28" fmla="*/ 1109982 w 4111544"/>
                <a:gd name="connsiteY28" fmla="*/ 1250486 h 1269536"/>
                <a:gd name="connsiteX29" fmla="*/ 1214757 w 4111544"/>
                <a:gd name="connsiteY29" fmla="*/ 1245723 h 1269536"/>
                <a:gd name="connsiteX30" fmla="*/ 1257620 w 4111544"/>
                <a:gd name="connsiteY30" fmla="*/ 1226673 h 1269536"/>
                <a:gd name="connsiteX31" fmla="*/ 1286195 w 4111544"/>
                <a:gd name="connsiteY31" fmla="*/ 1221911 h 1269536"/>
                <a:gd name="connsiteX32" fmla="*/ 1500507 w 4111544"/>
                <a:gd name="connsiteY32" fmla="*/ 1226673 h 1269536"/>
                <a:gd name="connsiteX33" fmla="*/ 1543370 w 4111544"/>
                <a:gd name="connsiteY33" fmla="*/ 1240961 h 1269536"/>
                <a:gd name="connsiteX34" fmla="*/ 1557657 w 4111544"/>
                <a:gd name="connsiteY34" fmla="*/ 1245723 h 1269536"/>
                <a:gd name="connsiteX35" fmla="*/ 1590995 w 4111544"/>
                <a:gd name="connsiteY35" fmla="*/ 1240961 h 1269536"/>
                <a:gd name="connsiteX36" fmla="*/ 1605282 w 4111544"/>
                <a:gd name="connsiteY36" fmla="*/ 1236198 h 1269536"/>
                <a:gd name="connsiteX37" fmla="*/ 1629095 w 4111544"/>
                <a:gd name="connsiteY37" fmla="*/ 1231436 h 1269536"/>
                <a:gd name="connsiteX38" fmla="*/ 1800545 w 4111544"/>
                <a:gd name="connsiteY38" fmla="*/ 1236198 h 1269536"/>
                <a:gd name="connsiteX39" fmla="*/ 1857695 w 4111544"/>
                <a:gd name="connsiteY39" fmla="*/ 1240961 h 1269536"/>
                <a:gd name="connsiteX40" fmla="*/ 1905320 w 4111544"/>
                <a:gd name="connsiteY40" fmla="*/ 1255248 h 1269536"/>
                <a:gd name="connsiteX41" fmla="*/ 1919607 w 4111544"/>
                <a:gd name="connsiteY41" fmla="*/ 1260011 h 1269536"/>
                <a:gd name="connsiteX42" fmla="*/ 1933895 w 4111544"/>
                <a:gd name="connsiteY42" fmla="*/ 1269536 h 1269536"/>
                <a:gd name="connsiteX43" fmla="*/ 1986282 w 4111544"/>
                <a:gd name="connsiteY43" fmla="*/ 1260011 h 1269536"/>
                <a:gd name="connsiteX44" fmla="*/ 2000570 w 4111544"/>
                <a:gd name="connsiteY44" fmla="*/ 1250486 h 1269536"/>
                <a:gd name="connsiteX45" fmla="*/ 2014857 w 4111544"/>
                <a:gd name="connsiteY45" fmla="*/ 1245723 h 1269536"/>
                <a:gd name="connsiteX46" fmla="*/ 2043432 w 4111544"/>
                <a:gd name="connsiteY46" fmla="*/ 1226673 h 1269536"/>
                <a:gd name="connsiteX47" fmla="*/ 2091057 w 4111544"/>
                <a:gd name="connsiteY47" fmla="*/ 1217148 h 1269536"/>
                <a:gd name="connsiteX48" fmla="*/ 2148207 w 4111544"/>
                <a:gd name="connsiteY48" fmla="*/ 1221911 h 1269536"/>
                <a:gd name="connsiteX49" fmla="*/ 2233932 w 4111544"/>
                <a:gd name="connsiteY49" fmla="*/ 1226673 h 1269536"/>
                <a:gd name="connsiteX50" fmla="*/ 2257745 w 4111544"/>
                <a:gd name="connsiteY50" fmla="*/ 1231436 h 1269536"/>
                <a:gd name="connsiteX51" fmla="*/ 2291082 w 4111544"/>
                <a:gd name="connsiteY51" fmla="*/ 1236198 h 1269536"/>
                <a:gd name="connsiteX52" fmla="*/ 2372045 w 4111544"/>
                <a:gd name="connsiteY52" fmla="*/ 1236198 h 1269536"/>
                <a:gd name="connsiteX53" fmla="*/ 2433957 w 4111544"/>
                <a:gd name="connsiteY53" fmla="*/ 1240961 h 1269536"/>
                <a:gd name="connsiteX54" fmla="*/ 2572070 w 4111544"/>
                <a:gd name="connsiteY54" fmla="*/ 1240961 h 1269536"/>
                <a:gd name="connsiteX55" fmla="*/ 2614932 w 4111544"/>
                <a:gd name="connsiteY55" fmla="*/ 1226673 h 1269536"/>
                <a:gd name="connsiteX56" fmla="*/ 2629220 w 4111544"/>
                <a:gd name="connsiteY56" fmla="*/ 1221911 h 1269536"/>
                <a:gd name="connsiteX57" fmla="*/ 2643507 w 4111544"/>
                <a:gd name="connsiteY57" fmla="*/ 1217148 h 1269536"/>
                <a:gd name="connsiteX58" fmla="*/ 2986407 w 4111544"/>
                <a:gd name="connsiteY58" fmla="*/ 1226673 h 1269536"/>
                <a:gd name="connsiteX59" fmla="*/ 3081657 w 4111544"/>
                <a:gd name="connsiteY59" fmla="*/ 1221911 h 1269536"/>
                <a:gd name="connsiteX60" fmla="*/ 3238820 w 4111544"/>
                <a:gd name="connsiteY60" fmla="*/ 1226673 h 1269536"/>
                <a:gd name="connsiteX61" fmla="*/ 3253107 w 4111544"/>
                <a:gd name="connsiteY61" fmla="*/ 1231436 h 1269536"/>
                <a:gd name="connsiteX62" fmla="*/ 3295970 w 4111544"/>
                <a:gd name="connsiteY62" fmla="*/ 1240961 h 1269536"/>
                <a:gd name="connsiteX63" fmla="*/ 3310257 w 4111544"/>
                <a:gd name="connsiteY63" fmla="*/ 1245723 h 1269536"/>
                <a:gd name="connsiteX64" fmla="*/ 3400745 w 4111544"/>
                <a:gd name="connsiteY64" fmla="*/ 1250486 h 1269536"/>
                <a:gd name="connsiteX65" fmla="*/ 3434082 w 4111544"/>
                <a:gd name="connsiteY65" fmla="*/ 1245723 h 1269536"/>
                <a:gd name="connsiteX66" fmla="*/ 3462657 w 4111544"/>
                <a:gd name="connsiteY66" fmla="*/ 1236198 h 1269536"/>
                <a:gd name="connsiteX67" fmla="*/ 3505520 w 4111544"/>
                <a:gd name="connsiteY67" fmla="*/ 1221911 h 1269536"/>
                <a:gd name="connsiteX68" fmla="*/ 3543620 w 4111544"/>
                <a:gd name="connsiteY68" fmla="*/ 1217148 h 1269536"/>
                <a:gd name="connsiteX69" fmla="*/ 3700782 w 4111544"/>
                <a:gd name="connsiteY69" fmla="*/ 1221911 h 1269536"/>
                <a:gd name="connsiteX70" fmla="*/ 3729357 w 4111544"/>
                <a:gd name="connsiteY70" fmla="*/ 1231436 h 1269536"/>
                <a:gd name="connsiteX71" fmla="*/ 3753170 w 4111544"/>
                <a:gd name="connsiteY71" fmla="*/ 1236198 h 1269536"/>
                <a:gd name="connsiteX72" fmla="*/ 3819845 w 4111544"/>
                <a:gd name="connsiteY72" fmla="*/ 1221911 h 1269536"/>
                <a:gd name="connsiteX73" fmla="*/ 3938907 w 4111544"/>
                <a:gd name="connsiteY73" fmla="*/ 1217148 h 1269536"/>
                <a:gd name="connsiteX74" fmla="*/ 3967482 w 4111544"/>
                <a:gd name="connsiteY74" fmla="*/ 1202861 h 1269536"/>
                <a:gd name="connsiteX75" fmla="*/ 3991295 w 4111544"/>
                <a:gd name="connsiteY75" fmla="*/ 1183811 h 1269536"/>
                <a:gd name="connsiteX76" fmla="*/ 4005582 w 4111544"/>
                <a:gd name="connsiteY76" fmla="*/ 1174286 h 1269536"/>
                <a:gd name="connsiteX77" fmla="*/ 4019870 w 4111544"/>
                <a:gd name="connsiteY77" fmla="*/ 1169523 h 1269536"/>
                <a:gd name="connsiteX78" fmla="*/ 4024632 w 4111544"/>
                <a:gd name="connsiteY78" fmla="*/ 1117136 h 1269536"/>
                <a:gd name="connsiteX79" fmla="*/ 4029395 w 4111544"/>
                <a:gd name="connsiteY79" fmla="*/ 1102848 h 1269536"/>
                <a:gd name="connsiteX80" fmla="*/ 4043682 w 4111544"/>
                <a:gd name="connsiteY80" fmla="*/ 1093323 h 1269536"/>
                <a:gd name="connsiteX81" fmla="*/ 4057970 w 4111544"/>
                <a:gd name="connsiteY81" fmla="*/ 1088561 h 1269536"/>
                <a:gd name="connsiteX82" fmla="*/ 4091307 w 4111544"/>
                <a:gd name="connsiteY82" fmla="*/ 1040936 h 1269536"/>
                <a:gd name="connsiteX83" fmla="*/ 4086545 w 4111544"/>
                <a:gd name="connsiteY83" fmla="*/ 998073 h 1269536"/>
                <a:gd name="connsiteX84" fmla="*/ 4081782 w 4111544"/>
                <a:gd name="connsiteY84" fmla="*/ 983786 h 1269536"/>
                <a:gd name="connsiteX85" fmla="*/ 4077020 w 4111544"/>
                <a:gd name="connsiteY85" fmla="*/ 964736 h 1269536"/>
                <a:gd name="connsiteX86" fmla="*/ 4072257 w 4111544"/>
                <a:gd name="connsiteY86" fmla="*/ 926636 h 1269536"/>
                <a:gd name="connsiteX87" fmla="*/ 4086545 w 4111544"/>
                <a:gd name="connsiteY87" fmla="*/ 864723 h 1269536"/>
                <a:gd name="connsiteX88" fmla="*/ 4091307 w 4111544"/>
                <a:gd name="connsiteY88" fmla="*/ 850436 h 1269536"/>
                <a:gd name="connsiteX89" fmla="*/ 4077020 w 4111544"/>
                <a:gd name="connsiteY89" fmla="*/ 817098 h 1269536"/>
                <a:gd name="connsiteX90" fmla="*/ 4062732 w 4111544"/>
                <a:gd name="connsiteY90" fmla="*/ 788523 h 1269536"/>
                <a:gd name="connsiteX91" fmla="*/ 4072257 w 4111544"/>
                <a:gd name="connsiteY91" fmla="*/ 640886 h 1269536"/>
                <a:gd name="connsiteX92" fmla="*/ 4081782 w 4111544"/>
                <a:gd name="connsiteY92" fmla="*/ 545636 h 1269536"/>
                <a:gd name="connsiteX93" fmla="*/ 4077020 w 4111544"/>
                <a:gd name="connsiteY93" fmla="*/ 488486 h 1269536"/>
                <a:gd name="connsiteX94" fmla="*/ 4077020 w 4111544"/>
                <a:gd name="connsiteY94" fmla="*/ 412286 h 1269536"/>
                <a:gd name="connsiteX95" fmla="*/ 4086545 w 4111544"/>
                <a:gd name="connsiteY95" fmla="*/ 397998 h 1269536"/>
                <a:gd name="connsiteX96" fmla="*/ 4091307 w 4111544"/>
                <a:gd name="connsiteY96" fmla="*/ 383711 h 1269536"/>
                <a:gd name="connsiteX97" fmla="*/ 4081782 w 4111544"/>
                <a:gd name="connsiteY97" fmla="*/ 331323 h 1269536"/>
                <a:gd name="connsiteX98" fmla="*/ 4062732 w 4111544"/>
                <a:gd name="connsiteY98" fmla="*/ 302748 h 1269536"/>
                <a:gd name="connsiteX99" fmla="*/ 4072257 w 4111544"/>
                <a:gd name="connsiteY99" fmla="*/ 259886 h 1269536"/>
                <a:gd name="connsiteX100" fmla="*/ 4091307 w 4111544"/>
                <a:gd name="connsiteY100" fmla="*/ 231311 h 1269536"/>
                <a:gd name="connsiteX101" fmla="*/ 4096070 w 4111544"/>
                <a:gd name="connsiteY101" fmla="*/ 217023 h 1269536"/>
                <a:gd name="connsiteX102" fmla="*/ 4105595 w 4111544"/>
                <a:gd name="connsiteY102" fmla="*/ 202736 h 1269536"/>
                <a:gd name="connsiteX103" fmla="*/ 4105595 w 4111544"/>
                <a:gd name="connsiteY103" fmla="*/ 112248 h 1269536"/>
                <a:gd name="connsiteX104" fmla="*/ 4091307 w 4111544"/>
                <a:gd name="connsiteY104" fmla="*/ 83673 h 1269536"/>
                <a:gd name="connsiteX105" fmla="*/ 4072257 w 4111544"/>
                <a:gd name="connsiteY105" fmla="*/ 69386 h 1269536"/>
                <a:gd name="connsiteX106" fmla="*/ 4043682 w 4111544"/>
                <a:gd name="connsiteY106" fmla="*/ 50336 h 1269536"/>
                <a:gd name="connsiteX107" fmla="*/ 4029395 w 4111544"/>
                <a:gd name="connsiteY107" fmla="*/ 40811 h 1269536"/>
                <a:gd name="connsiteX108" fmla="*/ 3962720 w 4111544"/>
                <a:gd name="connsiteY108" fmla="*/ 26523 h 1269536"/>
                <a:gd name="connsiteX109" fmla="*/ 3786507 w 4111544"/>
                <a:gd name="connsiteY109" fmla="*/ 31286 h 1269536"/>
                <a:gd name="connsiteX110" fmla="*/ 3772220 w 4111544"/>
                <a:gd name="connsiteY110" fmla="*/ 36048 h 1269536"/>
                <a:gd name="connsiteX111" fmla="*/ 3734120 w 4111544"/>
                <a:gd name="connsiteY111" fmla="*/ 45573 h 1269536"/>
                <a:gd name="connsiteX112" fmla="*/ 3657920 w 4111544"/>
                <a:gd name="connsiteY112" fmla="*/ 40811 h 1269536"/>
                <a:gd name="connsiteX113" fmla="*/ 3615057 w 4111544"/>
                <a:gd name="connsiteY113" fmla="*/ 26523 h 1269536"/>
                <a:gd name="connsiteX114" fmla="*/ 3572195 w 4111544"/>
                <a:gd name="connsiteY114" fmla="*/ 12236 h 1269536"/>
                <a:gd name="connsiteX115" fmla="*/ 3538857 w 4111544"/>
                <a:gd name="connsiteY115" fmla="*/ 7473 h 1269536"/>
                <a:gd name="connsiteX116" fmla="*/ 3491232 w 4111544"/>
                <a:gd name="connsiteY116" fmla="*/ 7473 h 1269536"/>
                <a:gd name="connsiteX117" fmla="*/ 3476945 w 4111544"/>
                <a:gd name="connsiteY117" fmla="*/ 16998 h 1269536"/>
                <a:gd name="connsiteX118" fmla="*/ 3400745 w 4111544"/>
                <a:gd name="connsiteY118" fmla="*/ 36048 h 1269536"/>
                <a:gd name="connsiteX119" fmla="*/ 3143570 w 4111544"/>
                <a:gd name="connsiteY119" fmla="*/ 40811 h 1269536"/>
                <a:gd name="connsiteX120" fmla="*/ 3019745 w 4111544"/>
                <a:gd name="connsiteY120" fmla="*/ 31286 h 1269536"/>
                <a:gd name="connsiteX121" fmla="*/ 2991170 w 4111544"/>
                <a:gd name="connsiteY121" fmla="*/ 21761 h 1269536"/>
                <a:gd name="connsiteX122" fmla="*/ 2976882 w 4111544"/>
                <a:gd name="connsiteY122" fmla="*/ 16998 h 1269536"/>
                <a:gd name="connsiteX123" fmla="*/ 2929257 w 4111544"/>
                <a:gd name="connsiteY123" fmla="*/ 26523 h 1269536"/>
                <a:gd name="connsiteX124" fmla="*/ 2905445 w 4111544"/>
                <a:gd name="connsiteY124" fmla="*/ 31286 h 1269536"/>
                <a:gd name="connsiteX125" fmla="*/ 2710182 w 4111544"/>
                <a:gd name="connsiteY125" fmla="*/ 36048 h 1269536"/>
                <a:gd name="connsiteX126" fmla="*/ 2595882 w 4111544"/>
                <a:gd name="connsiteY126" fmla="*/ 31286 h 1269536"/>
                <a:gd name="connsiteX127" fmla="*/ 2581595 w 4111544"/>
                <a:gd name="connsiteY127" fmla="*/ 26523 h 1269536"/>
                <a:gd name="connsiteX128" fmla="*/ 2453007 w 4111544"/>
                <a:gd name="connsiteY128" fmla="*/ 36048 h 1269536"/>
                <a:gd name="connsiteX129" fmla="*/ 2362520 w 4111544"/>
                <a:gd name="connsiteY129" fmla="*/ 40811 h 1269536"/>
                <a:gd name="connsiteX130" fmla="*/ 2238695 w 4111544"/>
                <a:gd name="connsiteY130" fmla="*/ 50336 h 1269536"/>
                <a:gd name="connsiteX131" fmla="*/ 2124395 w 4111544"/>
                <a:gd name="connsiteY131" fmla="*/ 45573 h 1269536"/>
                <a:gd name="connsiteX132" fmla="*/ 1914845 w 4111544"/>
                <a:gd name="connsiteY132" fmla="*/ 40811 h 1269536"/>
                <a:gd name="connsiteX133" fmla="*/ 1852932 w 4111544"/>
                <a:gd name="connsiteY133" fmla="*/ 36048 h 1269536"/>
                <a:gd name="connsiteX134" fmla="*/ 1824357 w 4111544"/>
                <a:gd name="connsiteY134" fmla="*/ 26523 h 1269536"/>
                <a:gd name="connsiteX135" fmla="*/ 1810070 w 4111544"/>
                <a:gd name="connsiteY135" fmla="*/ 21761 h 1269536"/>
                <a:gd name="connsiteX136" fmla="*/ 1729107 w 4111544"/>
                <a:gd name="connsiteY136" fmla="*/ 16998 h 1269536"/>
                <a:gd name="connsiteX137" fmla="*/ 1676720 w 4111544"/>
                <a:gd name="connsiteY137" fmla="*/ 12236 h 1269536"/>
                <a:gd name="connsiteX138" fmla="*/ 1614807 w 4111544"/>
                <a:gd name="connsiteY138" fmla="*/ 16998 h 1269536"/>
                <a:gd name="connsiteX139" fmla="*/ 1590995 w 4111544"/>
                <a:gd name="connsiteY139" fmla="*/ 21761 h 1269536"/>
                <a:gd name="connsiteX140" fmla="*/ 1543370 w 4111544"/>
                <a:gd name="connsiteY140" fmla="*/ 26523 h 1269536"/>
                <a:gd name="connsiteX141" fmla="*/ 1514795 w 4111544"/>
                <a:gd name="connsiteY141" fmla="*/ 31286 h 1269536"/>
                <a:gd name="connsiteX142" fmla="*/ 1486220 w 4111544"/>
                <a:gd name="connsiteY142" fmla="*/ 40811 h 1269536"/>
                <a:gd name="connsiteX143" fmla="*/ 1290957 w 4111544"/>
                <a:gd name="connsiteY143" fmla="*/ 36048 h 1269536"/>
                <a:gd name="connsiteX144" fmla="*/ 1262382 w 4111544"/>
                <a:gd name="connsiteY144" fmla="*/ 31286 h 1269536"/>
                <a:gd name="connsiteX145" fmla="*/ 1067120 w 4111544"/>
                <a:gd name="connsiteY145" fmla="*/ 36048 h 1269536"/>
                <a:gd name="connsiteX146" fmla="*/ 1043307 w 4111544"/>
                <a:gd name="connsiteY146" fmla="*/ 40811 h 1269536"/>
                <a:gd name="connsiteX147" fmla="*/ 1029020 w 4111544"/>
                <a:gd name="connsiteY147" fmla="*/ 45573 h 1269536"/>
                <a:gd name="connsiteX148" fmla="*/ 809945 w 4111544"/>
                <a:gd name="connsiteY148" fmla="*/ 40811 h 1269536"/>
                <a:gd name="connsiteX149" fmla="*/ 752795 w 4111544"/>
                <a:gd name="connsiteY149" fmla="*/ 36048 h 1269536"/>
                <a:gd name="connsiteX150" fmla="*/ 728982 w 4111544"/>
                <a:gd name="connsiteY150" fmla="*/ 31286 h 1269536"/>
                <a:gd name="connsiteX151" fmla="*/ 671832 w 4111544"/>
                <a:gd name="connsiteY151" fmla="*/ 26523 h 1269536"/>
                <a:gd name="connsiteX152" fmla="*/ 624207 w 4111544"/>
                <a:gd name="connsiteY152" fmla="*/ 16998 h 1269536"/>
                <a:gd name="connsiteX153" fmla="*/ 538482 w 4111544"/>
                <a:gd name="connsiteY153" fmla="*/ 21761 h 1269536"/>
                <a:gd name="connsiteX154" fmla="*/ 467045 w 4111544"/>
                <a:gd name="connsiteY154" fmla="*/ 31286 h 1269536"/>
                <a:gd name="connsiteX155" fmla="*/ 452757 w 4111544"/>
                <a:gd name="connsiteY155" fmla="*/ 36048 h 1269536"/>
                <a:gd name="connsiteX156" fmla="*/ 319407 w 4111544"/>
                <a:gd name="connsiteY156" fmla="*/ 31286 h 1269536"/>
                <a:gd name="connsiteX157" fmla="*/ 271782 w 4111544"/>
                <a:gd name="connsiteY157" fmla="*/ 26523 h 1269536"/>
                <a:gd name="connsiteX158" fmla="*/ 224157 w 4111544"/>
                <a:gd name="connsiteY158" fmla="*/ 16998 h 1269536"/>
                <a:gd name="connsiteX159" fmla="*/ 124145 w 4111544"/>
                <a:gd name="connsiteY159" fmla="*/ 12236 h 1269536"/>
                <a:gd name="connsiteX160" fmla="*/ 86045 w 4111544"/>
                <a:gd name="connsiteY160" fmla="*/ 16998 h 1269536"/>
                <a:gd name="connsiteX161" fmla="*/ 71757 w 4111544"/>
                <a:gd name="connsiteY161" fmla="*/ 26523 h 1269536"/>
                <a:gd name="connsiteX162" fmla="*/ 43182 w 4111544"/>
                <a:gd name="connsiteY162" fmla="*/ 36048 h 1269536"/>
                <a:gd name="connsiteX163" fmla="*/ 28895 w 4111544"/>
                <a:gd name="connsiteY163" fmla="*/ 40811 h 1269536"/>
                <a:gd name="connsiteX164" fmla="*/ 14607 w 4111544"/>
                <a:gd name="connsiteY164" fmla="*/ 45573 h 1269536"/>
                <a:gd name="connsiteX165" fmla="*/ 320 w 4111544"/>
                <a:gd name="connsiteY165" fmla="*/ 55098 h 1269536"/>
                <a:gd name="connsiteX166" fmla="*/ 5082 w 4111544"/>
                <a:gd name="connsiteY166" fmla="*/ 764711 h 1269536"/>
                <a:gd name="connsiteX167" fmla="*/ 9845 w 4111544"/>
                <a:gd name="connsiteY167" fmla="*/ 807573 h 1269536"/>
                <a:gd name="connsiteX168" fmla="*/ 14607 w 4111544"/>
                <a:gd name="connsiteY168" fmla="*/ 1140948 h 1269536"/>
                <a:gd name="connsiteX169" fmla="*/ 24132 w 4111544"/>
                <a:gd name="connsiteY169" fmla="*/ 1174286 h 1269536"/>
                <a:gd name="connsiteX170" fmla="*/ 19370 w 4111544"/>
                <a:gd name="connsiteY170" fmla="*/ 1207623 h 1269536"/>
                <a:gd name="connsiteX0" fmla="*/ 19106 w 4111280"/>
                <a:gd name="connsiteY0" fmla="*/ 1210795 h 1272708"/>
                <a:gd name="connsiteX1" fmla="*/ 61968 w 4111280"/>
                <a:gd name="connsiteY1" fmla="*/ 1220320 h 1272708"/>
                <a:gd name="connsiteX2" fmla="*/ 76256 w 4111280"/>
                <a:gd name="connsiteY2" fmla="*/ 1229845 h 1272708"/>
                <a:gd name="connsiteX3" fmla="*/ 90543 w 4111280"/>
                <a:gd name="connsiteY3" fmla="*/ 1234608 h 1272708"/>
                <a:gd name="connsiteX4" fmla="*/ 204843 w 4111280"/>
                <a:gd name="connsiteY4" fmla="*/ 1229845 h 1272708"/>
                <a:gd name="connsiteX5" fmla="*/ 233418 w 4111280"/>
                <a:gd name="connsiteY5" fmla="*/ 1220320 h 1272708"/>
                <a:gd name="connsiteX6" fmla="*/ 247706 w 4111280"/>
                <a:gd name="connsiteY6" fmla="*/ 1215558 h 1272708"/>
                <a:gd name="connsiteX7" fmla="*/ 261993 w 4111280"/>
                <a:gd name="connsiteY7" fmla="*/ 1210795 h 1272708"/>
                <a:gd name="connsiteX8" fmla="*/ 295331 w 4111280"/>
                <a:gd name="connsiteY8" fmla="*/ 1220320 h 1272708"/>
                <a:gd name="connsiteX9" fmla="*/ 309618 w 4111280"/>
                <a:gd name="connsiteY9" fmla="*/ 1229845 h 1272708"/>
                <a:gd name="connsiteX10" fmla="*/ 519168 w 4111280"/>
                <a:gd name="connsiteY10" fmla="*/ 1229845 h 1272708"/>
                <a:gd name="connsiteX11" fmla="*/ 552506 w 4111280"/>
                <a:gd name="connsiteY11" fmla="*/ 1244133 h 1272708"/>
                <a:gd name="connsiteX12" fmla="*/ 566793 w 4111280"/>
                <a:gd name="connsiteY12" fmla="*/ 1248895 h 1272708"/>
                <a:gd name="connsiteX13" fmla="*/ 576318 w 4111280"/>
                <a:gd name="connsiteY13" fmla="*/ 1234608 h 1272708"/>
                <a:gd name="connsiteX14" fmla="*/ 614418 w 4111280"/>
                <a:gd name="connsiteY14" fmla="*/ 1244133 h 1272708"/>
                <a:gd name="connsiteX15" fmla="*/ 628706 w 4111280"/>
                <a:gd name="connsiteY15" fmla="*/ 1258420 h 1272708"/>
                <a:gd name="connsiteX16" fmla="*/ 642993 w 4111280"/>
                <a:gd name="connsiteY16" fmla="*/ 1263183 h 1272708"/>
                <a:gd name="connsiteX17" fmla="*/ 657281 w 4111280"/>
                <a:gd name="connsiteY17" fmla="*/ 1272708 h 1272708"/>
                <a:gd name="connsiteX18" fmla="*/ 719193 w 4111280"/>
                <a:gd name="connsiteY18" fmla="*/ 1267945 h 1272708"/>
                <a:gd name="connsiteX19" fmla="*/ 733481 w 4111280"/>
                <a:gd name="connsiteY19" fmla="*/ 1263183 h 1272708"/>
                <a:gd name="connsiteX20" fmla="*/ 752531 w 4111280"/>
                <a:gd name="connsiteY20" fmla="*/ 1258420 h 1272708"/>
                <a:gd name="connsiteX21" fmla="*/ 766818 w 4111280"/>
                <a:gd name="connsiteY21" fmla="*/ 1253658 h 1272708"/>
                <a:gd name="connsiteX22" fmla="*/ 838256 w 4111280"/>
                <a:gd name="connsiteY22" fmla="*/ 1248895 h 1272708"/>
                <a:gd name="connsiteX23" fmla="*/ 876356 w 4111280"/>
                <a:gd name="connsiteY23" fmla="*/ 1244133 h 1272708"/>
                <a:gd name="connsiteX24" fmla="*/ 904931 w 4111280"/>
                <a:gd name="connsiteY24" fmla="*/ 1234608 h 1272708"/>
                <a:gd name="connsiteX25" fmla="*/ 919218 w 4111280"/>
                <a:gd name="connsiteY25" fmla="*/ 1229845 h 1272708"/>
                <a:gd name="connsiteX26" fmla="*/ 1081143 w 4111280"/>
                <a:gd name="connsiteY26" fmla="*/ 1239370 h 1272708"/>
                <a:gd name="connsiteX27" fmla="*/ 1095431 w 4111280"/>
                <a:gd name="connsiteY27" fmla="*/ 1244133 h 1272708"/>
                <a:gd name="connsiteX28" fmla="*/ 1109718 w 4111280"/>
                <a:gd name="connsiteY28" fmla="*/ 1253658 h 1272708"/>
                <a:gd name="connsiteX29" fmla="*/ 1214493 w 4111280"/>
                <a:gd name="connsiteY29" fmla="*/ 1248895 h 1272708"/>
                <a:gd name="connsiteX30" fmla="*/ 1257356 w 4111280"/>
                <a:gd name="connsiteY30" fmla="*/ 1229845 h 1272708"/>
                <a:gd name="connsiteX31" fmla="*/ 1285931 w 4111280"/>
                <a:gd name="connsiteY31" fmla="*/ 1225083 h 1272708"/>
                <a:gd name="connsiteX32" fmla="*/ 1500243 w 4111280"/>
                <a:gd name="connsiteY32" fmla="*/ 1229845 h 1272708"/>
                <a:gd name="connsiteX33" fmla="*/ 1543106 w 4111280"/>
                <a:gd name="connsiteY33" fmla="*/ 1244133 h 1272708"/>
                <a:gd name="connsiteX34" fmla="*/ 1557393 w 4111280"/>
                <a:gd name="connsiteY34" fmla="*/ 1248895 h 1272708"/>
                <a:gd name="connsiteX35" fmla="*/ 1590731 w 4111280"/>
                <a:gd name="connsiteY35" fmla="*/ 1244133 h 1272708"/>
                <a:gd name="connsiteX36" fmla="*/ 1605018 w 4111280"/>
                <a:gd name="connsiteY36" fmla="*/ 1239370 h 1272708"/>
                <a:gd name="connsiteX37" fmla="*/ 1628831 w 4111280"/>
                <a:gd name="connsiteY37" fmla="*/ 1234608 h 1272708"/>
                <a:gd name="connsiteX38" fmla="*/ 1800281 w 4111280"/>
                <a:gd name="connsiteY38" fmla="*/ 1239370 h 1272708"/>
                <a:gd name="connsiteX39" fmla="*/ 1857431 w 4111280"/>
                <a:gd name="connsiteY39" fmla="*/ 1244133 h 1272708"/>
                <a:gd name="connsiteX40" fmla="*/ 1905056 w 4111280"/>
                <a:gd name="connsiteY40" fmla="*/ 1258420 h 1272708"/>
                <a:gd name="connsiteX41" fmla="*/ 1919343 w 4111280"/>
                <a:gd name="connsiteY41" fmla="*/ 1263183 h 1272708"/>
                <a:gd name="connsiteX42" fmla="*/ 1933631 w 4111280"/>
                <a:gd name="connsiteY42" fmla="*/ 1272708 h 1272708"/>
                <a:gd name="connsiteX43" fmla="*/ 1986018 w 4111280"/>
                <a:gd name="connsiteY43" fmla="*/ 1263183 h 1272708"/>
                <a:gd name="connsiteX44" fmla="*/ 2000306 w 4111280"/>
                <a:gd name="connsiteY44" fmla="*/ 1253658 h 1272708"/>
                <a:gd name="connsiteX45" fmla="*/ 2014593 w 4111280"/>
                <a:gd name="connsiteY45" fmla="*/ 1248895 h 1272708"/>
                <a:gd name="connsiteX46" fmla="*/ 2043168 w 4111280"/>
                <a:gd name="connsiteY46" fmla="*/ 1229845 h 1272708"/>
                <a:gd name="connsiteX47" fmla="*/ 2090793 w 4111280"/>
                <a:gd name="connsiteY47" fmla="*/ 1220320 h 1272708"/>
                <a:gd name="connsiteX48" fmla="*/ 2147943 w 4111280"/>
                <a:gd name="connsiteY48" fmla="*/ 1225083 h 1272708"/>
                <a:gd name="connsiteX49" fmla="*/ 2233668 w 4111280"/>
                <a:gd name="connsiteY49" fmla="*/ 1229845 h 1272708"/>
                <a:gd name="connsiteX50" fmla="*/ 2257481 w 4111280"/>
                <a:gd name="connsiteY50" fmla="*/ 1234608 h 1272708"/>
                <a:gd name="connsiteX51" fmla="*/ 2290818 w 4111280"/>
                <a:gd name="connsiteY51" fmla="*/ 1239370 h 1272708"/>
                <a:gd name="connsiteX52" fmla="*/ 2371781 w 4111280"/>
                <a:gd name="connsiteY52" fmla="*/ 1239370 h 1272708"/>
                <a:gd name="connsiteX53" fmla="*/ 2433693 w 4111280"/>
                <a:gd name="connsiteY53" fmla="*/ 1244133 h 1272708"/>
                <a:gd name="connsiteX54" fmla="*/ 2571806 w 4111280"/>
                <a:gd name="connsiteY54" fmla="*/ 1244133 h 1272708"/>
                <a:gd name="connsiteX55" fmla="*/ 2614668 w 4111280"/>
                <a:gd name="connsiteY55" fmla="*/ 1229845 h 1272708"/>
                <a:gd name="connsiteX56" fmla="*/ 2628956 w 4111280"/>
                <a:gd name="connsiteY56" fmla="*/ 1225083 h 1272708"/>
                <a:gd name="connsiteX57" fmla="*/ 2643243 w 4111280"/>
                <a:gd name="connsiteY57" fmla="*/ 1220320 h 1272708"/>
                <a:gd name="connsiteX58" fmla="*/ 2986143 w 4111280"/>
                <a:gd name="connsiteY58" fmla="*/ 1229845 h 1272708"/>
                <a:gd name="connsiteX59" fmla="*/ 3081393 w 4111280"/>
                <a:gd name="connsiteY59" fmla="*/ 1225083 h 1272708"/>
                <a:gd name="connsiteX60" fmla="*/ 3238556 w 4111280"/>
                <a:gd name="connsiteY60" fmla="*/ 1229845 h 1272708"/>
                <a:gd name="connsiteX61" fmla="*/ 3252843 w 4111280"/>
                <a:gd name="connsiteY61" fmla="*/ 1234608 h 1272708"/>
                <a:gd name="connsiteX62" fmla="*/ 3295706 w 4111280"/>
                <a:gd name="connsiteY62" fmla="*/ 1244133 h 1272708"/>
                <a:gd name="connsiteX63" fmla="*/ 3309993 w 4111280"/>
                <a:gd name="connsiteY63" fmla="*/ 1248895 h 1272708"/>
                <a:gd name="connsiteX64" fmla="*/ 3400481 w 4111280"/>
                <a:gd name="connsiteY64" fmla="*/ 1253658 h 1272708"/>
                <a:gd name="connsiteX65" fmla="*/ 3433818 w 4111280"/>
                <a:gd name="connsiteY65" fmla="*/ 1248895 h 1272708"/>
                <a:gd name="connsiteX66" fmla="*/ 3462393 w 4111280"/>
                <a:gd name="connsiteY66" fmla="*/ 1239370 h 1272708"/>
                <a:gd name="connsiteX67" fmla="*/ 3505256 w 4111280"/>
                <a:gd name="connsiteY67" fmla="*/ 1225083 h 1272708"/>
                <a:gd name="connsiteX68" fmla="*/ 3543356 w 4111280"/>
                <a:gd name="connsiteY68" fmla="*/ 1220320 h 1272708"/>
                <a:gd name="connsiteX69" fmla="*/ 3700518 w 4111280"/>
                <a:gd name="connsiteY69" fmla="*/ 1225083 h 1272708"/>
                <a:gd name="connsiteX70" fmla="*/ 3729093 w 4111280"/>
                <a:gd name="connsiteY70" fmla="*/ 1234608 h 1272708"/>
                <a:gd name="connsiteX71" fmla="*/ 3752906 w 4111280"/>
                <a:gd name="connsiteY71" fmla="*/ 1239370 h 1272708"/>
                <a:gd name="connsiteX72" fmla="*/ 3819581 w 4111280"/>
                <a:gd name="connsiteY72" fmla="*/ 1225083 h 1272708"/>
                <a:gd name="connsiteX73" fmla="*/ 3938643 w 4111280"/>
                <a:gd name="connsiteY73" fmla="*/ 1220320 h 1272708"/>
                <a:gd name="connsiteX74" fmla="*/ 3967218 w 4111280"/>
                <a:gd name="connsiteY74" fmla="*/ 1206033 h 1272708"/>
                <a:gd name="connsiteX75" fmla="*/ 3991031 w 4111280"/>
                <a:gd name="connsiteY75" fmla="*/ 1186983 h 1272708"/>
                <a:gd name="connsiteX76" fmla="*/ 4005318 w 4111280"/>
                <a:gd name="connsiteY76" fmla="*/ 1177458 h 1272708"/>
                <a:gd name="connsiteX77" fmla="*/ 4019606 w 4111280"/>
                <a:gd name="connsiteY77" fmla="*/ 1172695 h 1272708"/>
                <a:gd name="connsiteX78" fmla="*/ 4024368 w 4111280"/>
                <a:gd name="connsiteY78" fmla="*/ 1120308 h 1272708"/>
                <a:gd name="connsiteX79" fmla="*/ 4029131 w 4111280"/>
                <a:gd name="connsiteY79" fmla="*/ 1106020 h 1272708"/>
                <a:gd name="connsiteX80" fmla="*/ 4043418 w 4111280"/>
                <a:gd name="connsiteY80" fmla="*/ 1096495 h 1272708"/>
                <a:gd name="connsiteX81" fmla="*/ 4057706 w 4111280"/>
                <a:gd name="connsiteY81" fmla="*/ 1091733 h 1272708"/>
                <a:gd name="connsiteX82" fmla="*/ 4091043 w 4111280"/>
                <a:gd name="connsiteY82" fmla="*/ 1044108 h 1272708"/>
                <a:gd name="connsiteX83" fmla="*/ 4086281 w 4111280"/>
                <a:gd name="connsiteY83" fmla="*/ 1001245 h 1272708"/>
                <a:gd name="connsiteX84" fmla="*/ 4081518 w 4111280"/>
                <a:gd name="connsiteY84" fmla="*/ 986958 h 1272708"/>
                <a:gd name="connsiteX85" fmla="*/ 4076756 w 4111280"/>
                <a:gd name="connsiteY85" fmla="*/ 967908 h 1272708"/>
                <a:gd name="connsiteX86" fmla="*/ 4071993 w 4111280"/>
                <a:gd name="connsiteY86" fmla="*/ 929808 h 1272708"/>
                <a:gd name="connsiteX87" fmla="*/ 4086281 w 4111280"/>
                <a:gd name="connsiteY87" fmla="*/ 867895 h 1272708"/>
                <a:gd name="connsiteX88" fmla="*/ 4091043 w 4111280"/>
                <a:gd name="connsiteY88" fmla="*/ 853608 h 1272708"/>
                <a:gd name="connsiteX89" fmla="*/ 4076756 w 4111280"/>
                <a:gd name="connsiteY89" fmla="*/ 820270 h 1272708"/>
                <a:gd name="connsiteX90" fmla="*/ 4062468 w 4111280"/>
                <a:gd name="connsiteY90" fmla="*/ 791695 h 1272708"/>
                <a:gd name="connsiteX91" fmla="*/ 4071993 w 4111280"/>
                <a:gd name="connsiteY91" fmla="*/ 644058 h 1272708"/>
                <a:gd name="connsiteX92" fmla="*/ 4081518 w 4111280"/>
                <a:gd name="connsiteY92" fmla="*/ 548808 h 1272708"/>
                <a:gd name="connsiteX93" fmla="*/ 4076756 w 4111280"/>
                <a:gd name="connsiteY93" fmla="*/ 491658 h 1272708"/>
                <a:gd name="connsiteX94" fmla="*/ 4076756 w 4111280"/>
                <a:gd name="connsiteY94" fmla="*/ 415458 h 1272708"/>
                <a:gd name="connsiteX95" fmla="*/ 4086281 w 4111280"/>
                <a:gd name="connsiteY95" fmla="*/ 401170 h 1272708"/>
                <a:gd name="connsiteX96" fmla="*/ 4091043 w 4111280"/>
                <a:gd name="connsiteY96" fmla="*/ 386883 h 1272708"/>
                <a:gd name="connsiteX97" fmla="*/ 4081518 w 4111280"/>
                <a:gd name="connsiteY97" fmla="*/ 334495 h 1272708"/>
                <a:gd name="connsiteX98" fmla="*/ 4062468 w 4111280"/>
                <a:gd name="connsiteY98" fmla="*/ 305920 h 1272708"/>
                <a:gd name="connsiteX99" fmla="*/ 4071993 w 4111280"/>
                <a:gd name="connsiteY99" fmla="*/ 263058 h 1272708"/>
                <a:gd name="connsiteX100" fmla="*/ 4091043 w 4111280"/>
                <a:gd name="connsiteY100" fmla="*/ 234483 h 1272708"/>
                <a:gd name="connsiteX101" fmla="*/ 4095806 w 4111280"/>
                <a:gd name="connsiteY101" fmla="*/ 220195 h 1272708"/>
                <a:gd name="connsiteX102" fmla="*/ 4105331 w 4111280"/>
                <a:gd name="connsiteY102" fmla="*/ 205908 h 1272708"/>
                <a:gd name="connsiteX103" fmla="*/ 4105331 w 4111280"/>
                <a:gd name="connsiteY103" fmla="*/ 115420 h 1272708"/>
                <a:gd name="connsiteX104" fmla="*/ 4091043 w 4111280"/>
                <a:gd name="connsiteY104" fmla="*/ 86845 h 1272708"/>
                <a:gd name="connsiteX105" fmla="*/ 4071993 w 4111280"/>
                <a:gd name="connsiteY105" fmla="*/ 72558 h 1272708"/>
                <a:gd name="connsiteX106" fmla="*/ 4043418 w 4111280"/>
                <a:gd name="connsiteY106" fmla="*/ 53508 h 1272708"/>
                <a:gd name="connsiteX107" fmla="*/ 4029131 w 4111280"/>
                <a:gd name="connsiteY107" fmla="*/ 43983 h 1272708"/>
                <a:gd name="connsiteX108" fmla="*/ 3962456 w 4111280"/>
                <a:gd name="connsiteY108" fmla="*/ 29695 h 1272708"/>
                <a:gd name="connsiteX109" fmla="*/ 3786243 w 4111280"/>
                <a:gd name="connsiteY109" fmla="*/ 34458 h 1272708"/>
                <a:gd name="connsiteX110" fmla="*/ 3771956 w 4111280"/>
                <a:gd name="connsiteY110" fmla="*/ 39220 h 1272708"/>
                <a:gd name="connsiteX111" fmla="*/ 3733856 w 4111280"/>
                <a:gd name="connsiteY111" fmla="*/ 48745 h 1272708"/>
                <a:gd name="connsiteX112" fmla="*/ 3657656 w 4111280"/>
                <a:gd name="connsiteY112" fmla="*/ 43983 h 1272708"/>
                <a:gd name="connsiteX113" fmla="*/ 3614793 w 4111280"/>
                <a:gd name="connsiteY113" fmla="*/ 29695 h 1272708"/>
                <a:gd name="connsiteX114" fmla="*/ 3571931 w 4111280"/>
                <a:gd name="connsiteY114" fmla="*/ 15408 h 1272708"/>
                <a:gd name="connsiteX115" fmla="*/ 3538593 w 4111280"/>
                <a:gd name="connsiteY115" fmla="*/ 10645 h 1272708"/>
                <a:gd name="connsiteX116" fmla="*/ 3490968 w 4111280"/>
                <a:gd name="connsiteY116" fmla="*/ 10645 h 1272708"/>
                <a:gd name="connsiteX117" fmla="*/ 3476681 w 4111280"/>
                <a:gd name="connsiteY117" fmla="*/ 20170 h 1272708"/>
                <a:gd name="connsiteX118" fmla="*/ 3400481 w 4111280"/>
                <a:gd name="connsiteY118" fmla="*/ 39220 h 1272708"/>
                <a:gd name="connsiteX119" fmla="*/ 3143306 w 4111280"/>
                <a:gd name="connsiteY119" fmla="*/ 43983 h 1272708"/>
                <a:gd name="connsiteX120" fmla="*/ 3019481 w 4111280"/>
                <a:gd name="connsiteY120" fmla="*/ 34458 h 1272708"/>
                <a:gd name="connsiteX121" fmla="*/ 2990906 w 4111280"/>
                <a:gd name="connsiteY121" fmla="*/ 24933 h 1272708"/>
                <a:gd name="connsiteX122" fmla="*/ 2976618 w 4111280"/>
                <a:gd name="connsiteY122" fmla="*/ 20170 h 1272708"/>
                <a:gd name="connsiteX123" fmla="*/ 2928993 w 4111280"/>
                <a:gd name="connsiteY123" fmla="*/ 29695 h 1272708"/>
                <a:gd name="connsiteX124" fmla="*/ 2905181 w 4111280"/>
                <a:gd name="connsiteY124" fmla="*/ 34458 h 1272708"/>
                <a:gd name="connsiteX125" fmla="*/ 2709918 w 4111280"/>
                <a:gd name="connsiteY125" fmla="*/ 39220 h 1272708"/>
                <a:gd name="connsiteX126" fmla="*/ 2595618 w 4111280"/>
                <a:gd name="connsiteY126" fmla="*/ 34458 h 1272708"/>
                <a:gd name="connsiteX127" fmla="*/ 2581331 w 4111280"/>
                <a:gd name="connsiteY127" fmla="*/ 29695 h 1272708"/>
                <a:gd name="connsiteX128" fmla="*/ 2452743 w 4111280"/>
                <a:gd name="connsiteY128" fmla="*/ 39220 h 1272708"/>
                <a:gd name="connsiteX129" fmla="*/ 2362256 w 4111280"/>
                <a:gd name="connsiteY129" fmla="*/ 43983 h 1272708"/>
                <a:gd name="connsiteX130" fmla="*/ 2238431 w 4111280"/>
                <a:gd name="connsiteY130" fmla="*/ 53508 h 1272708"/>
                <a:gd name="connsiteX131" fmla="*/ 2124131 w 4111280"/>
                <a:gd name="connsiteY131" fmla="*/ 48745 h 1272708"/>
                <a:gd name="connsiteX132" fmla="*/ 1914581 w 4111280"/>
                <a:gd name="connsiteY132" fmla="*/ 43983 h 1272708"/>
                <a:gd name="connsiteX133" fmla="*/ 1852668 w 4111280"/>
                <a:gd name="connsiteY133" fmla="*/ 39220 h 1272708"/>
                <a:gd name="connsiteX134" fmla="*/ 1824093 w 4111280"/>
                <a:gd name="connsiteY134" fmla="*/ 29695 h 1272708"/>
                <a:gd name="connsiteX135" fmla="*/ 1809806 w 4111280"/>
                <a:gd name="connsiteY135" fmla="*/ 24933 h 1272708"/>
                <a:gd name="connsiteX136" fmla="*/ 1728843 w 4111280"/>
                <a:gd name="connsiteY136" fmla="*/ 20170 h 1272708"/>
                <a:gd name="connsiteX137" fmla="*/ 1676456 w 4111280"/>
                <a:gd name="connsiteY137" fmla="*/ 15408 h 1272708"/>
                <a:gd name="connsiteX138" fmla="*/ 1614543 w 4111280"/>
                <a:gd name="connsiteY138" fmla="*/ 20170 h 1272708"/>
                <a:gd name="connsiteX139" fmla="*/ 1590731 w 4111280"/>
                <a:gd name="connsiteY139" fmla="*/ 24933 h 1272708"/>
                <a:gd name="connsiteX140" fmla="*/ 1543106 w 4111280"/>
                <a:gd name="connsiteY140" fmla="*/ 29695 h 1272708"/>
                <a:gd name="connsiteX141" fmla="*/ 1514531 w 4111280"/>
                <a:gd name="connsiteY141" fmla="*/ 34458 h 1272708"/>
                <a:gd name="connsiteX142" fmla="*/ 1485956 w 4111280"/>
                <a:gd name="connsiteY142" fmla="*/ 43983 h 1272708"/>
                <a:gd name="connsiteX143" fmla="*/ 1290693 w 4111280"/>
                <a:gd name="connsiteY143" fmla="*/ 39220 h 1272708"/>
                <a:gd name="connsiteX144" fmla="*/ 1262118 w 4111280"/>
                <a:gd name="connsiteY144" fmla="*/ 34458 h 1272708"/>
                <a:gd name="connsiteX145" fmla="*/ 1066856 w 4111280"/>
                <a:gd name="connsiteY145" fmla="*/ 39220 h 1272708"/>
                <a:gd name="connsiteX146" fmla="*/ 1043043 w 4111280"/>
                <a:gd name="connsiteY146" fmla="*/ 43983 h 1272708"/>
                <a:gd name="connsiteX147" fmla="*/ 1028756 w 4111280"/>
                <a:gd name="connsiteY147" fmla="*/ 48745 h 1272708"/>
                <a:gd name="connsiteX148" fmla="*/ 809681 w 4111280"/>
                <a:gd name="connsiteY148" fmla="*/ 43983 h 1272708"/>
                <a:gd name="connsiteX149" fmla="*/ 752531 w 4111280"/>
                <a:gd name="connsiteY149" fmla="*/ 39220 h 1272708"/>
                <a:gd name="connsiteX150" fmla="*/ 728718 w 4111280"/>
                <a:gd name="connsiteY150" fmla="*/ 34458 h 1272708"/>
                <a:gd name="connsiteX151" fmla="*/ 671568 w 4111280"/>
                <a:gd name="connsiteY151" fmla="*/ 29695 h 1272708"/>
                <a:gd name="connsiteX152" fmla="*/ 623943 w 4111280"/>
                <a:gd name="connsiteY152" fmla="*/ 20170 h 1272708"/>
                <a:gd name="connsiteX153" fmla="*/ 538218 w 4111280"/>
                <a:gd name="connsiteY153" fmla="*/ 24933 h 1272708"/>
                <a:gd name="connsiteX154" fmla="*/ 466781 w 4111280"/>
                <a:gd name="connsiteY154" fmla="*/ 34458 h 1272708"/>
                <a:gd name="connsiteX155" fmla="*/ 452493 w 4111280"/>
                <a:gd name="connsiteY155" fmla="*/ 39220 h 1272708"/>
                <a:gd name="connsiteX156" fmla="*/ 319143 w 4111280"/>
                <a:gd name="connsiteY156" fmla="*/ 34458 h 1272708"/>
                <a:gd name="connsiteX157" fmla="*/ 271518 w 4111280"/>
                <a:gd name="connsiteY157" fmla="*/ 29695 h 1272708"/>
                <a:gd name="connsiteX158" fmla="*/ 223893 w 4111280"/>
                <a:gd name="connsiteY158" fmla="*/ 20170 h 1272708"/>
                <a:gd name="connsiteX159" fmla="*/ 123881 w 4111280"/>
                <a:gd name="connsiteY159" fmla="*/ 15408 h 1272708"/>
                <a:gd name="connsiteX160" fmla="*/ 85781 w 4111280"/>
                <a:gd name="connsiteY160" fmla="*/ 20170 h 1272708"/>
                <a:gd name="connsiteX161" fmla="*/ 71493 w 4111280"/>
                <a:gd name="connsiteY161" fmla="*/ 29695 h 1272708"/>
                <a:gd name="connsiteX162" fmla="*/ 42918 w 4111280"/>
                <a:gd name="connsiteY162" fmla="*/ 39220 h 1272708"/>
                <a:gd name="connsiteX163" fmla="*/ 28631 w 4111280"/>
                <a:gd name="connsiteY163" fmla="*/ 43983 h 1272708"/>
                <a:gd name="connsiteX164" fmla="*/ 14343 w 4111280"/>
                <a:gd name="connsiteY164" fmla="*/ 48745 h 1272708"/>
                <a:gd name="connsiteX165" fmla="*/ 56 w 4111280"/>
                <a:gd name="connsiteY165" fmla="*/ 58270 h 1272708"/>
                <a:gd name="connsiteX166" fmla="*/ 9581 w 4111280"/>
                <a:gd name="connsiteY166" fmla="*/ 810745 h 1272708"/>
                <a:gd name="connsiteX167" fmla="*/ 14343 w 4111280"/>
                <a:gd name="connsiteY167" fmla="*/ 1144120 h 1272708"/>
                <a:gd name="connsiteX168" fmla="*/ 23868 w 4111280"/>
                <a:gd name="connsiteY168" fmla="*/ 1177458 h 1272708"/>
                <a:gd name="connsiteX169" fmla="*/ 19106 w 4111280"/>
                <a:gd name="connsiteY169" fmla="*/ 1210795 h 1272708"/>
                <a:gd name="connsiteX0" fmla="*/ 19050 w 4111224"/>
                <a:gd name="connsiteY0" fmla="*/ 1235470 h 1297383"/>
                <a:gd name="connsiteX1" fmla="*/ 61912 w 4111224"/>
                <a:gd name="connsiteY1" fmla="*/ 1244995 h 1297383"/>
                <a:gd name="connsiteX2" fmla="*/ 76200 w 4111224"/>
                <a:gd name="connsiteY2" fmla="*/ 1254520 h 1297383"/>
                <a:gd name="connsiteX3" fmla="*/ 90487 w 4111224"/>
                <a:gd name="connsiteY3" fmla="*/ 1259283 h 1297383"/>
                <a:gd name="connsiteX4" fmla="*/ 204787 w 4111224"/>
                <a:gd name="connsiteY4" fmla="*/ 1254520 h 1297383"/>
                <a:gd name="connsiteX5" fmla="*/ 233362 w 4111224"/>
                <a:gd name="connsiteY5" fmla="*/ 1244995 h 1297383"/>
                <a:gd name="connsiteX6" fmla="*/ 247650 w 4111224"/>
                <a:gd name="connsiteY6" fmla="*/ 1240233 h 1297383"/>
                <a:gd name="connsiteX7" fmla="*/ 261937 w 4111224"/>
                <a:gd name="connsiteY7" fmla="*/ 1235470 h 1297383"/>
                <a:gd name="connsiteX8" fmla="*/ 295275 w 4111224"/>
                <a:gd name="connsiteY8" fmla="*/ 1244995 h 1297383"/>
                <a:gd name="connsiteX9" fmla="*/ 309562 w 4111224"/>
                <a:gd name="connsiteY9" fmla="*/ 1254520 h 1297383"/>
                <a:gd name="connsiteX10" fmla="*/ 519112 w 4111224"/>
                <a:gd name="connsiteY10" fmla="*/ 1254520 h 1297383"/>
                <a:gd name="connsiteX11" fmla="*/ 552450 w 4111224"/>
                <a:gd name="connsiteY11" fmla="*/ 1268808 h 1297383"/>
                <a:gd name="connsiteX12" fmla="*/ 566737 w 4111224"/>
                <a:gd name="connsiteY12" fmla="*/ 1273570 h 1297383"/>
                <a:gd name="connsiteX13" fmla="*/ 576262 w 4111224"/>
                <a:gd name="connsiteY13" fmla="*/ 1259283 h 1297383"/>
                <a:gd name="connsiteX14" fmla="*/ 614362 w 4111224"/>
                <a:gd name="connsiteY14" fmla="*/ 1268808 h 1297383"/>
                <a:gd name="connsiteX15" fmla="*/ 628650 w 4111224"/>
                <a:gd name="connsiteY15" fmla="*/ 1283095 h 1297383"/>
                <a:gd name="connsiteX16" fmla="*/ 642937 w 4111224"/>
                <a:gd name="connsiteY16" fmla="*/ 1287858 h 1297383"/>
                <a:gd name="connsiteX17" fmla="*/ 657225 w 4111224"/>
                <a:gd name="connsiteY17" fmla="*/ 1297383 h 1297383"/>
                <a:gd name="connsiteX18" fmla="*/ 719137 w 4111224"/>
                <a:gd name="connsiteY18" fmla="*/ 1292620 h 1297383"/>
                <a:gd name="connsiteX19" fmla="*/ 733425 w 4111224"/>
                <a:gd name="connsiteY19" fmla="*/ 1287858 h 1297383"/>
                <a:gd name="connsiteX20" fmla="*/ 752475 w 4111224"/>
                <a:gd name="connsiteY20" fmla="*/ 1283095 h 1297383"/>
                <a:gd name="connsiteX21" fmla="*/ 766762 w 4111224"/>
                <a:gd name="connsiteY21" fmla="*/ 1278333 h 1297383"/>
                <a:gd name="connsiteX22" fmla="*/ 838200 w 4111224"/>
                <a:gd name="connsiteY22" fmla="*/ 1273570 h 1297383"/>
                <a:gd name="connsiteX23" fmla="*/ 876300 w 4111224"/>
                <a:gd name="connsiteY23" fmla="*/ 1268808 h 1297383"/>
                <a:gd name="connsiteX24" fmla="*/ 904875 w 4111224"/>
                <a:gd name="connsiteY24" fmla="*/ 1259283 h 1297383"/>
                <a:gd name="connsiteX25" fmla="*/ 919162 w 4111224"/>
                <a:gd name="connsiteY25" fmla="*/ 1254520 h 1297383"/>
                <a:gd name="connsiteX26" fmla="*/ 1081087 w 4111224"/>
                <a:gd name="connsiteY26" fmla="*/ 1264045 h 1297383"/>
                <a:gd name="connsiteX27" fmla="*/ 1095375 w 4111224"/>
                <a:gd name="connsiteY27" fmla="*/ 1268808 h 1297383"/>
                <a:gd name="connsiteX28" fmla="*/ 1109662 w 4111224"/>
                <a:gd name="connsiteY28" fmla="*/ 1278333 h 1297383"/>
                <a:gd name="connsiteX29" fmla="*/ 1214437 w 4111224"/>
                <a:gd name="connsiteY29" fmla="*/ 1273570 h 1297383"/>
                <a:gd name="connsiteX30" fmla="*/ 1257300 w 4111224"/>
                <a:gd name="connsiteY30" fmla="*/ 1254520 h 1297383"/>
                <a:gd name="connsiteX31" fmla="*/ 1285875 w 4111224"/>
                <a:gd name="connsiteY31" fmla="*/ 1249758 h 1297383"/>
                <a:gd name="connsiteX32" fmla="*/ 1500187 w 4111224"/>
                <a:gd name="connsiteY32" fmla="*/ 1254520 h 1297383"/>
                <a:gd name="connsiteX33" fmla="*/ 1543050 w 4111224"/>
                <a:gd name="connsiteY33" fmla="*/ 1268808 h 1297383"/>
                <a:gd name="connsiteX34" fmla="*/ 1557337 w 4111224"/>
                <a:gd name="connsiteY34" fmla="*/ 1273570 h 1297383"/>
                <a:gd name="connsiteX35" fmla="*/ 1590675 w 4111224"/>
                <a:gd name="connsiteY35" fmla="*/ 1268808 h 1297383"/>
                <a:gd name="connsiteX36" fmla="*/ 1604962 w 4111224"/>
                <a:gd name="connsiteY36" fmla="*/ 1264045 h 1297383"/>
                <a:gd name="connsiteX37" fmla="*/ 1628775 w 4111224"/>
                <a:gd name="connsiteY37" fmla="*/ 1259283 h 1297383"/>
                <a:gd name="connsiteX38" fmla="*/ 1800225 w 4111224"/>
                <a:gd name="connsiteY38" fmla="*/ 1264045 h 1297383"/>
                <a:gd name="connsiteX39" fmla="*/ 1857375 w 4111224"/>
                <a:gd name="connsiteY39" fmla="*/ 1268808 h 1297383"/>
                <a:gd name="connsiteX40" fmla="*/ 1905000 w 4111224"/>
                <a:gd name="connsiteY40" fmla="*/ 1283095 h 1297383"/>
                <a:gd name="connsiteX41" fmla="*/ 1919287 w 4111224"/>
                <a:gd name="connsiteY41" fmla="*/ 1287858 h 1297383"/>
                <a:gd name="connsiteX42" fmla="*/ 1933575 w 4111224"/>
                <a:gd name="connsiteY42" fmla="*/ 1297383 h 1297383"/>
                <a:gd name="connsiteX43" fmla="*/ 1985962 w 4111224"/>
                <a:gd name="connsiteY43" fmla="*/ 1287858 h 1297383"/>
                <a:gd name="connsiteX44" fmla="*/ 2000250 w 4111224"/>
                <a:gd name="connsiteY44" fmla="*/ 1278333 h 1297383"/>
                <a:gd name="connsiteX45" fmla="*/ 2014537 w 4111224"/>
                <a:gd name="connsiteY45" fmla="*/ 1273570 h 1297383"/>
                <a:gd name="connsiteX46" fmla="*/ 2043112 w 4111224"/>
                <a:gd name="connsiteY46" fmla="*/ 1254520 h 1297383"/>
                <a:gd name="connsiteX47" fmla="*/ 2090737 w 4111224"/>
                <a:gd name="connsiteY47" fmla="*/ 1244995 h 1297383"/>
                <a:gd name="connsiteX48" fmla="*/ 2147887 w 4111224"/>
                <a:gd name="connsiteY48" fmla="*/ 1249758 h 1297383"/>
                <a:gd name="connsiteX49" fmla="*/ 2233612 w 4111224"/>
                <a:gd name="connsiteY49" fmla="*/ 1254520 h 1297383"/>
                <a:gd name="connsiteX50" fmla="*/ 2257425 w 4111224"/>
                <a:gd name="connsiteY50" fmla="*/ 1259283 h 1297383"/>
                <a:gd name="connsiteX51" fmla="*/ 2290762 w 4111224"/>
                <a:gd name="connsiteY51" fmla="*/ 1264045 h 1297383"/>
                <a:gd name="connsiteX52" fmla="*/ 2371725 w 4111224"/>
                <a:gd name="connsiteY52" fmla="*/ 1264045 h 1297383"/>
                <a:gd name="connsiteX53" fmla="*/ 2433637 w 4111224"/>
                <a:gd name="connsiteY53" fmla="*/ 1268808 h 1297383"/>
                <a:gd name="connsiteX54" fmla="*/ 2571750 w 4111224"/>
                <a:gd name="connsiteY54" fmla="*/ 1268808 h 1297383"/>
                <a:gd name="connsiteX55" fmla="*/ 2614612 w 4111224"/>
                <a:gd name="connsiteY55" fmla="*/ 1254520 h 1297383"/>
                <a:gd name="connsiteX56" fmla="*/ 2628900 w 4111224"/>
                <a:gd name="connsiteY56" fmla="*/ 1249758 h 1297383"/>
                <a:gd name="connsiteX57" fmla="*/ 2643187 w 4111224"/>
                <a:gd name="connsiteY57" fmla="*/ 1244995 h 1297383"/>
                <a:gd name="connsiteX58" fmla="*/ 2986087 w 4111224"/>
                <a:gd name="connsiteY58" fmla="*/ 1254520 h 1297383"/>
                <a:gd name="connsiteX59" fmla="*/ 3081337 w 4111224"/>
                <a:gd name="connsiteY59" fmla="*/ 1249758 h 1297383"/>
                <a:gd name="connsiteX60" fmla="*/ 3238500 w 4111224"/>
                <a:gd name="connsiteY60" fmla="*/ 1254520 h 1297383"/>
                <a:gd name="connsiteX61" fmla="*/ 3252787 w 4111224"/>
                <a:gd name="connsiteY61" fmla="*/ 1259283 h 1297383"/>
                <a:gd name="connsiteX62" fmla="*/ 3295650 w 4111224"/>
                <a:gd name="connsiteY62" fmla="*/ 1268808 h 1297383"/>
                <a:gd name="connsiteX63" fmla="*/ 3309937 w 4111224"/>
                <a:gd name="connsiteY63" fmla="*/ 1273570 h 1297383"/>
                <a:gd name="connsiteX64" fmla="*/ 3400425 w 4111224"/>
                <a:gd name="connsiteY64" fmla="*/ 1278333 h 1297383"/>
                <a:gd name="connsiteX65" fmla="*/ 3433762 w 4111224"/>
                <a:gd name="connsiteY65" fmla="*/ 1273570 h 1297383"/>
                <a:gd name="connsiteX66" fmla="*/ 3462337 w 4111224"/>
                <a:gd name="connsiteY66" fmla="*/ 1264045 h 1297383"/>
                <a:gd name="connsiteX67" fmla="*/ 3505200 w 4111224"/>
                <a:gd name="connsiteY67" fmla="*/ 1249758 h 1297383"/>
                <a:gd name="connsiteX68" fmla="*/ 3543300 w 4111224"/>
                <a:gd name="connsiteY68" fmla="*/ 1244995 h 1297383"/>
                <a:gd name="connsiteX69" fmla="*/ 3700462 w 4111224"/>
                <a:gd name="connsiteY69" fmla="*/ 1249758 h 1297383"/>
                <a:gd name="connsiteX70" fmla="*/ 3729037 w 4111224"/>
                <a:gd name="connsiteY70" fmla="*/ 1259283 h 1297383"/>
                <a:gd name="connsiteX71" fmla="*/ 3752850 w 4111224"/>
                <a:gd name="connsiteY71" fmla="*/ 1264045 h 1297383"/>
                <a:gd name="connsiteX72" fmla="*/ 3819525 w 4111224"/>
                <a:gd name="connsiteY72" fmla="*/ 1249758 h 1297383"/>
                <a:gd name="connsiteX73" fmla="*/ 3938587 w 4111224"/>
                <a:gd name="connsiteY73" fmla="*/ 1244995 h 1297383"/>
                <a:gd name="connsiteX74" fmla="*/ 3967162 w 4111224"/>
                <a:gd name="connsiteY74" fmla="*/ 1230708 h 1297383"/>
                <a:gd name="connsiteX75" fmla="*/ 3990975 w 4111224"/>
                <a:gd name="connsiteY75" fmla="*/ 1211658 h 1297383"/>
                <a:gd name="connsiteX76" fmla="*/ 4005262 w 4111224"/>
                <a:gd name="connsiteY76" fmla="*/ 1202133 h 1297383"/>
                <a:gd name="connsiteX77" fmla="*/ 4019550 w 4111224"/>
                <a:gd name="connsiteY77" fmla="*/ 1197370 h 1297383"/>
                <a:gd name="connsiteX78" fmla="*/ 4024312 w 4111224"/>
                <a:gd name="connsiteY78" fmla="*/ 1144983 h 1297383"/>
                <a:gd name="connsiteX79" fmla="*/ 4029075 w 4111224"/>
                <a:gd name="connsiteY79" fmla="*/ 1130695 h 1297383"/>
                <a:gd name="connsiteX80" fmla="*/ 4043362 w 4111224"/>
                <a:gd name="connsiteY80" fmla="*/ 1121170 h 1297383"/>
                <a:gd name="connsiteX81" fmla="*/ 4057650 w 4111224"/>
                <a:gd name="connsiteY81" fmla="*/ 1116408 h 1297383"/>
                <a:gd name="connsiteX82" fmla="*/ 4090987 w 4111224"/>
                <a:gd name="connsiteY82" fmla="*/ 1068783 h 1297383"/>
                <a:gd name="connsiteX83" fmla="*/ 4086225 w 4111224"/>
                <a:gd name="connsiteY83" fmla="*/ 1025920 h 1297383"/>
                <a:gd name="connsiteX84" fmla="*/ 4081462 w 4111224"/>
                <a:gd name="connsiteY84" fmla="*/ 1011633 h 1297383"/>
                <a:gd name="connsiteX85" fmla="*/ 4076700 w 4111224"/>
                <a:gd name="connsiteY85" fmla="*/ 992583 h 1297383"/>
                <a:gd name="connsiteX86" fmla="*/ 4071937 w 4111224"/>
                <a:gd name="connsiteY86" fmla="*/ 954483 h 1297383"/>
                <a:gd name="connsiteX87" fmla="*/ 4086225 w 4111224"/>
                <a:gd name="connsiteY87" fmla="*/ 892570 h 1297383"/>
                <a:gd name="connsiteX88" fmla="*/ 4090987 w 4111224"/>
                <a:gd name="connsiteY88" fmla="*/ 878283 h 1297383"/>
                <a:gd name="connsiteX89" fmla="*/ 4076700 w 4111224"/>
                <a:gd name="connsiteY89" fmla="*/ 844945 h 1297383"/>
                <a:gd name="connsiteX90" fmla="*/ 4062412 w 4111224"/>
                <a:gd name="connsiteY90" fmla="*/ 816370 h 1297383"/>
                <a:gd name="connsiteX91" fmla="*/ 4071937 w 4111224"/>
                <a:gd name="connsiteY91" fmla="*/ 668733 h 1297383"/>
                <a:gd name="connsiteX92" fmla="*/ 4081462 w 4111224"/>
                <a:gd name="connsiteY92" fmla="*/ 573483 h 1297383"/>
                <a:gd name="connsiteX93" fmla="*/ 4076700 w 4111224"/>
                <a:gd name="connsiteY93" fmla="*/ 516333 h 1297383"/>
                <a:gd name="connsiteX94" fmla="*/ 4076700 w 4111224"/>
                <a:gd name="connsiteY94" fmla="*/ 440133 h 1297383"/>
                <a:gd name="connsiteX95" fmla="*/ 4086225 w 4111224"/>
                <a:gd name="connsiteY95" fmla="*/ 425845 h 1297383"/>
                <a:gd name="connsiteX96" fmla="*/ 4090987 w 4111224"/>
                <a:gd name="connsiteY96" fmla="*/ 411558 h 1297383"/>
                <a:gd name="connsiteX97" fmla="*/ 4081462 w 4111224"/>
                <a:gd name="connsiteY97" fmla="*/ 359170 h 1297383"/>
                <a:gd name="connsiteX98" fmla="*/ 4062412 w 4111224"/>
                <a:gd name="connsiteY98" fmla="*/ 330595 h 1297383"/>
                <a:gd name="connsiteX99" fmla="*/ 4071937 w 4111224"/>
                <a:gd name="connsiteY99" fmla="*/ 287733 h 1297383"/>
                <a:gd name="connsiteX100" fmla="*/ 4090987 w 4111224"/>
                <a:gd name="connsiteY100" fmla="*/ 259158 h 1297383"/>
                <a:gd name="connsiteX101" fmla="*/ 4095750 w 4111224"/>
                <a:gd name="connsiteY101" fmla="*/ 244870 h 1297383"/>
                <a:gd name="connsiteX102" fmla="*/ 4105275 w 4111224"/>
                <a:gd name="connsiteY102" fmla="*/ 230583 h 1297383"/>
                <a:gd name="connsiteX103" fmla="*/ 4105275 w 4111224"/>
                <a:gd name="connsiteY103" fmla="*/ 140095 h 1297383"/>
                <a:gd name="connsiteX104" fmla="*/ 4090987 w 4111224"/>
                <a:gd name="connsiteY104" fmla="*/ 111520 h 1297383"/>
                <a:gd name="connsiteX105" fmla="*/ 4071937 w 4111224"/>
                <a:gd name="connsiteY105" fmla="*/ 97233 h 1297383"/>
                <a:gd name="connsiteX106" fmla="*/ 4043362 w 4111224"/>
                <a:gd name="connsiteY106" fmla="*/ 78183 h 1297383"/>
                <a:gd name="connsiteX107" fmla="*/ 4029075 w 4111224"/>
                <a:gd name="connsiteY107" fmla="*/ 68658 h 1297383"/>
                <a:gd name="connsiteX108" fmla="*/ 3962400 w 4111224"/>
                <a:gd name="connsiteY108" fmla="*/ 54370 h 1297383"/>
                <a:gd name="connsiteX109" fmla="*/ 3786187 w 4111224"/>
                <a:gd name="connsiteY109" fmla="*/ 59133 h 1297383"/>
                <a:gd name="connsiteX110" fmla="*/ 3771900 w 4111224"/>
                <a:gd name="connsiteY110" fmla="*/ 63895 h 1297383"/>
                <a:gd name="connsiteX111" fmla="*/ 3733800 w 4111224"/>
                <a:gd name="connsiteY111" fmla="*/ 73420 h 1297383"/>
                <a:gd name="connsiteX112" fmla="*/ 3657600 w 4111224"/>
                <a:gd name="connsiteY112" fmla="*/ 68658 h 1297383"/>
                <a:gd name="connsiteX113" fmla="*/ 3614737 w 4111224"/>
                <a:gd name="connsiteY113" fmla="*/ 54370 h 1297383"/>
                <a:gd name="connsiteX114" fmla="*/ 3571875 w 4111224"/>
                <a:gd name="connsiteY114" fmla="*/ 40083 h 1297383"/>
                <a:gd name="connsiteX115" fmla="*/ 3538537 w 4111224"/>
                <a:gd name="connsiteY115" fmla="*/ 35320 h 1297383"/>
                <a:gd name="connsiteX116" fmla="*/ 3490912 w 4111224"/>
                <a:gd name="connsiteY116" fmla="*/ 35320 h 1297383"/>
                <a:gd name="connsiteX117" fmla="*/ 3476625 w 4111224"/>
                <a:gd name="connsiteY117" fmla="*/ 44845 h 1297383"/>
                <a:gd name="connsiteX118" fmla="*/ 3400425 w 4111224"/>
                <a:gd name="connsiteY118" fmla="*/ 63895 h 1297383"/>
                <a:gd name="connsiteX119" fmla="*/ 3143250 w 4111224"/>
                <a:gd name="connsiteY119" fmla="*/ 68658 h 1297383"/>
                <a:gd name="connsiteX120" fmla="*/ 3019425 w 4111224"/>
                <a:gd name="connsiteY120" fmla="*/ 59133 h 1297383"/>
                <a:gd name="connsiteX121" fmla="*/ 2990850 w 4111224"/>
                <a:gd name="connsiteY121" fmla="*/ 49608 h 1297383"/>
                <a:gd name="connsiteX122" fmla="*/ 2976562 w 4111224"/>
                <a:gd name="connsiteY122" fmla="*/ 44845 h 1297383"/>
                <a:gd name="connsiteX123" fmla="*/ 2928937 w 4111224"/>
                <a:gd name="connsiteY123" fmla="*/ 54370 h 1297383"/>
                <a:gd name="connsiteX124" fmla="*/ 2905125 w 4111224"/>
                <a:gd name="connsiteY124" fmla="*/ 59133 h 1297383"/>
                <a:gd name="connsiteX125" fmla="*/ 2709862 w 4111224"/>
                <a:gd name="connsiteY125" fmla="*/ 63895 h 1297383"/>
                <a:gd name="connsiteX126" fmla="*/ 2595562 w 4111224"/>
                <a:gd name="connsiteY126" fmla="*/ 59133 h 1297383"/>
                <a:gd name="connsiteX127" fmla="*/ 2581275 w 4111224"/>
                <a:gd name="connsiteY127" fmla="*/ 54370 h 1297383"/>
                <a:gd name="connsiteX128" fmla="*/ 2452687 w 4111224"/>
                <a:gd name="connsiteY128" fmla="*/ 63895 h 1297383"/>
                <a:gd name="connsiteX129" fmla="*/ 2362200 w 4111224"/>
                <a:gd name="connsiteY129" fmla="*/ 68658 h 1297383"/>
                <a:gd name="connsiteX130" fmla="*/ 2238375 w 4111224"/>
                <a:gd name="connsiteY130" fmla="*/ 78183 h 1297383"/>
                <a:gd name="connsiteX131" fmla="*/ 2124075 w 4111224"/>
                <a:gd name="connsiteY131" fmla="*/ 73420 h 1297383"/>
                <a:gd name="connsiteX132" fmla="*/ 1914525 w 4111224"/>
                <a:gd name="connsiteY132" fmla="*/ 68658 h 1297383"/>
                <a:gd name="connsiteX133" fmla="*/ 1852612 w 4111224"/>
                <a:gd name="connsiteY133" fmla="*/ 63895 h 1297383"/>
                <a:gd name="connsiteX134" fmla="*/ 1824037 w 4111224"/>
                <a:gd name="connsiteY134" fmla="*/ 54370 h 1297383"/>
                <a:gd name="connsiteX135" fmla="*/ 1809750 w 4111224"/>
                <a:gd name="connsiteY135" fmla="*/ 49608 h 1297383"/>
                <a:gd name="connsiteX136" fmla="*/ 1728787 w 4111224"/>
                <a:gd name="connsiteY136" fmla="*/ 44845 h 1297383"/>
                <a:gd name="connsiteX137" fmla="*/ 1676400 w 4111224"/>
                <a:gd name="connsiteY137" fmla="*/ 40083 h 1297383"/>
                <a:gd name="connsiteX138" fmla="*/ 1614487 w 4111224"/>
                <a:gd name="connsiteY138" fmla="*/ 44845 h 1297383"/>
                <a:gd name="connsiteX139" fmla="*/ 1590675 w 4111224"/>
                <a:gd name="connsiteY139" fmla="*/ 49608 h 1297383"/>
                <a:gd name="connsiteX140" fmla="*/ 1543050 w 4111224"/>
                <a:gd name="connsiteY140" fmla="*/ 54370 h 1297383"/>
                <a:gd name="connsiteX141" fmla="*/ 1514475 w 4111224"/>
                <a:gd name="connsiteY141" fmla="*/ 59133 h 1297383"/>
                <a:gd name="connsiteX142" fmla="*/ 1485900 w 4111224"/>
                <a:gd name="connsiteY142" fmla="*/ 68658 h 1297383"/>
                <a:gd name="connsiteX143" fmla="*/ 1290637 w 4111224"/>
                <a:gd name="connsiteY143" fmla="*/ 63895 h 1297383"/>
                <a:gd name="connsiteX144" fmla="*/ 1262062 w 4111224"/>
                <a:gd name="connsiteY144" fmla="*/ 59133 h 1297383"/>
                <a:gd name="connsiteX145" fmla="*/ 1066800 w 4111224"/>
                <a:gd name="connsiteY145" fmla="*/ 63895 h 1297383"/>
                <a:gd name="connsiteX146" fmla="*/ 1042987 w 4111224"/>
                <a:gd name="connsiteY146" fmla="*/ 68658 h 1297383"/>
                <a:gd name="connsiteX147" fmla="*/ 1028700 w 4111224"/>
                <a:gd name="connsiteY147" fmla="*/ 73420 h 1297383"/>
                <a:gd name="connsiteX148" fmla="*/ 809625 w 4111224"/>
                <a:gd name="connsiteY148" fmla="*/ 68658 h 1297383"/>
                <a:gd name="connsiteX149" fmla="*/ 752475 w 4111224"/>
                <a:gd name="connsiteY149" fmla="*/ 63895 h 1297383"/>
                <a:gd name="connsiteX150" fmla="*/ 728662 w 4111224"/>
                <a:gd name="connsiteY150" fmla="*/ 59133 h 1297383"/>
                <a:gd name="connsiteX151" fmla="*/ 671512 w 4111224"/>
                <a:gd name="connsiteY151" fmla="*/ 54370 h 1297383"/>
                <a:gd name="connsiteX152" fmla="*/ 623887 w 4111224"/>
                <a:gd name="connsiteY152" fmla="*/ 44845 h 1297383"/>
                <a:gd name="connsiteX153" fmla="*/ 538162 w 4111224"/>
                <a:gd name="connsiteY153" fmla="*/ 49608 h 1297383"/>
                <a:gd name="connsiteX154" fmla="*/ 466725 w 4111224"/>
                <a:gd name="connsiteY154" fmla="*/ 59133 h 1297383"/>
                <a:gd name="connsiteX155" fmla="*/ 452437 w 4111224"/>
                <a:gd name="connsiteY155" fmla="*/ 63895 h 1297383"/>
                <a:gd name="connsiteX156" fmla="*/ 319087 w 4111224"/>
                <a:gd name="connsiteY156" fmla="*/ 59133 h 1297383"/>
                <a:gd name="connsiteX157" fmla="*/ 271462 w 4111224"/>
                <a:gd name="connsiteY157" fmla="*/ 54370 h 1297383"/>
                <a:gd name="connsiteX158" fmla="*/ 223837 w 4111224"/>
                <a:gd name="connsiteY158" fmla="*/ 44845 h 1297383"/>
                <a:gd name="connsiteX159" fmla="*/ 123825 w 4111224"/>
                <a:gd name="connsiteY159" fmla="*/ 40083 h 1297383"/>
                <a:gd name="connsiteX160" fmla="*/ 85725 w 4111224"/>
                <a:gd name="connsiteY160" fmla="*/ 44845 h 1297383"/>
                <a:gd name="connsiteX161" fmla="*/ 71437 w 4111224"/>
                <a:gd name="connsiteY161" fmla="*/ 54370 h 1297383"/>
                <a:gd name="connsiteX162" fmla="*/ 42862 w 4111224"/>
                <a:gd name="connsiteY162" fmla="*/ 63895 h 1297383"/>
                <a:gd name="connsiteX163" fmla="*/ 28575 w 4111224"/>
                <a:gd name="connsiteY163" fmla="*/ 68658 h 1297383"/>
                <a:gd name="connsiteX164" fmla="*/ 14287 w 4111224"/>
                <a:gd name="connsiteY164" fmla="*/ 73420 h 1297383"/>
                <a:gd name="connsiteX165" fmla="*/ 0 w 4111224"/>
                <a:gd name="connsiteY165" fmla="*/ 82945 h 1297383"/>
                <a:gd name="connsiteX166" fmla="*/ 14287 w 4111224"/>
                <a:gd name="connsiteY166" fmla="*/ 1168795 h 1297383"/>
                <a:gd name="connsiteX167" fmla="*/ 23812 w 4111224"/>
                <a:gd name="connsiteY167" fmla="*/ 1202133 h 1297383"/>
                <a:gd name="connsiteX168" fmla="*/ 19050 w 4111224"/>
                <a:gd name="connsiteY168" fmla="*/ 1235470 h 1297383"/>
                <a:gd name="connsiteX0" fmla="*/ 19203 w 4111377"/>
                <a:gd name="connsiteY0" fmla="*/ 1237938 h 1299851"/>
                <a:gd name="connsiteX1" fmla="*/ 62065 w 4111377"/>
                <a:gd name="connsiteY1" fmla="*/ 1247463 h 1299851"/>
                <a:gd name="connsiteX2" fmla="*/ 76353 w 4111377"/>
                <a:gd name="connsiteY2" fmla="*/ 1256988 h 1299851"/>
                <a:gd name="connsiteX3" fmla="*/ 90640 w 4111377"/>
                <a:gd name="connsiteY3" fmla="*/ 1261751 h 1299851"/>
                <a:gd name="connsiteX4" fmla="*/ 204940 w 4111377"/>
                <a:gd name="connsiteY4" fmla="*/ 1256988 h 1299851"/>
                <a:gd name="connsiteX5" fmla="*/ 233515 w 4111377"/>
                <a:gd name="connsiteY5" fmla="*/ 1247463 h 1299851"/>
                <a:gd name="connsiteX6" fmla="*/ 247803 w 4111377"/>
                <a:gd name="connsiteY6" fmla="*/ 1242701 h 1299851"/>
                <a:gd name="connsiteX7" fmla="*/ 262090 w 4111377"/>
                <a:gd name="connsiteY7" fmla="*/ 1237938 h 1299851"/>
                <a:gd name="connsiteX8" fmla="*/ 295428 w 4111377"/>
                <a:gd name="connsiteY8" fmla="*/ 1247463 h 1299851"/>
                <a:gd name="connsiteX9" fmla="*/ 309715 w 4111377"/>
                <a:gd name="connsiteY9" fmla="*/ 1256988 h 1299851"/>
                <a:gd name="connsiteX10" fmla="*/ 519265 w 4111377"/>
                <a:gd name="connsiteY10" fmla="*/ 1256988 h 1299851"/>
                <a:gd name="connsiteX11" fmla="*/ 552603 w 4111377"/>
                <a:gd name="connsiteY11" fmla="*/ 1271276 h 1299851"/>
                <a:gd name="connsiteX12" fmla="*/ 566890 w 4111377"/>
                <a:gd name="connsiteY12" fmla="*/ 1276038 h 1299851"/>
                <a:gd name="connsiteX13" fmla="*/ 576415 w 4111377"/>
                <a:gd name="connsiteY13" fmla="*/ 1261751 h 1299851"/>
                <a:gd name="connsiteX14" fmla="*/ 614515 w 4111377"/>
                <a:gd name="connsiteY14" fmla="*/ 1271276 h 1299851"/>
                <a:gd name="connsiteX15" fmla="*/ 628803 w 4111377"/>
                <a:gd name="connsiteY15" fmla="*/ 1285563 h 1299851"/>
                <a:gd name="connsiteX16" fmla="*/ 643090 w 4111377"/>
                <a:gd name="connsiteY16" fmla="*/ 1290326 h 1299851"/>
                <a:gd name="connsiteX17" fmla="*/ 657378 w 4111377"/>
                <a:gd name="connsiteY17" fmla="*/ 1299851 h 1299851"/>
                <a:gd name="connsiteX18" fmla="*/ 719290 w 4111377"/>
                <a:gd name="connsiteY18" fmla="*/ 1295088 h 1299851"/>
                <a:gd name="connsiteX19" fmla="*/ 733578 w 4111377"/>
                <a:gd name="connsiteY19" fmla="*/ 1290326 h 1299851"/>
                <a:gd name="connsiteX20" fmla="*/ 752628 w 4111377"/>
                <a:gd name="connsiteY20" fmla="*/ 1285563 h 1299851"/>
                <a:gd name="connsiteX21" fmla="*/ 766915 w 4111377"/>
                <a:gd name="connsiteY21" fmla="*/ 1280801 h 1299851"/>
                <a:gd name="connsiteX22" fmla="*/ 838353 w 4111377"/>
                <a:gd name="connsiteY22" fmla="*/ 1276038 h 1299851"/>
                <a:gd name="connsiteX23" fmla="*/ 876453 w 4111377"/>
                <a:gd name="connsiteY23" fmla="*/ 1271276 h 1299851"/>
                <a:gd name="connsiteX24" fmla="*/ 905028 w 4111377"/>
                <a:gd name="connsiteY24" fmla="*/ 1261751 h 1299851"/>
                <a:gd name="connsiteX25" fmla="*/ 919315 w 4111377"/>
                <a:gd name="connsiteY25" fmla="*/ 1256988 h 1299851"/>
                <a:gd name="connsiteX26" fmla="*/ 1081240 w 4111377"/>
                <a:gd name="connsiteY26" fmla="*/ 1266513 h 1299851"/>
                <a:gd name="connsiteX27" fmla="*/ 1095528 w 4111377"/>
                <a:gd name="connsiteY27" fmla="*/ 1271276 h 1299851"/>
                <a:gd name="connsiteX28" fmla="*/ 1109815 w 4111377"/>
                <a:gd name="connsiteY28" fmla="*/ 1280801 h 1299851"/>
                <a:gd name="connsiteX29" fmla="*/ 1214590 w 4111377"/>
                <a:gd name="connsiteY29" fmla="*/ 1276038 h 1299851"/>
                <a:gd name="connsiteX30" fmla="*/ 1257453 w 4111377"/>
                <a:gd name="connsiteY30" fmla="*/ 1256988 h 1299851"/>
                <a:gd name="connsiteX31" fmla="*/ 1286028 w 4111377"/>
                <a:gd name="connsiteY31" fmla="*/ 1252226 h 1299851"/>
                <a:gd name="connsiteX32" fmla="*/ 1500340 w 4111377"/>
                <a:gd name="connsiteY32" fmla="*/ 1256988 h 1299851"/>
                <a:gd name="connsiteX33" fmla="*/ 1543203 w 4111377"/>
                <a:gd name="connsiteY33" fmla="*/ 1271276 h 1299851"/>
                <a:gd name="connsiteX34" fmla="*/ 1557490 w 4111377"/>
                <a:gd name="connsiteY34" fmla="*/ 1276038 h 1299851"/>
                <a:gd name="connsiteX35" fmla="*/ 1590828 w 4111377"/>
                <a:gd name="connsiteY35" fmla="*/ 1271276 h 1299851"/>
                <a:gd name="connsiteX36" fmla="*/ 1605115 w 4111377"/>
                <a:gd name="connsiteY36" fmla="*/ 1266513 h 1299851"/>
                <a:gd name="connsiteX37" fmla="*/ 1628928 w 4111377"/>
                <a:gd name="connsiteY37" fmla="*/ 1261751 h 1299851"/>
                <a:gd name="connsiteX38" fmla="*/ 1800378 w 4111377"/>
                <a:gd name="connsiteY38" fmla="*/ 1266513 h 1299851"/>
                <a:gd name="connsiteX39" fmla="*/ 1857528 w 4111377"/>
                <a:gd name="connsiteY39" fmla="*/ 1271276 h 1299851"/>
                <a:gd name="connsiteX40" fmla="*/ 1905153 w 4111377"/>
                <a:gd name="connsiteY40" fmla="*/ 1285563 h 1299851"/>
                <a:gd name="connsiteX41" fmla="*/ 1919440 w 4111377"/>
                <a:gd name="connsiteY41" fmla="*/ 1290326 h 1299851"/>
                <a:gd name="connsiteX42" fmla="*/ 1933728 w 4111377"/>
                <a:gd name="connsiteY42" fmla="*/ 1299851 h 1299851"/>
                <a:gd name="connsiteX43" fmla="*/ 1986115 w 4111377"/>
                <a:gd name="connsiteY43" fmla="*/ 1290326 h 1299851"/>
                <a:gd name="connsiteX44" fmla="*/ 2000403 w 4111377"/>
                <a:gd name="connsiteY44" fmla="*/ 1280801 h 1299851"/>
                <a:gd name="connsiteX45" fmla="*/ 2014690 w 4111377"/>
                <a:gd name="connsiteY45" fmla="*/ 1276038 h 1299851"/>
                <a:gd name="connsiteX46" fmla="*/ 2043265 w 4111377"/>
                <a:gd name="connsiteY46" fmla="*/ 1256988 h 1299851"/>
                <a:gd name="connsiteX47" fmla="*/ 2090890 w 4111377"/>
                <a:gd name="connsiteY47" fmla="*/ 1247463 h 1299851"/>
                <a:gd name="connsiteX48" fmla="*/ 2148040 w 4111377"/>
                <a:gd name="connsiteY48" fmla="*/ 1252226 h 1299851"/>
                <a:gd name="connsiteX49" fmla="*/ 2233765 w 4111377"/>
                <a:gd name="connsiteY49" fmla="*/ 1256988 h 1299851"/>
                <a:gd name="connsiteX50" fmla="*/ 2257578 w 4111377"/>
                <a:gd name="connsiteY50" fmla="*/ 1261751 h 1299851"/>
                <a:gd name="connsiteX51" fmla="*/ 2290915 w 4111377"/>
                <a:gd name="connsiteY51" fmla="*/ 1266513 h 1299851"/>
                <a:gd name="connsiteX52" fmla="*/ 2371878 w 4111377"/>
                <a:gd name="connsiteY52" fmla="*/ 1266513 h 1299851"/>
                <a:gd name="connsiteX53" fmla="*/ 2433790 w 4111377"/>
                <a:gd name="connsiteY53" fmla="*/ 1271276 h 1299851"/>
                <a:gd name="connsiteX54" fmla="*/ 2571903 w 4111377"/>
                <a:gd name="connsiteY54" fmla="*/ 1271276 h 1299851"/>
                <a:gd name="connsiteX55" fmla="*/ 2614765 w 4111377"/>
                <a:gd name="connsiteY55" fmla="*/ 1256988 h 1299851"/>
                <a:gd name="connsiteX56" fmla="*/ 2629053 w 4111377"/>
                <a:gd name="connsiteY56" fmla="*/ 1252226 h 1299851"/>
                <a:gd name="connsiteX57" fmla="*/ 2643340 w 4111377"/>
                <a:gd name="connsiteY57" fmla="*/ 1247463 h 1299851"/>
                <a:gd name="connsiteX58" fmla="*/ 2986240 w 4111377"/>
                <a:gd name="connsiteY58" fmla="*/ 1256988 h 1299851"/>
                <a:gd name="connsiteX59" fmla="*/ 3081490 w 4111377"/>
                <a:gd name="connsiteY59" fmla="*/ 1252226 h 1299851"/>
                <a:gd name="connsiteX60" fmla="*/ 3238653 w 4111377"/>
                <a:gd name="connsiteY60" fmla="*/ 1256988 h 1299851"/>
                <a:gd name="connsiteX61" fmla="*/ 3252940 w 4111377"/>
                <a:gd name="connsiteY61" fmla="*/ 1261751 h 1299851"/>
                <a:gd name="connsiteX62" fmla="*/ 3295803 w 4111377"/>
                <a:gd name="connsiteY62" fmla="*/ 1271276 h 1299851"/>
                <a:gd name="connsiteX63" fmla="*/ 3310090 w 4111377"/>
                <a:gd name="connsiteY63" fmla="*/ 1276038 h 1299851"/>
                <a:gd name="connsiteX64" fmla="*/ 3400578 w 4111377"/>
                <a:gd name="connsiteY64" fmla="*/ 1280801 h 1299851"/>
                <a:gd name="connsiteX65" fmla="*/ 3433915 w 4111377"/>
                <a:gd name="connsiteY65" fmla="*/ 1276038 h 1299851"/>
                <a:gd name="connsiteX66" fmla="*/ 3462490 w 4111377"/>
                <a:gd name="connsiteY66" fmla="*/ 1266513 h 1299851"/>
                <a:gd name="connsiteX67" fmla="*/ 3505353 w 4111377"/>
                <a:gd name="connsiteY67" fmla="*/ 1252226 h 1299851"/>
                <a:gd name="connsiteX68" fmla="*/ 3543453 w 4111377"/>
                <a:gd name="connsiteY68" fmla="*/ 1247463 h 1299851"/>
                <a:gd name="connsiteX69" fmla="*/ 3700615 w 4111377"/>
                <a:gd name="connsiteY69" fmla="*/ 1252226 h 1299851"/>
                <a:gd name="connsiteX70" fmla="*/ 3729190 w 4111377"/>
                <a:gd name="connsiteY70" fmla="*/ 1261751 h 1299851"/>
                <a:gd name="connsiteX71" fmla="*/ 3753003 w 4111377"/>
                <a:gd name="connsiteY71" fmla="*/ 1266513 h 1299851"/>
                <a:gd name="connsiteX72" fmla="*/ 3819678 w 4111377"/>
                <a:gd name="connsiteY72" fmla="*/ 1252226 h 1299851"/>
                <a:gd name="connsiteX73" fmla="*/ 3938740 w 4111377"/>
                <a:gd name="connsiteY73" fmla="*/ 1247463 h 1299851"/>
                <a:gd name="connsiteX74" fmla="*/ 3967315 w 4111377"/>
                <a:gd name="connsiteY74" fmla="*/ 1233176 h 1299851"/>
                <a:gd name="connsiteX75" fmla="*/ 3991128 w 4111377"/>
                <a:gd name="connsiteY75" fmla="*/ 1214126 h 1299851"/>
                <a:gd name="connsiteX76" fmla="*/ 4005415 w 4111377"/>
                <a:gd name="connsiteY76" fmla="*/ 1204601 h 1299851"/>
                <a:gd name="connsiteX77" fmla="*/ 4019703 w 4111377"/>
                <a:gd name="connsiteY77" fmla="*/ 1199838 h 1299851"/>
                <a:gd name="connsiteX78" fmla="*/ 4024465 w 4111377"/>
                <a:gd name="connsiteY78" fmla="*/ 1147451 h 1299851"/>
                <a:gd name="connsiteX79" fmla="*/ 4029228 w 4111377"/>
                <a:gd name="connsiteY79" fmla="*/ 1133163 h 1299851"/>
                <a:gd name="connsiteX80" fmla="*/ 4043515 w 4111377"/>
                <a:gd name="connsiteY80" fmla="*/ 1123638 h 1299851"/>
                <a:gd name="connsiteX81" fmla="*/ 4057803 w 4111377"/>
                <a:gd name="connsiteY81" fmla="*/ 1118876 h 1299851"/>
                <a:gd name="connsiteX82" fmla="*/ 4091140 w 4111377"/>
                <a:gd name="connsiteY82" fmla="*/ 1071251 h 1299851"/>
                <a:gd name="connsiteX83" fmla="*/ 4086378 w 4111377"/>
                <a:gd name="connsiteY83" fmla="*/ 1028388 h 1299851"/>
                <a:gd name="connsiteX84" fmla="*/ 4081615 w 4111377"/>
                <a:gd name="connsiteY84" fmla="*/ 1014101 h 1299851"/>
                <a:gd name="connsiteX85" fmla="*/ 4076853 w 4111377"/>
                <a:gd name="connsiteY85" fmla="*/ 995051 h 1299851"/>
                <a:gd name="connsiteX86" fmla="*/ 4072090 w 4111377"/>
                <a:gd name="connsiteY86" fmla="*/ 956951 h 1299851"/>
                <a:gd name="connsiteX87" fmla="*/ 4086378 w 4111377"/>
                <a:gd name="connsiteY87" fmla="*/ 895038 h 1299851"/>
                <a:gd name="connsiteX88" fmla="*/ 4091140 w 4111377"/>
                <a:gd name="connsiteY88" fmla="*/ 880751 h 1299851"/>
                <a:gd name="connsiteX89" fmla="*/ 4076853 w 4111377"/>
                <a:gd name="connsiteY89" fmla="*/ 847413 h 1299851"/>
                <a:gd name="connsiteX90" fmla="*/ 4062565 w 4111377"/>
                <a:gd name="connsiteY90" fmla="*/ 818838 h 1299851"/>
                <a:gd name="connsiteX91" fmla="*/ 4072090 w 4111377"/>
                <a:gd name="connsiteY91" fmla="*/ 671201 h 1299851"/>
                <a:gd name="connsiteX92" fmla="*/ 4081615 w 4111377"/>
                <a:gd name="connsiteY92" fmla="*/ 575951 h 1299851"/>
                <a:gd name="connsiteX93" fmla="*/ 4076853 w 4111377"/>
                <a:gd name="connsiteY93" fmla="*/ 518801 h 1299851"/>
                <a:gd name="connsiteX94" fmla="*/ 4076853 w 4111377"/>
                <a:gd name="connsiteY94" fmla="*/ 442601 h 1299851"/>
                <a:gd name="connsiteX95" fmla="*/ 4086378 w 4111377"/>
                <a:gd name="connsiteY95" fmla="*/ 428313 h 1299851"/>
                <a:gd name="connsiteX96" fmla="*/ 4091140 w 4111377"/>
                <a:gd name="connsiteY96" fmla="*/ 414026 h 1299851"/>
                <a:gd name="connsiteX97" fmla="*/ 4081615 w 4111377"/>
                <a:gd name="connsiteY97" fmla="*/ 361638 h 1299851"/>
                <a:gd name="connsiteX98" fmla="*/ 4062565 w 4111377"/>
                <a:gd name="connsiteY98" fmla="*/ 333063 h 1299851"/>
                <a:gd name="connsiteX99" fmla="*/ 4072090 w 4111377"/>
                <a:gd name="connsiteY99" fmla="*/ 290201 h 1299851"/>
                <a:gd name="connsiteX100" fmla="*/ 4091140 w 4111377"/>
                <a:gd name="connsiteY100" fmla="*/ 261626 h 1299851"/>
                <a:gd name="connsiteX101" fmla="*/ 4095903 w 4111377"/>
                <a:gd name="connsiteY101" fmla="*/ 247338 h 1299851"/>
                <a:gd name="connsiteX102" fmla="*/ 4105428 w 4111377"/>
                <a:gd name="connsiteY102" fmla="*/ 233051 h 1299851"/>
                <a:gd name="connsiteX103" fmla="*/ 4105428 w 4111377"/>
                <a:gd name="connsiteY103" fmla="*/ 142563 h 1299851"/>
                <a:gd name="connsiteX104" fmla="*/ 4091140 w 4111377"/>
                <a:gd name="connsiteY104" fmla="*/ 113988 h 1299851"/>
                <a:gd name="connsiteX105" fmla="*/ 4072090 w 4111377"/>
                <a:gd name="connsiteY105" fmla="*/ 99701 h 1299851"/>
                <a:gd name="connsiteX106" fmla="*/ 4043515 w 4111377"/>
                <a:gd name="connsiteY106" fmla="*/ 80651 h 1299851"/>
                <a:gd name="connsiteX107" fmla="*/ 4029228 w 4111377"/>
                <a:gd name="connsiteY107" fmla="*/ 71126 h 1299851"/>
                <a:gd name="connsiteX108" fmla="*/ 3962553 w 4111377"/>
                <a:gd name="connsiteY108" fmla="*/ 56838 h 1299851"/>
                <a:gd name="connsiteX109" fmla="*/ 3786340 w 4111377"/>
                <a:gd name="connsiteY109" fmla="*/ 61601 h 1299851"/>
                <a:gd name="connsiteX110" fmla="*/ 3772053 w 4111377"/>
                <a:gd name="connsiteY110" fmla="*/ 66363 h 1299851"/>
                <a:gd name="connsiteX111" fmla="*/ 3733953 w 4111377"/>
                <a:gd name="connsiteY111" fmla="*/ 75888 h 1299851"/>
                <a:gd name="connsiteX112" fmla="*/ 3657753 w 4111377"/>
                <a:gd name="connsiteY112" fmla="*/ 71126 h 1299851"/>
                <a:gd name="connsiteX113" fmla="*/ 3614890 w 4111377"/>
                <a:gd name="connsiteY113" fmla="*/ 56838 h 1299851"/>
                <a:gd name="connsiteX114" fmla="*/ 3572028 w 4111377"/>
                <a:gd name="connsiteY114" fmla="*/ 42551 h 1299851"/>
                <a:gd name="connsiteX115" fmla="*/ 3538690 w 4111377"/>
                <a:gd name="connsiteY115" fmla="*/ 37788 h 1299851"/>
                <a:gd name="connsiteX116" fmla="*/ 3491065 w 4111377"/>
                <a:gd name="connsiteY116" fmla="*/ 37788 h 1299851"/>
                <a:gd name="connsiteX117" fmla="*/ 3476778 w 4111377"/>
                <a:gd name="connsiteY117" fmla="*/ 47313 h 1299851"/>
                <a:gd name="connsiteX118" fmla="*/ 3400578 w 4111377"/>
                <a:gd name="connsiteY118" fmla="*/ 66363 h 1299851"/>
                <a:gd name="connsiteX119" fmla="*/ 3143403 w 4111377"/>
                <a:gd name="connsiteY119" fmla="*/ 71126 h 1299851"/>
                <a:gd name="connsiteX120" fmla="*/ 3019578 w 4111377"/>
                <a:gd name="connsiteY120" fmla="*/ 61601 h 1299851"/>
                <a:gd name="connsiteX121" fmla="*/ 2991003 w 4111377"/>
                <a:gd name="connsiteY121" fmla="*/ 52076 h 1299851"/>
                <a:gd name="connsiteX122" fmla="*/ 2976715 w 4111377"/>
                <a:gd name="connsiteY122" fmla="*/ 47313 h 1299851"/>
                <a:gd name="connsiteX123" fmla="*/ 2929090 w 4111377"/>
                <a:gd name="connsiteY123" fmla="*/ 56838 h 1299851"/>
                <a:gd name="connsiteX124" fmla="*/ 2905278 w 4111377"/>
                <a:gd name="connsiteY124" fmla="*/ 61601 h 1299851"/>
                <a:gd name="connsiteX125" fmla="*/ 2710015 w 4111377"/>
                <a:gd name="connsiteY125" fmla="*/ 66363 h 1299851"/>
                <a:gd name="connsiteX126" fmla="*/ 2595715 w 4111377"/>
                <a:gd name="connsiteY126" fmla="*/ 61601 h 1299851"/>
                <a:gd name="connsiteX127" fmla="*/ 2581428 w 4111377"/>
                <a:gd name="connsiteY127" fmla="*/ 56838 h 1299851"/>
                <a:gd name="connsiteX128" fmla="*/ 2452840 w 4111377"/>
                <a:gd name="connsiteY128" fmla="*/ 66363 h 1299851"/>
                <a:gd name="connsiteX129" fmla="*/ 2362353 w 4111377"/>
                <a:gd name="connsiteY129" fmla="*/ 71126 h 1299851"/>
                <a:gd name="connsiteX130" fmla="*/ 2238528 w 4111377"/>
                <a:gd name="connsiteY130" fmla="*/ 80651 h 1299851"/>
                <a:gd name="connsiteX131" fmla="*/ 2124228 w 4111377"/>
                <a:gd name="connsiteY131" fmla="*/ 75888 h 1299851"/>
                <a:gd name="connsiteX132" fmla="*/ 1914678 w 4111377"/>
                <a:gd name="connsiteY132" fmla="*/ 71126 h 1299851"/>
                <a:gd name="connsiteX133" fmla="*/ 1852765 w 4111377"/>
                <a:gd name="connsiteY133" fmla="*/ 66363 h 1299851"/>
                <a:gd name="connsiteX134" fmla="*/ 1824190 w 4111377"/>
                <a:gd name="connsiteY134" fmla="*/ 56838 h 1299851"/>
                <a:gd name="connsiteX135" fmla="*/ 1809903 w 4111377"/>
                <a:gd name="connsiteY135" fmla="*/ 52076 h 1299851"/>
                <a:gd name="connsiteX136" fmla="*/ 1728940 w 4111377"/>
                <a:gd name="connsiteY136" fmla="*/ 47313 h 1299851"/>
                <a:gd name="connsiteX137" fmla="*/ 1676553 w 4111377"/>
                <a:gd name="connsiteY137" fmla="*/ 42551 h 1299851"/>
                <a:gd name="connsiteX138" fmla="*/ 1614640 w 4111377"/>
                <a:gd name="connsiteY138" fmla="*/ 47313 h 1299851"/>
                <a:gd name="connsiteX139" fmla="*/ 1590828 w 4111377"/>
                <a:gd name="connsiteY139" fmla="*/ 52076 h 1299851"/>
                <a:gd name="connsiteX140" fmla="*/ 1543203 w 4111377"/>
                <a:gd name="connsiteY140" fmla="*/ 56838 h 1299851"/>
                <a:gd name="connsiteX141" fmla="*/ 1514628 w 4111377"/>
                <a:gd name="connsiteY141" fmla="*/ 61601 h 1299851"/>
                <a:gd name="connsiteX142" fmla="*/ 1486053 w 4111377"/>
                <a:gd name="connsiteY142" fmla="*/ 71126 h 1299851"/>
                <a:gd name="connsiteX143" fmla="*/ 1290790 w 4111377"/>
                <a:gd name="connsiteY143" fmla="*/ 66363 h 1299851"/>
                <a:gd name="connsiteX144" fmla="*/ 1262215 w 4111377"/>
                <a:gd name="connsiteY144" fmla="*/ 61601 h 1299851"/>
                <a:gd name="connsiteX145" fmla="*/ 1066953 w 4111377"/>
                <a:gd name="connsiteY145" fmla="*/ 66363 h 1299851"/>
                <a:gd name="connsiteX146" fmla="*/ 1043140 w 4111377"/>
                <a:gd name="connsiteY146" fmla="*/ 71126 h 1299851"/>
                <a:gd name="connsiteX147" fmla="*/ 1028853 w 4111377"/>
                <a:gd name="connsiteY147" fmla="*/ 75888 h 1299851"/>
                <a:gd name="connsiteX148" fmla="*/ 809778 w 4111377"/>
                <a:gd name="connsiteY148" fmla="*/ 71126 h 1299851"/>
                <a:gd name="connsiteX149" fmla="*/ 752628 w 4111377"/>
                <a:gd name="connsiteY149" fmla="*/ 66363 h 1299851"/>
                <a:gd name="connsiteX150" fmla="*/ 728815 w 4111377"/>
                <a:gd name="connsiteY150" fmla="*/ 61601 h 1299851"/>
                <a:gd name="connsiteX151" fmla="*/ 671665 w 4111377"/>
                <a:gd name="connsiteY151" fmla="*/ 56838 h 1299851"/>
                <a:gd name="connsiteX152" fmla="*/ 624040 w 4111377"/>
                <a:gd name="connsiteY152" fmla="*/ 47313 h 1299851"/>
                <a:gd name="connsiteX153" fmla="*/ 538315 w 4111377"/>
                <a:gd name="connsiteY153" fmla="*/ 52076 h 1299851"/>
                <a:gd name="connsiteX154" fmla="*/ 466878 w 4111377"/>
                <a:gd name="connsiteY154" fmla="*/ 61601 h 1299851"/>
                <a:gd name="connsiteX155" fmla="*/ 452590 w 4111377"/>
                <a:gd name="connsiteY155" fmla="*/ 66363 h 1299851"/>
                <a:gd name="connsiteX156" fmla="*/ 319240 w 4111377"/>
                <a:gd name="connsiteY156" fmla="*/ 61601 h 1299851"/>
                <a:gd name="connsiteX157" fmla="*/ 271615 w 4111377"/>
                <a:gd name="connsiteY157" fmla="*/ 56838 h 1299851"/>
                <a:gd name="connsiteX158" fmla="*/ 223990 w 4111377"/>
                <a:gd name="connsiteY158" fmla="*/ 47313 h 1299851"/>
                <a:gd name="connsiteX159" fmla="*/ 123978 w 4111377"/>
                <a:gd name="connsiteY159" fmla="*/ 42551 h 1299851"/>
                <a:gd name="connsiteX160" fmla="*/ 85878 w 4111377"/>
                <a:gd name="connsiteY160" fmla="*/ 47313 h 1299851"/>
                <a:gd name="connsiteX161" fmla="*/ 71590 w 4111377"/>
                <a:gd name="connsiteY161" fmla="*/ 56838 h 1299851"/>
                <a:gd name="connsiteX162" fmla="*/ 43015 w 4111377"/>
                <a:gd name="connsiteY162" fmla="*/ 66363 h 1299851"/>
                <a:gd name="connsiteX163" fmla="*/ 28728 w 4111377"/>
                <a:gd name="connsiteY163" fmla="*/ 71126 h 1299851"/>
                <a:gd name="connsiteX164" fmla="*/ 14440 w 4111377"/>
                <a:gd name="connsiteY164" fmla="*/ 75888 h 1299851"/>
                <a:gd name="connsiteX165" fmla="*/ 153 w 4111377"/>
                <a:gd name="connsiteY165" fmla="*/ 85413 h 1299851"/>
                <a:gd name="connsiteX166" fmla="*/ 23965 w 4111377"/>
                <a:gd name="connsiteY166" fmla="*/ 1204601 h 1299851"/>
                <a:gd name="connsiteX167" fmla="*/ 19203 w 4111377"/>
                <a:gd name="connsiteY167" fmla="*/ 1237938 h 1299851"/>
                <a:gd name="connsiteX0" fmla="*/ 19094 w 4111268"/>
                <a:gd name="connsiteY0" fmla="*/ 1240406 h 1302319"/>
                <a:gd name="connsiteX1" fmla="*/ 61956 w 4111268"/>
                <a:gd name="connsiteY1" fmla="*/ 1249931 h 1302319"/>
                <a:gd name="connsiteX2" fmla="*/ 76244 w 4111268"/>
                <a:gd name="connsiteY2" fmla="*/ 1259456 h 1302319"/>
                <a:gd name="connsiteX3" fmla="*/ 90531 w 4111268"/>
                <a:gd name="connsiteY3" fmla="*/ 1264219 h 1302319"/>
                <a:gd name="connsiteX4" fmla="*/ 204831 w 4111268"/>
                <a:gd name="connsiteY4" fmla="*/ 1259456 h 1302319"/>
                <a:gd name="connsiteX5" fmla="*/ 233406 w 4111268"/>
                <a:gd name="connsiteY5" fmla="*/ 1249931 h 1302319"/>
                <a:gd name="connsiteX6" fmla="*/ 247694 w 4111268"/>
                <a:gd name="connsiteY6" fmla="*/ 1245169 h 1302319"/>
                <a:gd name="connsiteX7" fmla="*/ 261981 w 4111268"/>
                <a:gd name="connsiteY7" fmla="*/ 1240406 h 1302319"/>
                <a:gd name="connsiteX8" fmla="*/ 295319 w 4111268"/>
                <a:gd name="connsiteY8" fmla="*/ 1249931 h 1302319"/>
                <a:gd name="connsiteX9" fmla="*/ 309606 w 4111268"/>
                <a:gd name="connsiteY9" fmla="*/ 1259456 h 1302319"/>
                <a:gd name="connsiteX10" fmla="*/ 519156 w 4111268"/>
                <a:gd name="connsiteY10" fmla="*/ 1259456 h 1302319"/>
                <a:gd name="connsiteX11" fmla="*/ 552494 w 4111268"/>
                <a:gd name="connsiteY11" fmla="*/ 1273744 h 1302319"/>
                <a:gd name="connsiteX12" fmla="*/ 566781 w 4111268"/>
                <a:gd name="connsiteY12" fmla="*/ 1278506 h 1302319"/>
                <a:gd name="connsiteX13" fmla="*/ 576306 w 4111268"/>
                <a:gd name="connsiteY13" fmla="*/ 1264219 h 1302319"/>
                <a:gd name="connsiteX14" fmla="*/ 614406 w 4111268"/>
                <a:gd name="connsiteY14" fmla="*/ 1273744 h 1302319"/>
                <a:gd name="connsiteX15" fmla="*/ 628694 w 4111268"/>
                <a:gd name="connsiteY15" fmla="*/ 1288031 h 1302319"/>
                <a:gd name="connsiteX16" fmla="*/ 642981 w 4111268"/>
                <a:gd name="connsiteY16" fmla="*/ 1292794 h 1302319"/>
                <a:gd name="connsiteX17" fmla="*/ 657269 w 4111268"/>
                <a:gd name="connsiteY17" fmla="*/ 1302319 h 1302319"/>
                <a:gd name="connsiteX18" fmla="*/ 719181 w 4111268"/>
                <a:gd name="connsiteY18" fmla="*/ 1297556 h 1302319"/>
                <a:gd name="connsiteX19" fmla="*/ 733469 w 4111268"/>
                <a:gd name="connsiteY19" fmla="*/ 1292794 h 1302319"/>
                <a:gd name="connsiteX20" fmla="*/ 752519 w 4111268"/>
                <a:gd name="connsiteY20" fmla="*/ 1288031 h 1302319"/>
                <a:gd name="connsiteX21" fmla="*/ 766806 w 4111268"/>
                <a:gd name="connsiteY21" fmla="*/ 1283269 h 1302319"/>
                <a:gd name="connsiteX22" fmla="*/ 838244 w 4111268"/>
                <a:gd name="connsiteY22" fmla="*/ 1278506 h 1302319"/>
                <a:gd name="connsiteX23" fmla="*/ 876344 w 4111268"/>
                <a:gd name="connsiteY23" fmla="*/ 1273744 h 1302319"/>
                <a:gd name="connsiteX24" fmla="*/ 904919 w 4111268"/>
                <a:gd name="connsiteY24" fmla="*/ 1264219 h 1302319"/>
                <a:gd name="connsiteX25" fmla="*/ 919206 w 4111268"/>
                <a:gd name="connsiteY25" fmla="*/ 1259456 h 1302319"/>
                <a:gd name="connsiteX26" fmla="*/ 1081131 w 4111268"/>
                <a:gd name="connsiteY26" fmla="*/ 1268981 h 1302319"/>
                <a:gd name="connsiteX27" fmla="*/ 1095419 w 4111268"/>
                <a:gd name="connsiteY27" fmla="*/ 1273744 h 1302319"/>
                <a:gd name="connsiteX28" fmla="*/ 1109706 w 4111268"/>
                <a:gd name="connsiteY28" fmla="*/ 1283269 h 1302319"/>
                <a:gd name="connsiteX29" fmla="*/ 1214481 w 4111268"/>
                <a:gd name="connsiteY29" fmla="*/ 1278506 h 1302319"/>
                <a:gd name="connsiteX30" fmla="*/ 1257344 w 4111268"/>
                <a:gd name="connsiteY30" fmla="*/ 1259456 h 1302319"/>
                <a:gd name="connsiteX31" fmla="*/ 1285919 w 4111268"/>
                <a:gd name="connsiteY31" fmla="*/ 1254694 h 1302319"/>
                <a:gd name="connsiteX32" fmla="*/ 1500231 w 4111268"/>
                <a:gd name="connsiteY32" fmla="*/ 1259456 h 1302319"/>
                <a:gd name="connsiteX33" fmla="*/ 1543094 w 4111268"/>
                <a:gd name="connsiteY33" fmla="*/ 1273744 h 1302319"/>
                <a:gd name="connsiteX34" fmla="*/ 1557381 w 4111268"/>
                <a:gd name="connsiteY34" fmla="*/ 1278506 h 1302319"/>
                <a:gd name="connsiteX35" fmla="*/ 1590719 w 4111268"/>
                <a:gd name="connsiteY35" fmla="*/ 1273744 h 1302319"/>
                <a:gd name="connsiteX36" fmla="*/ 1605006 w 4111268"/>
                <a:gd name="connsiteY36" fmla="*/ 1268981 h 1302319"/>
                <a:gd name="connsiteX37" fmla="*/ 1628819 w 4111268"/>
                <a:gd name="connsiteY37" fmla="*/ 1264219 h 1302319"/>
                <a:gd name="connsiteX38" fmla="*/ 1800269 w 4111268"/>
                <a:gd name="connsiteY38" fmla="*/ 1268981 h 1302319"/>
                <a:gd name="connsiteX39" fmla="*/ 1857419 w 4111268"/>
                <a:gd name="connsiteY39" fmla="*/ 1273744 h 1302319"/>
                <a:gd name="connsiteX40" fmla="*/ 1905044 w 4111268"/>
                <a:gd name="connsiteY40" fmla="*/ 1288031 h 1302319"/>
                <a:gd name="connsiteX41" fmla="*/ 1919331 w 4111268"/>
                <a:gd name="connsiteY41" fmla="*/ 1292794 h 1302319"/>
                <a:gd name="connsiteX42" fmla="*/ 1933619 w 4111268"/>
                <a:gd name="connsiteY42" fmla="*/ 1302319 h 1302319"/>
                <a:gd name="connsiteX43" fmla="*/ 1986006 w 4111268"/>
                <a:gd name="connsiteY43" fmla="*/ 1292794 h 1302319"/>
                <a:gd name="connsiteX44" fmla="*/ 2000294 w 4111268"/>
                <a:gd name="connsiteY44" fmla="*/ 1283269 h 1302319"/>
                <a:gd name="connsiteX45" fmla="*/ 2014581 w 4111268"/>
                <a:gd name="connsiteY45" fmla="*/ 1278506 h 1302319"/>
                <a:gd name="connsiteX46" fmla="*/ 2043156 w 4111268"/>
                <a:gd name="connsiteY46" fmla="*/ 1259456 h 1302319"/>
                <a:gd name="connsiteX47" fmla="*/ 2090781 w 4111268"/>
                <a:gd name="connsiteY47" fmla="*/ 1249931 h 1302319"/>
                <a:gd name="connsiteX48" fmla="*/ 2147931 w 4111268"/>
                <a:gd name="connsiteY48" fmla="*/ 1254694 h 1302319"/>
                <a:gd name="connsiteX49" fmla="*/ 2233656 w 4111268"/>
                <a:gd name="connsiteY49" fmla="*/ 1259456 h 1302319"/>
                <a:gd name="connsiteX50" fmla="*/ 2257469 w 4111268"/>
                <a:gd name="connsiteY50" fmla="*/ 1264219 h 1302319"/>
                <a:gd name="connsiteX51" fmla="*/ 2290806 w 4111268"/>
                <a:gd name="connsiteY51" fmla="*/ 1268981 h 1302319"/>
                <a:gd name="connsiteX52" fmla="*/ 2371769 w 4111268"/>
                <a:gd name="connsiteY52" fmla="*/ 1268981 h 1302319"/>
                <a:gd name="connsiteX53" fmla="*/ 2433681 w 4111268"/>
                <a:gd name="connsiteY53" fmla="*/ 1273744 h 1302319"/>
                <a:gd name="connsiteX54" fmla="*/ 2571794 w 4111268"/>
                <a:gd name="connsiteY54" fmla="*/ 1273744 h 1302319"/>
                <a:gd name="connsiteX55" fmla="*/ 2614656 w 4111268"/>
                <a:gd name="connsiteY55" fmla="*/ 1259456 h 1302319"/>
                <a:gd name="connsiteX56" fmla="*/ 2628944 w 4111268"/>
                <a:gd name="connsiteY56" fmla="*/ 1254694 h 1302319"/>
                <a:gd name="connsiteX57" fmla="*/ 2643231 w 4111268"/>
                <a:gd name="connsiteY57" fmla="*/ 1249931 h 1302319"/>
                <a:gd name="connsiteX58" fmla="*/ 2986131 w 4111268"/>
                <a:gd name="connsiteY58" fmla="*/ 1259456 h 1302319"/>
                <a:gd name="connsiteX59" fmla="*/ 3081381 w 4111268"/>
                <a:gd name="connsiteY59" fmla="*/ 1254694 h 1302319"/>
                <a:gd name="connsiteX60" fmla="*/ 3238544 w 4111268"/>
                <a:gd name="connsiteY60" fmla="*/ 1259456 h 1302319"/>
                <a:gd name="connsiteX61" fmla="*/ 3252831 w 4111268"/>
                <a:gd name="connsiteY61" fmla="*/ 1264219 h 1302319"/>
                <a:gd name="connsiteX62" fmla="*/ 3295694 w 4111268"/>
                <a:gd name="connsiteY62" fmla="*/ 1273744 h 1302319"/>
                <a:gd name="connsiteX63" fmla="*/ 3309981 w 4111268"/>
                <a:gd name="connsiteY63" fmla="*/ 1278506 h 1302319"/>
                <a:gd name="connsiteX64" fmla="*/ 3400469 w 4111268"/>
                <a:gd name="connsiteY64" fmla="*/ 1283269 h 1302319"/>
                <a:gd name="connsiteX65" fmla="*/ 3433806 w 4111268"/>
                <a:gd name="connsiteY65" fmla="*/ 1278506 h 1302319"/>
                <a:gd name="connsiteX66" fmla="*/ 3462381 w 4111268"/>
                <a:gd name="connsiteY66" fmla="*/ 1268981 h 1302319"/>
                <a:gd name="connsiteX67" fmla="*/ 3505244 w 4111268"/>
                <a:gd name="connsiteY67" fmla="*/ 1254694 h 1302319"/>
                <a:gd name="connsiteX68" fmla="*/ 3543344 w 4111268"/>
                <a:gd name="connsiteY68" fmla="*/ 1249931 h 1302319"/>
                <a:gd name="connsiteX69" fmla="*/ 3700506 w 4111268"/>
                <a:gd name="connsiteY69" fmla="*/ 1254694 h 1302319"/>
                <a:gd name="connsiteX70" fmla="*/ 3729081 w 4111268"/>
                <a:gd name="connsiteY70" fmla="*/ 1264219 h 1302319"/>
                <a:gd name="connsiteX71" fmla="*/ 3752894 w 4111268"/>
                <a:gd name="connsiteY71" fmla="*/ 1268981 h 1302319"/>
                <a:gd name="connsiteX72" fmla="*/ 3819569 w 4111268"/>
                <a:gd name="connsiteY72" fmla="*/ 1254694 h 1302319"/>
                <a:gd name="connsiteX73" fmla="*/ 3938631 w 4111268"/>
                <a:gd name="connsiteY73" fmla="*/ 1249931 h 1302319"/>
                <a:gd name="connsiteX74" fmla="*/ 3967206 w 4111268"/>
                <a:gd name="connsiteY74" fmla="*/ 1235644 h 1302319"/>
                <a:gd name="connsiteX75" fmla="*/ 3991019 w 4111268"/>
                <a:gd name="connsiteY75" fmla="*/ 1216594 h 1302319"/>
                <a:gd name="connsiteX76" fmla="*/ 4005306 w 4111268"/>
                <a:gd name="connsiteY76" fmla="*/ 1207069 h 1302319"/>
                <a:gd name="connsiteX77" fmla="*/ 4019594 w 4111268"/>
                <a:gd name="connsiteY77" fmla="*/ 1202306 h 1302319"/>
                <a:gd name="connsiteX78" fmla="*/ 4024356 w 4111268"/>
                <a:gd name="connsiteY78" fmla="*/ 1149919 h 1302319"/>
                <a:gd name="connsiteX79" fmla="*/ 4029119 w 4111268"/>
                <a:gd name="connsiteY79" fmla="*/ 1135631 h 1302319"/>
                <a:gd name="connsiteX80" fmla="*/ 4043406 w 4111268"/>
                <a:gd name="connsiteY80" fmla="*/ 1126106 h 1302319"/>
                <a:gd name="connsiteX81" fmla="*/ 4057694 w 4111268"/>
                <a:gd name="connsiteY81" fmla="*/ 1121344 h 1302319"/>
                <a:gd name="connsiteX82" fmla="*/ 4091031 w 4111268"/>
                <a:gd name="connsiteY82" fmla="*/ 1073719 h 1302319"/>
                <a:gd name="connsiteX83" fmla="*/ 4086269 w 4111268"/>
                <a:gd name="connsiteY83" fmla="*/ 1030856 h 1302319"/>
                <a:gd name="connsiteX84" fmla="*/ 4081506 w 4111268"/>
                <a:gd name="connsiteY84" fmla="*/ 1016569 h 1302319"/>
                <a:gd name="connsiteX85" fmla="*/ 4076744 w 4111268"/>
                <a:gd name="connsiteY85" fmla="*/ 997519 h 1302319"/>
                <a:gd name="connsiteX86" fmla="*/ 4071981 w 4111268"/>
                <a:gd name="connsiteY86" fmla="*/ 959419 h 1302319"/>
                <a:gd name="connsiteX87" fmla="*/ 4086269 w 4111268"/>
                <a:gd name="connsiteY87" fmla="*/ 897506 h 1302319"/>
                <a:gd name="connsiteX88" fmla="*/ 4091031 w 4111268"/>
                <a:gd name="connsiteY88" fmla="*/ 883219 h 1302319"/>
                <a:gd name="connsiteX89" fmla="*/ 4076744 w 4111268"/>
                <a:gd name="connsiteY89" fmla="*/ 849881 h 1302319"/>
                <a:gd name="connsiteX90" fmla="*/ 4062456 w 4111268"/>
                <a:gd name="connsiteY90" fmla="*/ 821306 h 1302319"/>
                <a:gd name="connsiteX91" fmla="*/ 4071981 w 4111268"/>
                <a:gd name="connsiteY91" fmla="*/ 673669 h 1302319"/>
                <a:gd name="connsiteX92" fmla="*/ 4081506 w 4111268"/>
                <a:gd name="connsiteY92" fmla="*/ 578419 h 1302319"/>
                <a:gd name="connsiteX93" fmla="*/ 4076744 w 4111268"/>
                <a:gd name="connsiteY93" fmla="*/ 521269 h 1302319"/>
                <a:gd name="connsiteX94" fmla="*/ 4076744 w 4111268"/>
                <a:gd name="connsiteY94" fmla="*/ 445069 h 1302319"/>
                <a:gd name="connsiteX95" fmla="*/ 4086269 w 4111268"/>
                <a:gd name="connsiteY95" fmla="*/ 430781 h 1302319"/>
                <a:gd name="connsiteX96" fmla="*/ 4091031 w 4111268"/>
                <a:gd name="connsiteY96" fmla="*/ 416494 h 1302319"/>
                <a:gd name="connsiteX97" fmla="*/ 4081506 w 4111268"/>
                <a:gd name="connsiteY97" fmla="*/ 364106 h 1302319"/>
                <a:gd name="connsiteX98" fmla="*/ 4062456 w 4111268"/>
                <a:gd name="connsiteY98" fmla="*/ 335531 h 1302319"/>
                <a:gd name="connsiteX99" fmla="*/ 4071981 w 4111268"/>
                <a:gd name="connsiteY99" fmla="*/ 292669 h 1302319"/>
                <a:gd name="connsiteX100" fmla="*/ 4091031 w 4111268"/>
                <a:gd name="connsiteY100" fmla="*/ 264094 h 1302319"/>
                <a:gd name="connsiteX101" fmla="*/ 4095794 w 4111268"/>
                <a:gd name="connsiteY101" fmla="*/ 249806 h 1302319"/>
                <a:gd name="connsiteX102" fmla="*/ 4105319 w 4111268"/>
                <a:gd name="connsiteY102" fmla="*/ 235519 h 1302319"/>
                <a:gd name="connsiteX103" fmla="*/ 4105319 w 4111268"/>
                <a:gd name="connsiteY103" fmla="*/ 145031 h 1302319"/>
                <a:gd name="connsiteX104" fmla="*/ 4091031 w 4111268"/>
                <a:gd name="connsiteY104" fmla="*/ 116456 h 1302319"/>
                <a:gd name="connsiteX105" fmla="*/ 4071981 w 4111268"/>
                <a:gd name="connsiteY105" fmla="*/ 102169 h 1302319"/>
                <a:gd name="connsiteX106" fmla="*/ 4043406 w 4111268"/>
                <a:gd name="connsiteY106" fmla="*/ 83119 h 1302319"/>
                <a:gd name="connsiteX107" fmla="*/ 4029119 w 4111268"/>
                <a:gd name="connsiteY107" fmla="*/ 73594 h 1302319"/>
                <a:gd name="connsiteX108" fmla="*/ 3962444 w 4111268"/>
                <a:gd name="connsiteY108" fmla="*/ 59306 h 1302319"/>
                <a:gd name="connsiteX109" fmla="*/ 3786231 w 4111268"/>
                <a:gd name="connsiteY109" fmla="*/ 64069 h 1302319"/>
                <a:gd name="connsiteX110" fmla="*/ 3771944 w 4111268"/>
                <a:gd name="connsiteY110" fmla="*/ 68831 h 1302319"/>
                <a:gd name="connsiteX111" fmla="*/ 3733844 w 4111268"/>
                <a:gd name="connsiteY111" fmla="*/ 78356 h 1302319"/>
                <a:gd name="connsiteX112" fmla="*/ 3657644 w 4111268"/>
                <a:gd name="connsiteY112" fmla="*/ 73594 h 1302319"/>
                <a:gd name="connsiteX113" fmla="*/ 3614781 w 4111268"/>
                <a:gd name="connsiteY113" fmla="*/ 59306 h 1302319"/>
                <a:gd name="connsiteX114" fmla="*/ 3571919 w 4111268"/>
                <a:gd name="connsiteY114" fmla="*/ 45019 h 1302319"/>
                <a:gd name="connsiteX115" fmla="*/ 3538581 w 4111268"/>
                <a:gd name="connsiteY115" fmla="*/ 40256 h 1302319"/>
                <a:gd name="connsiteX116" fmla="*/ 3490956 w 4111268"/>
                <a:gd name="connsiteY116" fmla="*/ 40256 h 1302319"/>
                <a:gd name="connsiteX117" fmla="*/ 3476669 w 4111268"/>
                <a:gd name="connsiteY117" fmla="*/ 49781 h 1302319"/>
                <a:gd name="connsiteX118" fmla="*/ 3400469 w 4111268"/>
                <a:gd name="connsiteY118" fmla="*/ 68831 h 1302319"/>
                <a:gd name="connsiteX119" fmla="*/ 3143294 w 4111268"/>
                <a:gd name="connsiteY119" fmla="*/ 73594 h 1302319"/>
                <a:gd name="connsiteX120" fmla="*/ 3019469 w 4111268"/>
                <a:gd name="connsiteY120" fmla="*/ 64069 h 1302319"/>
                <a:gd name="connsiteX121" fmla="*/ 2990894 w 4111268"/>
                <a:gd name="connsiteY121" fmla="*/ 54544 h 1302319"/>
                <a:gd name="connsiteX122" fmla="*/ 2976606 w 4111268"/>
                <a:gd name="connsiteY122" fmla="*/ 49781 h 1302319"/>
                <a:gd name="connsiteX123" fmla="*/ 2928981 w 4111268"/>
                <a:gd name="connsiteY123" fmla="*/ 59306 h 1302319"/>
                <a:gd name="connsiteX124" fmla="*/ 2905169 w 4111268"/>
                <a:gd name="connsiteY124" fmla="*/ 64069 h 1302319"/>
                <a:gd name="connsiteX125" fmla="*/ 2709906 w 4111268"/>
                <a:gd name="connsiteY125" fmla="*/ 68831 h 1302319"/>
                <a:gd name="connsiteX126" fmla="*/ 2595606 w 4111268"/>
                <a:gd name="connsiteY126" fmla="*/ 64069 h 1302319"/>
                <a:gd name="connsiteX127" fmla="*/ 2581319 w 4111268"/>
                <a:gd name="connsiteY127" fmla="*/ 59306 h 1302319"/>
                <a:gd name="connsiteX128" fmla="*/ 2452731 w 4111268"/>
                <a:gd name="connsiteY128" fmla="*/ 68831 h 1302319"/>
                <a:gd name="connsiteX129" fmla="*/ 2362244 w 4111268"/>
                <a:gd name="connsiteY129" fmla="*/ 73594 h 1302319"/>
                <a:gd name="connsiteX130" fmla="*/ 2238419 w 4111268"/>
                <a:gd name="connsiteY130" fmla="*/ 83119 h 1302319"/>
                <a:gd name="connsiteX131" fmla="*/ 2124119 w 4111268"/>
                <a:gd name="connsiteY131" fmla="*/ 78356 h 1302319"/>
                <a:gd name="connsiteX132" fmla="*/ 1914569 w 4111268"/>
                <a:gd name="connsiteY132" fmla="*/ 73594 h 1302319"/>
                <a:gd name="connsiteX133" fmla="*/ 1852656 w 4111268"/>
                <a:gd name="connsiteY133" fmla="*/ 68831 h 1302319"/>
                <a:gd name="connsiteX134" fmla="*/ 1824081 w 4111268"/>
                <a:gd name="connsiteY134" fmla="*/ 59306 h 1302319"/>
                <a:gd name="connsiteX135" fmla="*/ 1809794 w 4111268"/>
                <a:gd name="connsiteY135" fmla="*/ 54544 h 1302319"/>
                <a:gd name="connsiteX136" fmla="*/ 1728831 w 4111268"/>
                <a:gd name="connsiteY136" fmla="*/ 49781 h 1302319"/>
                <a:gd name="connsiteX137" fmla="*/ 1676444 w 4111268"/>
                <a:gd name="connsiteY137" fmla="*/ 45019 h 1302319"/>
                <a:gd name="connsiteX138" fmla="*/ 1614531 w 4111268"/>
                <a:gd name="connsiteY138" fmla="*/ 49781 h 1302319"/>
                <a:gd name="connsiteX139" fmla="*/ 1590719 w 4111268"/>
                <a:gd name="connsiteY139" fmla="*/ 54544 h 1302319"/>
                <a:gd name="connsiteX140" fmla="*/ 1543094 w 4111268"/>
                <a:gd name="connsiteY140" fmla="*/ 59306 h 1302319"/>
                <a:gd name="connsiteX141" fmla="*/ 1514519 w 4111268"/>
                <a:gd name="connsiteY141" fmla="*/ 64069 h 1302319"/>
                <a:gd name="connsiteX142" fmla="*/ 1485944 w 4111268"/>
                <a:gd name="connsiteY142" fmla="*/ 73594 h 1302319"/>
                <a:gd name="connsiteX143" fmla="*/ 1290681 w 4111268"/>
                <a:gd name="connsiteY143" fmla="*/ 68831 h 1302319"/>
                <a:gd name="connsiteX144" fmla="*/ 1262106 w 4111268"/>
                <a:gd name="connsiteY144" fmla="*/ 64069 h 1302319"/>
                <a:gd name="connsiteX145" fmla="*/ 1066844 w 4111268"/>
                <a:gd name="connsiteY145" fmla="*/ 68831 h 1302319"/>
                <a:gd name="connsiteX146" fmla="*/ 1043031 w 4111268"/>
                <a:gd name="connsiteY146" fmla="*/ 73594 h 1302319"/>
                <a:gd name="connsiteX147" fmla="*/ 1028744 w 4111268"/>
                <a:gd name="connsiteY147" fmla="*/ 78356 h 1302319"/>
                <a:gd name="connsiteX148" fmla="*/ 809669 w 4111268"/>
                <a:gd name="connsiteY148" fmla="*/ 73594 h 1302319"/>
                <a:gd name="connsiteX149" fmla="*/ 752519 w 4111268"/>
                <a:gd name="connsiteY149" fmla="*/ 68831 h 1302319"/>
                <a:gd name="connsiteX150" fmla="*/ 728706 w 4111268"/>
                <a:gd name="connsiteY150" fmla="*/ 64069 h 1302319"/>
                <a:gd name="connsiteX151" fmla="*/ 671556 w 4111268"/>
                <a:gd name="connsiteY151" fmla="*/ 59306 h 1302319"/>
                <a:gd name="connsiteX152" fmla="*/ 623931 w 4111268"/>
                <a:gd name="connsiteY152" fmla="*/ 49781 h 1302319"/>
                <a:gd name="connsiteX153" fmla="*/ 538206 w 4111268"/>
                <a:gd name="connsiteY153" fmla="*/ 54544 h 1302319"/>
                <a:gd name="connsiteX154" fmla="*/ 466769 w 4111268"/>
                <a:gd name="connsiteY154" fmla="*/ 64069 h 1302319"/>
                <a:gd name="connsiteX155" fmla="*/ 452481 w 4111268"/>
                <a:gd name="connsiteY155" fmla="*/ 68831 h 1302319"/>
                <a:gd name="connsiteX156" fmla="*/ 319131 w 4111268"/>
                <a:gd name="connsiteY156" fmla="*/ 64069 h 1302319"/>
                <a:gd name="connsiteX157" fmla="*/ 271506 w 4111268"/>
                <a:gd name="connsiteY157" fmla="*/ 59306 h 1302319"/>
                <a:gd name="connsiteX158" fmla="*/ 223881 w 4111268"/>
                <a:gd name="connsiteY158" fmla="*/ 49781 h 1302319"/>
                <a:gd name="connsiteX159" fmla="*/ 123869 w 4111268"/>
                <a:gd name="connsiteY159" fmla="*/ 45019 h 1302319"/>
                <a:gd name="connsiteX160" fmla="*/ 85769 w 4111268"/>
                <a:gd name="connsiteY160" fmla="*/ 49781 h 1302319"/>
                <a:gd name="connsiteX161" fmla="*/ 71481 w 4111268"/>
                <a:gd name="connsiteY161" fmla="*/ 59306 h 1302319"/>
                <a:gd name="connsiteX162" fmla="*/ 42906 w 4111268"/>
                <a:gd name="connsiteY162" fmla="*/ 68831 h 1302319"/>
                <a:gd name="connsiteX163" fmla="*/ 28619 w 4111268"/>
                <a:gd name="connsiteY163" fmla="*/ 73594 h 1302319"/>
                <a:gd name="connsiteX164" fmla="*/ 14331 w 4111268"/>
                <a:gd name="connsiteY164" fmla="*/ 78356 h 1302319"/>
                <a:gd name="connsiteX165" fmla="*/ 44 w 4111268"/>
                <a:gd name="connsiteY165" fmla="*/ 87881 h 1302319"/>
                <a:gd name="connsiteX166" fmla="*/ 19094 w 4111268"/>
                <a:gd name="connsiteY166" fmla="*/ 1240406 h 1302319"/>
                <a:gd name="connsiteX0" fmla="*/ 6059 w 4098233"/>
                <a:gd name="connsiteY0" fmla="*/ 1249372 h 1311285"/>
                <a:gd name="connsiteX1" fmla="*/ 48921 w 4098233"/>
                <a:gd name="connsiteY1" fmla="*/ 1258897 h 1311285"/>
                <a:gd name="connsiteX2" fmla="*/ 63209 w 4098233"/>
                <a:gd name="connsiteY2" fmla="*/ 1268422 h 1311285"/>
                <a:gd name="connsiteX3" fmla="*/ 77496 w 4098233"/>
                <a:gd name="connsiteY3" fmla="*/ 1273185 h 1311285"/>
                <a:gd name="connsiteX4" fmla="*/ 191796 w 4098233"/>
                <a:gd name="connsiteY4" fmla="*/ 1268422 h 1311285"/>
                <a:gd name="connsiteX5" fmla="*/ 220371 w 4098233"/>
                <a:gd name="connsiteY5" fmla="*/ 1258897 h 1311285"/>
                <a:gd name="connsiteX6" fmla="*/ 234659 w 4098233"/>
                <a:gd name="connsiteY6" fmla="*/ 1254135 h 1311285"/>
                <a:gd name="connsiteX7" fmla="*/ 248946 w 4098233"/>
                <a:gd name="connsiteY7" fmla="*/ 1249372 h 1311285"/>
                <a:gd name="connsiteX8" fmla="*/ 282284 w 4098233"/>
                <a:gd name="connsiteY8" fmla="*/ 1258897 h 1311285"/>
                <a:gd name="connsiteX9" fmla="*/ 296571 w 4098233"/>
                <a:gd name="connsiteY9" fmla="*/ 1268422 h 1311285"/>
                <a:gd name="connsiteX10" fmla="*/ 506121 w 4098233"/>
                <a:gd name="connsiteY10" fmla="*/ 1268422 h 1311285"/>
                <a:gd name="connsiteX11" fmla="*/ 539459 w 4098233"/>
                <a:gd name="connsiteY11" fmla="*/ 1282710 h 1311285"/>
                <a:gd name="connsiteX12" fmla="*/ 553746 w 4098233"/>
                <a:gd name="connsiteY12" fmla="*/ 1287472 h 1311285"/>
                <a:gd name="connsiteX13" fmla="*/ 563271 w 4098233"/>
                <a:gd name="connsiteY13" fmla="*/ 1273185 h 1311285"/>
                <a:gd name="connsiteX14" fmla="*/ 601371 w 4098233"/>
                <a:gd name="connsiteY14" fmla="*/ 1282710 h 1311285"/>
                <a:gd name="connsiteX15" fmla="*/ 615659 w 4098233"/>
                <a:gd name="connsiteY15" fmla="*/ 1296997 h 1311285"/>
                <a:gd name="connsiteX16" fmla="*/ 629946 w 4098233"/>
                <a:gd name="connsiteY16" fmla="*/ 1301760 h 1311285"/>
                <a:gd name="connsiteX17" fmla="*/ 644234 w 4098233"/>
                <a:gd name="connsiteY17" fmla="*/ 1311285 h 1311285"/>
                <a:gd name="connsiteX18" fmla="*/ 706146 w 4098233"/>
                <a:gd name="connsiteY18" fmla="*/ 1306522 h 1311285"/>
                <a:gd name="connsiteX19" fmla="*/ 720434 w 4098233"/>
                <a:gd name="connsiteY19" fmla="*/ 1301760 h 1311285"/>
                <a:gd name="connsiteX20" fmla="*/ 739484 w 4098233"/>
                <a:gd name="connsiteY20" fmla="*/ 1296997 h 1311285"/>
                <a:gd name="connsiteX21" fmla="*/ 753771 w 4098233"/>
                <a:gd name="connsiteY21" fmla="*/ 1292235 h 1311285"/>
                <a:gd name="connsiteX22" fmla="*/ 825209 w 4098233"/>
                <a:gd name="connsiteY22" fmla="*/ 1287472 h 1311285"/>
                <a:gd name="connsiteX23" fmla="*/ 863309 w 4098233"/>
                <a:gd name="connsiteY23" fmla="*/ 1282710 h 1311285"/>
                <a:gd name="connsiteX24" fmla="*/ 891884 w 4098233"/>
                <a:gd name="connsiteY24" fmla="*/ 1273185 h 1311285"/>
                <a:gd name="connsiteX25" fmla="*/ 906171 w 4098233"/>
                <a:gd name="connsiteY25" fmla="*/ 1268422 h 1311285"/>
                <a:gd name="connsiteX26" fmla="*/ 1068096 w 4098233"/>
                <a:gd name="connsiteY26" fmla="*/ 1277947 h 1311285"/>
                <a:gd name="connsiteX27" fmla="*/ 1082384 w 4098233"/>
                <a:gd name="connsiteY27" fmla="*/ 1282710 h 1311285"/>
                <a:gd name="connsiteX28" fmla="*/ 1096671 w 4098233"/>
                <a:gd name="connsiteY28" fmla="*/ 1292235 h 1311285"/>
                <a:gd name="connsiteX29" fmla="*/ 1201446 w 4098233"/>
                <a:gd name="connsiteY29" fmla="*/ 1287472 h 1311285"/>
                <a:gd name="connsiteX30" fmla="*/ 1244309 w 4098233"/>
                <a:gd name="connsiteY30" fmla="*/ 1268422 h 1311285"/>
                <a:gd name="connsiteX31" fmla="*/ 1272884 w 4098233"/>
                <a:gd name="connsiteY31" fmla="*/ 1263660 h 1311285"/>
                <a:gd name="connsiteX32" fmla="*/ 1487196 w 4098233"/>
                <a:gd name="connsiteY32" fmla="*/ 1268422 h 1311285"/>
                <a:gd name="connsiteX33" fmla="*/ 1530059 w 4098233"/>
                <a:gd name="connsiteY33" fmla="*/ 1282710 h 1311285"/>
                <a:gd name="connsiteX34" fmla="*/ 1544346 w 4098233"/>
                <a:gd name="connsiteY34" fmla="*/ 1287472 h 1311285"/>
                <a:gd name="connsiteX35" fmla="*/ 1577684 w 4098233"/>
                <a:gd name="connsiteY35" fmla="*/ 1282710 h 1311285"/>
                <a:gd name="connsiteX36" fmla="*/ 1591971 w 4098233"/>
                <a:gd name="connsiteY36" fmla="*/ 1277947 h 1311285"/>
                <a:gd name="connsiteX37" fmla="*/ 1615784 w 4098233"/>
                <a:gd name="connsiteY37" fmla="*/ 1273185 h 1311285"/>
                <a:gd name="connsiteX38" fmla="*/ 1787234 w 4098233"/>
                <a:gd name="connsiteY38" fmla="*/ 1277947 h 1311285"/>
                <a:gd name="connsiteX39" fmla="*/ 1844384 w 4098233"/>
                <a:gd name="connsiteY39" fmla="*/ 1282710 h 1311285"/>
                <a:gd name="connsiteX40" fmla="*/ 1892009 w 4098233"/>
                <a:gd name="connsiteY40" fmla="*/ 1296997 h 1311285"/>
                <a:gd name="connsiteX41" fmla="*/ 1906296 w 4098233"/>
                <a:gd name="connsiteY41" fmla="*/ 1301760 h 1311285"/>
                <a:gd name="connsiteX42" fmla="*/ 1920584 w 4098233"/>
                <a:gd name="connsiteY42" fmla="*/ 1311285 h 1311285"/>
                <a:gd name="connsiteX43" fmla="*/ 1972971 w 4098233"/>
                <a:gd name="connsiteY43" fmla="*/ 1301760 h 1311285"/>
                <a:gd name="connsiteX44" fmla="*/ 1987259 w 4098233"/>
                <a:gd name="connsiteY44" fmla="*/ 1292235 h 1311285"/>
                <a:gd name="connsiteX45" fmla="*/ 2001546 w 4098233"/>
                <a:gd name="connsiteY45" fmla="*/ 1287472 h 1311285"/>
                <a:gd name="connsiteX46" fmla="*/ 2030121 w 4098233"/>
                <a:gd name="connsiteY46" fmla="*/ 1268422 h 1311285"/>
                <a:gd name="connsiteX47" fmla="*/ 2077746 w 4098233"/>
                <a:gd name="connsiteY47" fmla="*/ 1258897 h 1311285"/>
                <a:gd name="connsiteX48" fmla="*/ 2134896 w 4098233"/>
                <a:gd name="connsiteY48" fmla="*/ 1263660 h 1311285"/>
                <a:gd name="connsiteX49" fmla="*/ 2220621 w 4098233"/>
                <a:gd name="connsiteY49" fmla="*/ 1268422 h 1311285"/>
                <a:gd name="connsiteX50" fmla="*/ 2244434 w 4098233"/>
                <a:gd name="connsiteY50" fmla="*/ 1273185 h 1311285"/>
                <a:gd name="connsiteX51" fmla="*/ 2277771 w 4098233"/>
                <a:gd name="connsiteY51" fmla="*/ 1277947 h 1311285"/>
                <a:gd name="connsiteX52" fmla="*/ 2358734 w 4098233"/>
                <a:gd name="connsiteY52" fmla="*/ 1277947 h 1311285"/>
                <a:gd name="connsiteX53" fmla="*/ 2420646 w 4098233"/>
                <a:gd name="connsiteY53" fmla="*/ 1282710 h 1311285"/>
                <a:gd name="connsiteX54" fmla="*/ 2558759 w 4098233"/>
                <a:gd name="connsiteY54" fmla="*/ 1282710 h 1311285"/>
                <a:gd name="connsiteX55" fmla="*/ 2601621 w 4098233"/>
                <a:gd name="connsiteY55" fmla="*/ 1268422 h 1311285"/>
                <a:gd name="connsiteX56" fmla="*/ 2615909 w 4098233"/>
                <a:gd name="connsiteY56" fmla="*/ 1263660 h 1311285"/>
                <a:gd name="connsiteX57" fmla="*/ 2630196 w 4098233"/>
                <a:gd name="connsiteY57" fmla="*/ 1258897 h 1311285"/>
                <a:gd name="connsiteX58" fmla="*/ 2973096 w 4098233"/>
                <a:gd name="connsiteY58" fmla="*/ 1268422 h 1311285"/>
                <a:gd name="connsiteX59" fmla="*/ 3068346 w 4098233"/>
                <a:gd name="connsiteY59" fmla="*/ 1263660 h 1311285"/>
                <a:gd name="connsiteX60" fmla="*/ 3225509 w 4098233"/>
                <a:gd name="connsiteY60" fmla="*/ 1268422 h 1311285"/>
                <a:gd name="connsiteX61" fmla="*/ 3239796 w 4098233"/>
                <a:gd name="connsiteY61" fmla="*/ 1273185 h 1311285"/>
                <a:gd name="connsiteX62" fmla="*/ 3282659 w 4098233"/>
                <a:gd name="connsiteY62" fmla="*/ 1282710 h 1311285"/>
                <a:gd name="connsiteX63" fmla="*/ 3296946 w 4098233"/>
                <a:gd name="connsiteY63" fmla="*/ 1287472 h 1311285"/>
                <a:gd name="connsiteX64" fmla="*/ 3387434 w 4098233"/>
                <a:gd name="connsiteY64" fmla="*/ 1292235 h 1311285"/>
                <a:gd name="connsiteX65" fmla="*/ 3420771 w 4098233"/>
                <a:gd name="connsiteY65" fmla="*/ 1287472 h 1311285"/>
                <a:gd name="connsiteX66" fmla="*/ 3449346 w 4098233"/>
                <a:gd name="connsiteY66" fmla="*/ 1277947 h 1311285"/>
                <a:gd name="connsiteX67" fmla="*/ 3492209 w 4098233"/>
                <a:gd name="connsiteY67" fmla="*/ 1263660 h 1311285"/>
                <a:gd name="connsiteX68" fmla="*/ 3530309 w 4098233"/>
                <a:gd name="connsiteY68" fmla="*/ 1258897 h 1311285"/>
                <a:gd name="connsiteX69" fmla="*/ 3687471 w 4098233"/>
                <a:gd name="connsiteY69" fmla="*/ 1263660 h 1311285"/>
                <a:gd name="connsiteX70" fmla="*/ 3716046 w 4098233"/>
                <a:gd name="connsiteY70" fmla="*/ 1273185 h 1311285"/>
                <a:gd name="connsiteX71" fmla="*/ 3739859 w 4098233"/>
                <a:gd name="connsiteY71" fmla="*/ 1277947 h 1311285"/>
                <a:gd name="connsiteX72" fmla="*/ 3806534 w 4098233"/>
                <a:gd name="connsiteY72" fmla="*/ 1263660 h 1311285"/>
                <a:gd name="connsiteX73" fmla="*/ 3925596 w 4098233"/>
                <a:gd name="connsiteY73" fmla="*/ 1258897 h 1311285"/>
                <a:gd name="connsiteX74" fmla="*/ 3954171 w 4098233"/>
                <a:gd name="connsiteY74" fmla="*/ 1244610 h 1311285"/>
                <a:gd name="connsiteX75" fmla="*/ 3977984 w 4098233"/>
                <a:gd name="connsiteY75" fmla="*/ 1225560 h 1311285"/>
                <a:gd name="connsiteX76" fmla="*/ 3992271 w 4098233"/>
                <a:gd name="connsiteY76" fmla="*/ 1216035 h 1311285"/>
                <a:gd name="connsiteX77" fmla="*/ 4006559 w 4098233"/>
                <a:gd name="connsiteY77" fmla="*/ 1211272 h 1311285"/>
                <a:gd name="connsiteX78" fmla="*/ 4011321 w 4098233"/>
                <a:gd name="connsiteY78" fmla="*/ 1158885 h 1311285"/>
                <a:gd name="connsiteX79" fmla="*/ 4016084 w 4098233"/>
                <a:gd name="connsiteY79" fmla="*/ 1144597 h 1311285"/>
                <a:gd name="connsiteX80" fmla="*/ 4030371 w 4098233"/>
                <a:gd name="connsiteY80" fmla="*/ 1135072 h 1311285"/>
                <a:gd name="connsiteX81" fmla="*/ 4044659 w 4098233"/>
                <a:gd name="connsiteY81" fmla="*/ 1130310 h 1311285"/>
                <a:gd name="connsiteX82" fmla="*/ 4077996 w 4098233"/>
                <a:gd name="connsiteY82" fmla="*/ 1082685 h 1311285"/>
                <a:gd name="connsiteX83" fmla="*/ 4073234 w 4098233"/>
                <a:gd name="connsiteY83" fmla="*/ 1039822 h 1311285"/>
                <a:gd name="connsiteX84" fmla="*/ 4068471 w 4098233"/>
                <a:gd name="connsiteY84" fmla="*/ 1025535 h 1311285"/>
                <a:gd name="connsiteX85" fmla="*/ 4063709 w 4098233"/>
                <a:gd name="connsiteY85" fmla="*/ 1006485 h 1311285"/>
                <a:gd name="connsiteX86" fmla="*/ 4058946 w 4098233"/>
                <a:gd name="connsiteY86" fmla="*/ 968385 h 1311285"/>
                <a:gd name="connsiteX87" fmla="*/ 4073234 w 4098233"/>
                <a:gd name="connsiteY87" fmla="*/ 906472 h 1311285"/>
                <a:gd name="connsiteX88" fmla="*/ 4077996 w 4098233"/>
                <a:gd name="connsiteY88" fmla="*/ 892185 h 1311285"/>
                <a:gd name="connsiteX89" fmla="*/ 4063709 w 4098233"/>
                <a:gd name="connsiteY89" fmla="*/ 858847 h 1311285"/>
                <a:gd name="connsiteX90" fmla="*/ 4049421 w 4098233"/>
                <a:gd name="connsiteY90" fmla="*/ 830272 h 1311285"/>
                <a:gd name="connsiteX91" fmla="*/ 4058946 w 4098233"/>
                <a:gd name="connsiteY91" fmla="*/ 682635 h 1311285"/>
                <a:gd name="connsiteX92" fmla="*/ 4068471 w 4098233"/>
                <a:gd name="connsiteY92" fmla="*/ 587385 h 1311285"/>
                <a:gd name="connsiteX93" fmla="*/ 4063709 w 4098233"/>
                <a:gd name="connsiteY93" fmla="*/ 530235 h 1311285"/>
                <a:gd name="connsiteX94" fmla="*/ 4063709 w 4098233"/>
                <a:gd name="connsiteY94" fmla="*/ 454035 h 1311285"/>
                <a:gd name="connsiteX95" fmla="*/ 4073234 w 4098233"/>
                <a:gd name="connsiteY95" fmla="*/ 439747 h 1311285"/>
                <a:gd name="connsiteX96" fmla="*/ 4077996 w 4098233"/>
                <a:gd name="connsiteY96" fmla="*/ 425460 h 1311285"/>
                <a:gd name="connsiteX97" fmla="*/ 4068471 w 4098233"/>
                <a:gd name="connsiteY97" fmla="*/ 373072 h 1311285"/>
                <a:gd name="connsiteX98" fmla="*/ 4049421 w 4098233"/>
                <a:gd name="connsiteY98" fmla="*/ 344497 h 1311285"/>
                <a:gd name="connsiteX99" fmla="*/ 4058946 w 4098233"/>
                <a:gd name="connsiteY99" fmla="*/ 301635 h 1311285"/>
                <a:gd name="connsiteX100" fmla="*/ 4077996 w 4098233"/>
                <a:gd name="connsiteY100" fmla="*/ 273060 h 1311285"/>
                <a:gd name="connsiteX101" fmla="*/ 4082759 w 4098233"/>
                <a:gd name="connsiteY101" fmla="*/ 258772 h 1311285"/>
                <a:gd name="connsiteX102" fmla="*/ 4092284 w 4098233"/>
                <a:gd name="connsiteY102" fmla="*/ 244485 h 1311285"/>
                <a:gd name="connsiteX103" fmla="*/ 4092284 w 4098233"/>
                <a:gd name="connsiteY103" fmla="*/ 153997 h 1311285"/>
                <a:gd name="connsiteX104" fmla="*/ 4077996 w 4098233"/>
                <a:gd name="connsiteY104" fmla="*/ 125422 h 1311285"/>
                <a:gd name="connsiteX105" fmla="*/ 4058946 w 4098233"/>
                <a:gd name="connsiteY105" fmla="*/ 111135 h 1311285"/>
                <a:gd name="connsiteX106" fmla="*/ 4030371 w 4098233"/>
                <a:gd name="connsiteY106" fmla="*/ 92085 h 1311285"/>
                <a:gd name="connsiteX107" fmla="*/ 4016084 w 4098233"/>
                <a:gd name="connsiteY107" fmla="*/ 82560 h 1311285"/>
                <a:gd name="connsiteX108" fmla="*/ 3949409 w 4098233"/>
                <a:gd name="connsiteY108" fmla="*/ 68272 h 1311285"/>
                <a:gd name="connsiteX109" fmla="*/ 3773196 w 4098233"/>
                <a:gd name="connsiteY109" fmla="*/ 73035 h 1311285"/>
                <a:gd name="connsiteX110" fmla="*/ 3758909 w 4098233"/>
                <a:gd name="connsiteY110" fmla="*/ 77797 h 1311285"/>
                <a:gd name="connsiteX111" fmla="*/ 3720809 w 4098233"/>
                <a:gd name="connsiteY111" fmla="*/ 87322 h 1311285"/>
                <a:gd name="connsiteX112" fmla="*/ 3644609 w 4098233"/>
                <a:gd name="connsiteY112" fmla="*/ 82560 h 1311285"/>
                <a:gd name="connsiteX113" fmla="*/ 3601746 w 4098233"/>
                <a:gd name="connsiteY113" fmla="*/ 68272 h 1311285"/>
                <a:gd name="connsiteX114" fmla="*/ 3558884 w 4098233"/>
                <a:gd name="connsiteY114" fmla="*/ 53985 h 1311285"/>
                <a:gd name="connsiteX115" fmla="*/ 3525546 w 4098233"/>
                <a:gd name="connsiteY115" fmla="*/ 49222 h 1311285"/>
                <a:gd name="connsiteX116" fmla="*/ 3477921 w 4098233"/>
                <a:gd name="connsiteY116" fmla="*/ 49222 h 1311285"/>
                <a:gd name="connsiteX117" fmla="*/ 3463634 w 4098233"/>
                <a:gd name="connsiteY117" fmla="*/ 58747 h 1311285"/>
                <a:gd name="connsiteX118" fmla="*/ 3387434 w 4098233"/>
                <a:gd name="connsiteY118" fmla="*/ 77797 h 1311285"/>
                <a:gd name="connsiteX119" fmla="*/ 3130259 w 4098233"/>
                <a:gd name="connsiteY119" fmla="*/ 82560 h 1311285"/>
                <a:gd name="connsiteX120" fmla="*/ 3006434 w 4098233"/>
                <a:gd name="connsiteY120" fmla="*/ 73035 h 1311285"/>
                <a:gd name="connsiteX121" fmla="*/ 2977859 w 4098233"/>
                <a:gd name="connsiteY121" fmla="*/ 63510 h 1311285"/>
                <a:gd name="connsiteX122" fmla="*/ 2963571 w 4098233"/>
                <a:gd name="connsiteY122" fmla="*/ 58747 h 1311285"/>
                <a:gd name="connsiteX123" fmla="*/ 2915946 w 4098233"/>
                <a:gd name="connsiteY123" fmla="*/ 68272 h 1311285"/>
                <a:gd name="connsiteX124" fmla="*/ 2892134 w 4098233"/>
                <a:gd name="connsiteY124" fmla="*/ 73035 h 1311285"/>
                <a:gd name="connsiteX125" fmla="*/ 2696871 w 4098233"/>
                <a:gd name="connsiteY125" fmla="*/ 77797 h 1311285"/>
                <a:gd name="connsiteX126" fmla="*/ 2582571 w 4098233"/>
                <a:gd name="connsiteY126" fmla="*/ 73035 h 1311285"/>
                <a:gd name="connsiteX127" fmla="*/ 2568284 w 4098233"/>
                <a:gd name="connsiteY127" fmla="*/ 68272 h 1311285"/>
                <a:gd name="connsiteX128" fmla="*/ 2439696 w 4098233"/>
                <a:gd name="connsiteY128" fmla="*/ 77797 h 1311285"/>
                <a:gd name="connsiteX129" fmla="*/ 2349209 w 4098233"/>
                <a:gd name="connsiteY129" fmla="*/ 82560 h 1311285"/>
                <a:gd name="connsiteX130" fmla="*/ 2225384 w 4098233"/>
                <a:gd name="connsiteY130" fmla="*/ 92085 h 1311285"/>
                <a:gd name="connsiteX131" fmla="*/ 2111084 w 4098233"/>
                <a:gd name="connsiteY131" fmla="*/ 87322 h 1311285"/>
                <a:gd name="connsiteX132" fmla="*/ 1901534 w 4098233"/>
                <a:gd name="connsiteY132" fmla="*/ 82560 h 1311285"/>
                <a:gd name="connsiteX133" fmla="*/ 1839621 w 4098233"/>
                <a:gd name="connsiteY133" fmla="*/ 77797 h 1311285"/>
                <a:gd name="connsiteX134" fmla="*/ 1811046 w 4098233"/>
                <a:gd name="connsiteY134" fmla="*/ 68272 h 1311285"/>
                <a:gd name="connsiteX135" fmla="*/ 1796759 w 4098233"/>
                <a:gd name="connsiteY135" fmla="*/ 63510 h 1311285"/>
                <a:gd name="connsiteX136" fmla="*/ 1715796 w 4098233"/>
                <a:gd name="connsiteY136" fmla="*/ 58747 h 1311285"/>
                <a:gd name="connsiteX137" fmla="*/ 1663409 w 4098233"/>
                <a:gd name="connsiteY137" fmla="*/ 53985 h 1311285"/>
                <a:gd name="connsiteX138" fmla="*/ 1601496 w 4098233"/>
                <a:gd name="connsiteY138" fmla="*/ 58747 h 1311285"/>
                <a:gd name="connsiteX139" fmla="*/ 1577684 w 4098233"/>
                <a:gd name="connsiteY139" fmla="*/ 63510 h 1311285"/>
                <a:gd name="connsiteX140" fmla="*/ 1530059 w 4098233"/>
                <a:gd name="connsiteY140" fmla="*/ 68272 h 1311285"/>
                <a:gd name="connsiteX141" fmla="*/ 1501484 w 4098233"/>
                <a:gd name="connsiteY141" fmla="*/ 73035 h 1311285"/>
                <a:gd name="connsiteX142" fmla="*/ 1472909 w 4098233"/>
                <a:gd name="connsiteY142" fmla="*/ 82560 h 1311285"/>
                <a:gd name="connsiteX143" fmla="*/ 1277646 w 4098233"/>
                <a:gd name="connsiteY143" fmla="*/ 77797 h 1311285"/>
                <a:gd name="connsiteX144" fmla="*/ 1249071 w 4098233"/>
                <a:gd name="connsiteY144" fmla="*/ 73035 h 1311285"/>
                <a:gd name="connsiteX145" fmla="*/ 1053809 w 4098233"/>
                <a:gd name="connsiteY145" fmla="*/ 77797 h 1311285"/>
                <a:gd name="connsiteX146" fmla="*/ 1029996 w 4098233"/>
                <a:gd name="connsiteY146" fmla="*/ 82560 h 1311285"/>
                <a:gd name="connsiteX147" fmla="*/ 1015709 w 4098233"/>
                <a:gd name="connsiteY147" fmla="*/ 87322 h 1311285"/>
                <a:gd name="connsiteX148" fmla="*/ 796634 w 4098233"/>
                <a:gd name="connsiteY148" fmla="*/ 82560 h 1311285"/>
                <a:gd name="connsiteX149" fmla="*/ 739484 w 4098233"/>
                <a:gd name="connsiteY149" fmla="*/ 77797 h 1311285"/>
                <a:gd name="connsiteX150" fmla="*/ 715671 w 4098233"/>
                <a:gd name="connsiteY150" fmla="*/ 73035 h 1311285"/>
                <a:gd name="connsiteX151" fmla="*/ 658521 w 4098233"/>
                <a:gd name="connsiteY151" fmla="*/ 68272 h 1311285"/>
                <a:gd name="connsiteX152" fmla="*/ 610896 w 4098233"/>
                <a:gd name="connsiteY152" fmla="*/ 58747 h 1311285"/>
                <a:gd name="connsiteX153" fmla="*/ 525171 w 4098233"/>
                <a:gd name="connsiteY153" fmla="*/ 63510 h 1311285"/>
                <a:gd name="connsiteX154" fmla="*/ 453734 w 4098233"/>
                <a:gd name="connsiteY154" fmla="*/ 73035 h 1311285"/>
                <a:gd name="connsiteX155" fmla="*/ 439446 w 4098233"/>
                <a:gd name="connsiteY155" fmla="*/ 77797 h 1311285"/>
                <a:gd name="connsiteX156" fmla="*/ 306096 w 4098233"/>
                <a:gd name="connsiteY156" fmla="*/ 73035 h 1311285"/>
                <a:gd name="connsiteX157" fmla="*/ 258471 w 4098233"/>
                <a:gd name="connsiteY157" fmla="*/ 68272 h 1311285"/>
                <a:gd name="connsiteX158" fmla="*/ 210846 w 4098233"/>
                <a:gd name="connsiteY158" fmla="*/ 58747 h 1311285"/>
                <a:gd name="connsiteX159" fmla="*/ 110834 w 4098233"/>
                <a:gd name="connsiteY159" fmla="*/ 53985 h 1311285"/>
                <a:gd name="connsiteX160" fmla="*/ 72734 w 4098233"/>
                <a:gd name="connsiteY160" fmla="*/ 58747 h 1311285"/>
                <a:gd name="connsiteX161" fmla="*/ 58446 w 4098233"/>
                <a:gd name="connsiteY161" fmla="*/ 68272 h 1311285"/>
                <a:gd name="connsiteX162" fmla="*/ 29871 w 4098233"/>
                <a:gd name="connsiteY162" fmla="*/ 77797 h 1311285"/>
                <a:gd name="connsiteX163" fmla="*/ 15584 w 4098233"/>
                <a:gd name="connsiteY163" fmla="*/ 82560 h 1311285"/>
                <a:gd name="connsiteX164" fmla="*/ 1296 w 4098233"/>
                <a:gd name="connsiteY164" fmla="*/ 87322 h 1311285"/>
                <a:gd name="connsiteX165" fmla="*/ 6059 w 4098233"/>
                <a:gd name="connsiteY165" fmla="*/ 1249372 h 1311285"/>
                <a:gd name="connsiteX0" fmla="*/ 1526 w 4093700"/>
                <a:gd name="connsiteY0" fmla="*/ 1205994 h 1267907"/>
                <a:gd name="connsiteX1" fmla="*/ 44388 w 4093700"/>
                <a:gd name="connsiteY1" fmla="*/ 1215519 h 1267907"/>
                <a:gd name="connsiteX2" fmla="*/ 58676 w 4093700"/>
                <a:gd name="connsiteY2" fmla="*/ 1225044 h 1267907"/>
                <a:gd name="connsiteX3" fmla="*/ 72963 w 4093700"/>
                <a:gd name="connsiteY3" fmla="*/ 1229807 h 1267907"/>
                <a:gd name="connsiteX4" fmla="*/ 187263 w 4093700"/>
                <a:gd name="connsiteY4" fmla="*/ 1225044 h 1267907"/>
                <a:gd name="connsiteX5" fmla="*/ 215838 w 4093700"/>
                <a:gd name="connsiteY5" fmla="*/ 1215519 h 1267907"/>
                <a:gd name="connsiteX6" fmla="*/ 230126 w 4093700"/>
                <a:gd name="connsiteY6" fmla="*/ 1210757 h 1267907"/>
                <a:gd name="connsiteX7" fmla="*/ 244413 w 4093700"/>
                <a:gd name="connsiteY7" fmla="*/ 1205994 h 1267907"/>
                <a:gd name="connsiteX8" fmla="*/ 277751 w 4093700"/>
                <a:gd name="connsiteY8" fmla="*/ 1215519 h 1267907"/>
                <a:gd name="connsiteX9" fmla="*/ 292038 w 4093700"/>
                <a:gd name="connsiteY9" fmla="*/ 1225044 h 1267907"/>
                <a:gd name="connsiteX10" fmla="*/ 501588 w 4093700"/>
                <a:gd name="connsiteY10" fmla="*/ 1225044 h 1267907"/>
                <a:gd name="connsiteX11" fmla="*/ 534926 w 4093700"/>
                <a:gd name="connsiteY11" fmla="*/ 1239332 h 1267907"/>
                <a:gd name="connsiteX12" fmla="*/ 549213 w 4093700"/>
                <a:gd name="connsiteY12" fmla="*/ 1244094 h 1267907"/>
                <a:gd name="connsiteX13" fmla="*/ 558738 w 4093700"/>
                <a:gd name="connsiteY13" fmla="*/ 1229807 h 1267907"/>
                <a:gd name="connsiteX14" fmla="*/ 596838 w 4093700"/>
                <a:gd name="connsiteY14" fmla="*/ 1239332 h 1267907"/>
                <a:gd name="connsiteX15" fmla="*/ 611126 w 4093700"/>
                <a:gd name="connsiteY15" fmla="*/ 1253619 h 1267907"/>
                <a:gd name="connsiteX16" fmla="*/ 625413 w 4093700"/>
                <a:gd name="connsiteY16" fmla="*/ 1258382 h 1267907"/>
                <a:gd name="connsiteX17" fmla="*/ 639701 w 4093700"/>
                <a:gd name="connsiteY17" fmla="*/ 1267907 h 1267907"/>
                <a:gd name="connsiteX18" fmla="*/ 701613 w 4093700"/>
                <a:gd name="connsiteY18" fmla="*/ 1263144 h 1267907"/>
                <a:gd name="connsiteX19" fmla="*/ 715901 w 4093700"/>
                <a:gd name="connsiteY19" fmla="*/ 1258382 h 1267907"/>
                <a:gd name="connsiteX20" fmla="*/ 734951 w 4093700"/>
                <a:gd name="connsiteY20" fmla="*/ 1253619 h 1267907"/>
                <a:gd name="connsiteX21" fmla="*/ 749238 w 4093700"/>
                <a:gd name="connsiteY21" fmla="*/ 1248857 h 1267907"/>
                <a:gd name="connsiteX22" fmla="*/ 820676 w 4093700"/>
                <a:gd name="connsiteY22" fmla="*/ 1244094 h 1267907"/>
                <a:gd name="connsiteX23" fmla="*/ 858776 w 4093700"/>
                <a:gd name="connsiteY23" fmla="*/ 1239332 h 1267907"/>
                <a:gd name="connsiteX24" fmla="*/ 887351 w 4093700"/>
                <a:gd name="connsiteY24" fmla="*/ 1229807 h 1267907"/>
                <a:gd name="connsiteX25" fmla="*/ 901638 w 4093700"/>
                <a:gd name="connsiteY25" fmla="*/ 1225044 h 1267907"/>
                <a:gd name="connsiteX26" fmla="*/ 1063563 w 4093700"/>
                <a:gd name="connsiteY26" fmla="*/ 1234569 h 1267907"/>
                <a:gd name="connsiteX27" fmla="*/ 1077851 w 4093700"/>
                <a:gd name="connsiteY27" fmla="*/ 1239332 h 1267907"/>
                <a:gd name="connsiteX28" fmla="*/ 1092138 w 4093700"/>
                <a:gd name="connsiteY28" fmla="*/ 1248857 h 1267907"/>
                <a:gd name="connsiteX29" fmla="*/ 1196913 w 4093700"/>
                <a:gd name="connsiteY29" fmla="*/ 1244094 h 1267907"/>
                <a:gd name="connsiteX30" fmla="*/ 1239776 w 4093700"/>
                <a:gd name="connsiteY30" fmla="*/ 1225044 h 1267907"/>
                <a:gd name="connsiteX31" fmla="*/ 1268351 w 4093700"/>
                <a:gd name="connsiteY31" fmla="*/ 1220282 h 1267907"/>
                <a:gd name="connsiteX32" fmla="*/ 1482663 w 4093700"/>
                <a:gd name="connsiteY32" fmla="*/ 1225044 h 1267907"/>
                <a:gd name="connsiteX33" fmla="*/ 1525526 w 4093700"/>
                <a:gd name="connsiteY33" fmla="*/ 1239332 h 1267907"/>
                <a:gd name="connsiteX34" fmla="*/ 1539813 w 4093700"/>
                <a:gd name="connsiteY34" fmla="*/ 1244094 h 1267907"/>
                <a:gd name="connsiteX35" fmla="*/ 1573151 w 4093700"/>
                <a:gd name="connsiteY35" fmla="*/ 1239332 h 1267907"/>
                <a:gd name="connsiteX36" fmla="*/ 1587438 w 4093700"/>
                <a:gd name="connsiteY36" fmla="*/ 1234569 h 1267907"/>
                <a:gd name="connsiteX37" fmla="*/ 1611251 w 4093700"/>
                <a:gd name="connsiteY37" fmla="*/ 1229807 h 1267907"/>
                <a:gd name="connsiteX38" fmla="*/ 1782701 w 4093700"/>
                <a:gd name="connsiteY38" fmla="*/ 1234569 h 1267907"/>
                <a:gd name="connsiteX39" fmla="*/ 1839851 w 4093700"/>
                <a:gd name="connsiteY39" fmla="*/ 1239332 h 1267907"/>
                <a:gd name="connsiteX40" fmla="*/ 1887476 w 4093700"/>
                <a:gd name="connsiteY40" fmla="*/ 1253619 h 1267907"/>
                <a:gd name="connsiteX41" fmla="*/ 1901763 w 4093700"/>
                <a:gd name="connsiteY41" fmla="*/ 1258382 h 1267907"/>
                <a:gd name="connsiteX42" fmla="*/ 1916051 w 4093700"/>
                <a:gd name="connsiteY42" fmla="*/ 1267907 h 1267907"/>
                <a:gd name="connsiteX43" fmla="*/ 1968438 w 4093700"/>
                <a:gd name="connsiteY43" fmla="*/ 1258382 h 1267907"/>
                <a:gd name="connsiteX44" fmla="*/ 1982726 w 4093700"/>
                <a:gd name="connsiteY44" fmla="*/ 1248857 h 1267907"/>
                <a:gd name="connsiteX45" fmla="*/ 1997013 w 4093700"/>
                <a:gd name="connsiteY45" fmla="*/ 1244094 h 1267907"/>
                <a:gd name="connsiteX46" fmla="*/ 2025588 w 4093700"/>
                <a:gd name="connsiteY46" fmla="*/ 1225044 h 1267907"/>
                <a:gd name="connsiteX47" fmla="*/ 2073213 w 4093700"/>
                <a:gd name="connsiteY47" fmla="*/ 1215519 h 1267907"/>
                <a:gd name="connsiteX48" fmla="*/ 2130363 w 4093700"/>
                <a:gd name="connsiteY48" fmla="*/ 1220282 h 1267907"/>
                <a:gd name="connsiteX49" fmla="*/ 2216088 w 4093700"/>
                <a:gd name="connsiteY49" fmla="*/ 1225044 h 1267907"/>
                <a:gd name="connsiteX50" fmla="*/ 2239901 w 4093700"/>
                <a:gd name="connsiteY50" fmla="*/ 1229807 h 1267907"/>
                <a:gd name="connsiteX51" fmla="*/ 2273238 w 4093700"/>
                <a:gd name="connsiteY51" fmla="*/ 1234569 h 1267907"/>
                <a:gd name="connsiteX52" fmla="*/ 2354201 w 4093700"/>
                <a:gd name="connsiteY52" fmla="*/ 1234569 h 1267907"/>
                <a:gd name="connsiteX53" fmla="*/ 2416113 w 4093700"/>
                <a:gd name="connsiteY53" fmla="*/ 1239332 h 1267907"/>
                <a:gd name="connsiteX54" fmla="*/ 2554226 w 4093700"/>
                <a:gd name="connsiteY54" fmla="*/ 1239332 h 1267907"/>
                <a:gd name="connsiteX55" fmla="*/ 2597088 w 4093700"/>
                <a:gd name="connsiteY55" fmla="*/ 1225044 h 1267907"/>
                <a:gd name="connsiteX56" fmla="*/ 2611376 w 4093700"/>
                <a:gd name="connsiteY56" fmla="*/ 1220282 h 1267907"/>
                <a:gd name="connsiteX57" fmla="*/ 2625663 w 4093700"/>
                <a:gd name="connsiteY57" fmla="*/ 1215519 h 1267907"/>
                <a:gd name="connsiteX58" fmla="*/ 2968563 w 4093700"/>
                <a:gd name="connsiteY58" fmla="*/ 1225044 h 1267907"/>
                <a:gd name="connsiteX59" fmla="*/ 3063813 w 4093700"/>
                <a:gd name="connsiteY59" fmla="*/ 1220282 h 1267907"/>
                <a:gd name="connsiteX60" fmla="*/ 3220976 w 4093700"/>
                <a:gd name="connsiteY60" fmla="*/ 1225044 h 1267907"/>
                <a:gd name="connsiteX61" fmla="*/ 3235263 w 4093700"/>
                <a:gd name="connsiteY61" fmla="*/ 1229807 h 1267907"/>
                <a:gd name="connsiteX62" fmla="*/ 3278126 w 4093700"/>
                <a:gd name="connsiteY62" fmla="*/ 1239332 h 1267907"/>
                <a:gd name="connsiteX63" fmla="*/ 3292413 w 4093700"/>
                <a:gd name="connsiteY63" fmla="*/ 1244094 h 1267907"/>
                <a:gd name="connsiteX64" fmla="*/ 3382901 w 4093700"/>
                <a:gd name="connsiteY64" fmla="*/ 1248857 h 1267907"/>
                <a:gd name="connsiteX65" fmla="*/ 3416238 w 4093700"/>
                <a:gd name="connsiteY65" fmla="*/ 1244094 h 1267907"/>
                <a:gd name="connsiteX66" fmla="*/ 3444813 w 4093700"/>
                <a:gd name="connsiteY66" fmla="*/ 1234569 h 1267907"/>
                <a:gd name="connsiteX67" fmla="*/ 3487676 w 4093700"/>
                <a:gd name="connsiteY67" fmla="*/ 1220282 h 1267907"/>
                <a:gd name="connsiteX68" fmla="*/ 3525776 w 4093700"/>
                <a:gd name="connsiteY68" fmla="*/ 1215519 h 1267907"/>
                <a:gd name="connsiteX69" fmla="*/ 3682938 w 4093700"/>
                <a:gd name="connsiteY69" fmla="*/ 1220282 h 1267907"/>
                <a:gd name="connsiteX70" fmla="*/ 3711513 w 4093700"/>
                <a:gd name="connsiteY70" fmla="*/ 1229807 h 1267907"/>
                <a:gd name="connsiteX71" fmla="*/ 3735326 w 4093700"/>
                <a:gd name="connsiteY71" fmla="*/ 1234569 h 1267907"/>
                <a:gd name="connsiteX72" fmla="*/ 3802001 w 4093700"/>
                <a:gd name="connsiteY72" fmla="*/ 1220282 h 1267907"/>
                <a:gd name="connsiteX73" fmla="*/ 3921063 w 4093700"/>
                <a:gd name="connsiteY73" fmla="*/ 1215519 h 1267907"/>
                <a:gd name="connsiteX74" fmla="*/ 3949638 w 4093700"/>
                <a:gd name="connsiteY74" fmla="*/ 1201232 h 1267907"/>
                <a:gd name="connsiteX75" fmla="*/ 3973451 w 4093700"/>
                <a:gd name="connsiteY75" fmla="*/ 1182182 h 1267907"/>
                <a:gd name="connsiteX76" fmla="*/ 3987738 w 4093700"/>
                <a:gd name="connsiteY76" fmla="*/ 1172657 h 1267907"/>
                <a:gd name="connsiteX77" fmla="*/ 4002026 w 4093700"/>
                <a:gd name="connsiteY77" fmla="*/ 1167894 h 1267907"/>
                <a:gd name="connsiteX78" fmla="*/ 4006788 w 4093700"/>
                <a:gd name="connsiteY78" fmla="*/ 1115507 h 1267907"/>
                <a:gd name="connsiteX79" fmla="*/ 4011551 w 4093700"/>
                <a:gd name="connsiteY79" fmla="*/ 1101219 h 1267907"/>
                <a:gd name="connsiteX80" fmla="*/ 4025838 w 4093700"/>
                <a:gd name="connsiteY80" fmla="*/ 1091694 h 1267907"/>
                <a:gd name="connsiteX81" fmla="*/ 4040126 w 4093700"/>
                <a:gd name="connsiteY81" fmla="*/ 1086932 h 1267907"/>
                <a:gd name="connsiteX82" fmla="*/ 4073463 w 4093700"/>
                <a:gd name="connsiteY82" fmla="*/ 1039307 h 1267907"/>
                <a:gd name="connsiteX83" fmla="*/ 4068701 w 4093700"/>
                <a:gd name="connsiteY83" fmla="*/ 996444 h 1267907"/>
                <a:gd name="connsiteX84" fmla="*/ 4063938 w 4093700"/>
                <a:gd name="connsiteY84" fmla="*/ 982157 h 1267907"/>
                <a:gd name="connsiteX85" fmla="*/ 4059176 w 4093700"/>
                <a:gd name="connsiteY85" fmla="*/ 963107 h 1267907"/>
                <a:gd name="connsiteX86" fmla="*/ 4054413 w 4093700"/>
                <a:gd name="connsiteY86" fmla="*/ 925007 h 1267907"/>
                <a:gd name="connsiteX87" fmla="*/ 4068701 w 4093700"/>
                <a:gd name="connsiteY87" fmla="*/ 863094 h 1267907"/>
                <a:gd name="connsiteX88" fmla="*/ 4073463 w 4093700"/>
                <a:gd name="connsiteY88" fmla="*/ 848807 h 1267907"/>
                <a:gd name="connsiteX89" fmla="*/ 4059176 w 4093700"/>
                <a:gd name="connsiteY89" fmla="*/ 815469 h 1267907"/>
                <a:gd name="connsiteX90" fmla="*/ 4044888 w 4093700"/>
                <a:gd name="connsiteY90" fmla="*/ 786894 h 1267907"/>
                <a:gd name="connsiteX91" fmla="*/ 4054413 w 4093700"/>
                <a:gd name="connsiteY91" fmla="*/ 639257 h 1267907"/>
                <a:gd name="connsiteX92" fmla="*/ 4063938 w 4093700"/>
                <a:gd name="connsiteY92" fmla="*/ 544007 h 1267907"/>
                <a:gd name="connsiteX93" fmla="*/ 4059176 w 4093700"/>
                <a:gd name="connsiteY93" fmla="*/ 486857 h 1267907"/>
                <a:gd name="connsiteX94" fmla="*/ 4059176 w 4093700"/>
                <a:gd name="connsiteY94" fmla="*/ 410657 h 1267907"/>
                <a:gd name="connsiteX95" fmla="*/ 4068701 w 4093700"/>
                <a:gd name="connsiteY95" fmla="*/ 396369 h 1267907"/>
                <a:gd name="connsiteX96" fmla="*/ 4073463 w 4093700"/>
                <a:gd name="connsiteY96" fmla="*/ 382082 h 1267907"/>
                <a:gd name="connsiteX97" fmla="*/ 4063938 w 4093700"/>
                <a:gd name="connsiteY97" fmla="*/ 329694 h 1267907"/>
                <a:gd name="connsiteX98" fmla="*/ 4044888 w 4093700"/>
                <a:gd name="connsiteY98" fmla="*/ 301119 h 1267907"/>
                <a:gd name="connsiteX99" fmla="*/ 4054413 w 4093700"/>
                <a:gd name="connsiteY99" fmla="*/ 258257 h 1267907"/>
                <a:gd name="connsiteX100" fmla="*/ 4073463 w 4093700"/>
                <a:gd name="connsiteY100" fmla="*/ 229682 h 1267907"/>
                <a:gd name="connsiteX101" fmla="*/ 4078226 w 4093700"/>
                <a:gd name="connsiteY101" fmla="*/ 215394 h 1267907"/>
                <a:gd name="connsiteX102" fmla="*/ 4087751 w 4093700"/>
                <a:gd name="connsiteY102" fmla="*/ 201107 h 1267907"/>
                <a:gd name="connsiteX103" fmla="*/ 4087751 w 4093700"/>
                <a:gd name="connsiteY103" fmla="*/ 110619 h 1267907"/>
                <a:gd name="connsiteX104" fmla="*/ 4073463 w 4093700"/>
                <a:gd name="connsiteY104" fmla="*/ 82044 h 1267907"/>
                <a:gd name="connsiteX105" fmla="*/ 4054413 w 4093700"/>
                <a:gd name="connsiteY105" fmla="*/ 67757 h 1267907"/>
                <a:gd name="connsiteX106" fmla="*/ 4025838 w 4093700"/>
                <a:gd name="connsiteY106" fmla="*/ 48707 h 1267907"/>
                <a:gd name="connsiteX107" fmla="*/ 4011551 w 4093700"/>
                <a:gd name="connsiteY107" fmla="*/ 39182 h 1267907"/>
                <a:gd name="connsiteX108" fmla="*/ 3944876 w 4093700"/>
                <a:gd name="connsiteY108" fmla="*/ 24894 h 1267907"/>
                <a:gd name="connsiteX109" fmla="*/ 3768663 w 4093700"/>
                <a:gd name="connsiteY109" fmla="*/ 29657 h 1267907"/>
                <a:gd name="connsiteX110" fmla="*/ 3754376 w 4093700"/>
                <a:gd name="connsiteY110" fmla="*/ 34419 h 1267907"/>
                <a:gd name="connsiteX111" fmla="*/ 3716276 w 4093700"/>
                <a:gd name="connsiteY111" fmla="*/ 43944 h 1267907"/>
                <a:gd name="connsiteX112" fmla="*/ 3640076 w 4093700"/>
                <a:gd name="connsiteY112" fmla="*/ 39182 h 1267907"/>
                <a:gd name="connsiteX113" fmla="*/ 3597213 w 4093700"/>
                <a:gd name="connsiteY113" fmla="*/ 24894 h 1267907"/>
                <a:gd name="connsiteX114" fmla="*/ 3554351 w 4093700"/>
                <a:gd name="connsiteY114" fmla="*/ 10607 h 1267907"/>
                <a:gd name="connsiteX115" fmla="*/ 3521013 w 4093700"/>
                <a:gd name="connsiteY115" fmla="*/ 5844 h 1267907"/>
                <a:gd name="connsiteX116" fmla="*/ 3473388 w 4093700"/>
                <a:gd name="connsiteY116" fmla="*/ 5844 h 1267907"/>
                <a:gd name="connsiteX117" fmla="*/ 3459101 w 4093700"/>
                <a:gd name="connsiteY117" fmla="*/ 15369 h 1267907"/>
                <a:gd name="connsiteX118" fmla="*/ 3382901 w 4093700"/>
                <a:gd name="connsiteY118" fmla="*/ 34419 h 1267907"/>
                <a:gd name="connsiteX119" fmla="*/ 3125726 w 4093700"/>
                <a:gd name="connsiteY119" fmla="*/ 39182 h 1267907"/>
                <a:gd name="connsiteX120" fmla="*/ 3001901 w 4093700"/>
                <a:gd name="connsiteY120" fmla="*/ 29657 h 1267907"/>
                <a:gd name="connsiteX121" fmla="*/ 2973326 w 4093700"/>
                <a:gd name="connsiteY121" fmla="*/ 20132 h 1267907"/>
                <a:gd name="connsiteX122" fmla="*/ 2959038 w 4093700"/>
                <a:gd name="connsiteY122" fmla="*/ 15369 h 1267907"/>
                <a:gd name="connsiteX123" fmla="*/ 2911413 w 4093700"/>
                <a:gd name="connsiteY123" fmla="*/ 24894 h 1267907"/>
                <a:gd name="connsiteX124" fmla="*/ 2887601 w 4093700"/>
                <a:gd name="connsiteY124" fmla="*/ 29657 h 1267907"/>
                <a:gd name="connsiteX125" fmla="*/ 2692338 w 4093700"/>
                <a:gd name="connsiteY125" fmla="*/ 34419 h 1267907"/>
                <a:gd name="connsiteX126" fmla="*/ 2578038 w 4093700"/>
                <a:gd name="connsiteY126" fmla="*/ 29657 h 1267907"/>
                <a:gd name="connsiteX127" fmla="*/ 2563751 w 4093700"/>
                <a:gd name="connsiteY127" fmla="*/ 24894 h 1267907"/>
                <a:gd name="connsiteX128" fmla="*/ 2435163 w 4093700"/>
                <a:gd name="connsiteY128" fmla="*/ 34419 h 1267907"/>
                <a:gd name="connsiteX129" fmla="*/ 2344676 w 4093700"/>
                <a:gd name="connsiteY129" fmla="*/ 39182 h 1267907"/>
                <a:gd name="connsiteX130" fmla="*/ 2220851 w 4093700"/>
                <a:gd name="connsiteY130" fmla="*/ 48707 h 1267907"/>
                <a:gd name="connsiteX131" fmla="*/ 2106551 w 4093700"/>
                <a:gd name="connsiteY131" fmla="*/ 43944 h 1267907"/>
                <a:gd name="connsiteX132" fmla="*/ 1897001 w 4093700"/>
                <a:gd name="connsiteY132" fmla="*/ 39182 h 1267907"/>
                <a:gd name="connsiteX133" fmla="*/ 1835088 w 4093700"/>
                <a:gd name="connsiteY133" fmla="*/ 34419 h 1267907"/>
                <a:gd name="connsiteX134" fmla="*/ 1806513 w 4093700"/>
                <a:gd name="connsiteY134" fmla="*/ 24894 h 1267907"/>
                <a:gd name="connsiteX135" fmla="*/ 1792226 w 4093700"/>
                <a:gd name="connsiteY135" fmla="*/ 20132 h 1267907"/>
                <a:gd name="connsiteX136" fmla="*/ 1711263 w 4093700"/>
                <a:gd name="connsiteY136" fmla="*/ 15369 h 1267907"/>
                <a:gd name="connsiteX137" fmla="*/ 1658876 w 4093700"/>
                <a:gd name="connsiteY137" fmla="*/ 10607 h 1267907"/>
                <a:gd name="connsiteX138" fmla="*/ 1596963 w 4093700"/>
                <a:gd name="connsiteY138" fmla="*/ 15369 h 1267907"/>
                <a:gd name="connsiteX139" fmla="*/ 1573151 w 4093700"/>
                <a:gd name="connsiteY139" fmla="*/ 20132 h 1267907"/>
                <a:gd name="connsiteX140" fmla="*/ 1525526 w 4093700"/>
                <a:gd name="connsiteY140" fmla="*/ 24894 h 1267907"/>
                <a:gd name="connsiteX141" fmla="*/ 1496951 w 4093700"/>
                <a:gd name="connsiteY141" fmla="*/ 29657 h 1267907"/>
                <a:gd name="connsiteX142" fmla="*/ 1468376 w 4093700"/>
                <a:gd name="connsiteY142" fmla="*/ 39182 h 1267907"/>
                <a:gd name="connsiteX143" fmla="*/ 1273113 w 4093700"/>
                <a:gd name="connsiteY143" fmla="*/ 34419 h 1267907"/>
                <a:gd name="connsiteX144" fmla="*/ 1244538 w 4093700"/>
                <a:gd name="connsiteY144" fmla="*/ 29657 h 1267907"/>
                <a:gd name="connsiteX145" fmla="*/ 1049276 w 4093700"/>
                <a:gd name="connsiteY145" fmla="*/ 34419 h 1267907"/>
                <a:gd name="connsiteX146" fmla="*/ 1025463 w 4093700"/>
                <a:gd name="connsiteY146" fmla="*/ 39182 h 1267907"/>
                <a:gd name="connsiteX147" fmla="*/ 1011176 w 4093700"/>
                <a:gd name="connsiteY147" fmla="*/ 43944 h 1267907"/>
                <a:gd name="connsiteX148" fmla="*/ 792101 w 4093700"/>
                <a:gd name="connsiteY148" fmla="*/ 39182 h 1267907"/>
                <a:gd name="connsiteX149" fmla="*/ 734951 w 4093700"/>
                <a:gd name="connsiteY149" fmla="*/ 34419 h 1267907"/>
                <a:gd name="connsiteX150" fmla="*/ 711138 w 4093700"/>
                <a:gd name="connsiteY150" fmla="*/ 29657 h 1267907"/>
                <a:gd name="connsiteX151" fmla="*/ 653988 w 4093700"/>
                <a:gd name="connsiteY151" fmla="*/ 24894 h 1267907"/>
                <a:gd name="connsiteX152" fmla="*/ 606363 w 4093700"/>
                <a:gd name="connsiteY152" fmla="*/ 15369 h 1267907"/>
                <a:gd name="connsiteX153" fmla="*/ 520638 w 4093700"/>
                <a:gd name="connsiteY153" fmla="*/ 20132 h 1267907"/>
                <a:gd name="connsiteX154" fmla="*/ 449201 w 4093700"/>
                <a:gd name="connsiteY154" fmla="*/ 29657 h 1267907"/>
                <a:gd name="connsiteX155" fmla="*/ 434913 w 4093700"/>
                <a:gd name="connsiteY155" fmla="*/ 34419 h 1267907"/>
                <a:gd name="connsiteX156" fmla="*/ 301563 w 4093700"/>
                <a:gd name="connsiteY156" fmla="*/ 29657 h 1267907"/>
                <a:gd name="connsiteX157" fmla="*/ 253938 w 4093700"/>
                <a:gd name="connsiteY157" fmla="*/ 24894 h 1267907"/>
                <a:gd name="connsiteX158" fmla="*/ 206313 w 4093700"/>
                <a:gd name="connsiteY158" fmla="*/ 15369 h 1267907"/>
                <a:gd name="connsiteX159" fmla="*/ 106301 w 4093700"/>
                <a:gd name="connsiteY159" fmla="*/ 10607 h 1267907"/>
                <a:gd name="connsiteX160" fmla="*/ 68201 w 4093700"/>
                <a:gd name="connsiteY160" fmla="*/ 15369 h 1267907"/>
                <a:gd name="connsiteX161" fmla="*/ 53913 w 4093700"/>
                <a:gd name="connsiteY161" fmla="*/ 24894 h 1267907"/>
                <a:gd name="connsiteX162" fmla="*/ 25338 w 4093700"/>
                <a:gd name="connsiteY162" fmla="*/ 34419 h 1267907"/>
                <a:gd name="connsiteX163" fmla="*/ 11051 w 4093700"/>
                <a:gd name="connsiteY163" fmla="*/ 39182 h 1267907"/>
                <a:gd name="connsiteX164" fmla="*/ 1526 w 4093700"/>
                <a:gd name="connsiteY164" fmla="*/ 1205994 h 1267907"/>
                <a:gd name="connsiteX0" fmla="*/ 7093 w 4099267"/>
                <a:gd name="connsiteY0" fmla="*/ 1205994 h 1295790"/>
                <a:gd name="connsiteX1" fmla="*/ 49955 w 4099267"/>
                <a:gd name="connsiteY1" fmla="*/ 1215519 h 1295790"/>
                <a:gd name="connsiteX2" fmla="*/ 64243 w 4099267"/>
                <a:gd name="connsiteY2" fmla="*/ 1225044 h 1295790"/>
                <a:gd name="connsiteX3" fmla="*/ 78530 w 4099267"/>
                <a:gd name="connsiteY3" fmla="*/ 1229807 h 1295790"/>
                <a:gd name="connsiteX4" fmla="*/ 192830 w 4099267"/>
                <a:gd name="connsiteY4" fmla="*/ 1225044 h 1295790"/>
                <a:gd name="connsiteX5" fmla="*/ 221405 w 4099267"/>
                <a:gd name="connsiteY5" fmla="*/ 1215519 h 1295790"/>
                <a:gd name="connsiteX6" fmla="*/ 235693 w 4099267"/>
                <a:gd name="connsiteY6" fmla="*/ 1210757 h 1295790"/>
                <a:gd name="connsiteX7" fmla="*/ 249980 w 4099267"/>
                <a:gd name="connsiteY7" fmla="*/ 1205994 h 1295790"/>
                <a:gd name="connsiteX8" fmla="*/ 283318 w 4099267"/>
                <a:gd name="connsiteY8" fmla="*/ 1215519 h 1295790"/>
                <a:gd name="connsiteX9" fmla="*/ 297605 w 4099267"/>
                <a:gd name="connsiteY9" fmla="*/ 1225044 h 1295790"/>
                <a:gd name="connsiteX10" fmla="*/ 507155 w 4099267"/>
                <a:gd name="connsiteY10" fmla="*/ 1225044 h 1295790"/>
                <a:gd name="connsiteX11" fmla="*/ 540493 w 4099267"/>
                <a:gd name="connsiteY11" fmla="*/ 1239332 h 1295790"/>
                <a:gd name="connsiteX12" fmla="*/ 554780 w 4099267"/>
                <a:gd name="connsiteY12" fmla="*/ 1244094 h 1295790"/>
                <a:gd name="connsiteX13" fmla="*/ 564305 w 4099267"/>
                <a:gd name="connsiteY13" fmla="*/ 1229807 h 1295790"/>
                <a:gd name="connsiteX14" fmla="*/ 602405 w 4099267"/>
                <a:gd name="connsiteY14" fmla="*/ 1239332 h 1295790"/>
                <a:gd name="connsiteX15" fmla="*/ 616693 w 4099267"/>
                <a:gd name="connsiteY15" fmla="*/ 1253619 h 1295790"/>
                <a:gd name="connsiteX16" fmla="*/ 630980 w 4099267"/>
                <a:gd name="connsiteY16" fmla="*/ 1258382 h 1295790"/>
                <a:gd name="connsiteX17" fmla="*/ 645268 w 4099267"/>
                <a:gd name="connsiteY17" fmla="*/ 1267907 h 1295790"/>
                <a:gd name="connsiteX18" fmla="*/ 707180 w 4099267"/>
                <a:gd name="connsiteY18" fmla="*/ 1263144 h 1295790"/>
                <a:gd name="connsiteX19" fmla="*/ 721468 w 4099267"/>
                <a:gd name="connsiteY19" fmla="*/ 1258382 h 1295790"/>
                <a:gd name="connsiteX20" fmla="*/ 740518 w 4099267"/>
                <a:gd name="connsiteY20" fmla="*/ 1253619 h 1295790"/>
                <a:gd name="connsiteX21" fmla="*/ 754805 w 4099267"/>
                <a:gd name="connsiteY21" fmla="*/ 1248857 h 1295790"/>
                <a:gd name="connsiteX22" fmla="*/ 826243 w 4099267"/>
                <a:gd name="connsiteY22" fmla="*/ 1244094 h 1295790"/>
                <a:gd name="connsiteX23" fmla="*/ 864343 w 4099267"/>
                <a:gd name="connsiteY23" fmla="*/ 1239332 h 1295790"/>
                <a:gd name="connsiteX24" fmla="*/ 892918 w 4099267"/>
                <a:gd name="connsiteY24" fmla="*/ 1229807 h 1295790"/>
                <a:gd name="connsiteX25" fmla="*/ 907205 w 4099267"/>
                <a:gd name="connsiteY25" fmla="*/ 1225044 h 1295790"/>
                <a:gd name="connsiteX26" fmla="*/ 1069130 w 4099267"/>
                <a:gd name="connsiteY26" fmla="*/ 1234569 h 1295790"/>
                <a:gd name="connsiteX27" fmla="*/ 1083418 w 4099267"/>
                <a:gd name="connsiteY27" fmla="*/ 1239332 h 1295790"/>
                <a:gd name="connsiteX28" fmla="*/ 1097705 w 4099267"/>
                <a:gd name="connsiteY28" fmla="*/ 1248857 h 1295790"/>
                <a:gd name="connsiteX29" fmla="*/ 1202480 w 4099267"/>
                <a:gd name="connsiteY29" fmla="*/ 1244094 h 1295790"/>
                <a:gd name="connsiteX30" fmla="*/ 1245343 w 4099267"/>
                <a:gd name="connsiteY30" fmla="*/ 1225044 h 1295790"/>
                <a:gd name="connsiteX31" fmla="*/ 1273918 w 4099267"/>
                <a:gd name="connsiteY31" fmla="*/ 1220282 h 1295790"/>
                <a:gd name="connsiteX32" fmla="*/ 1488230 w 4099267"/>
                <a:gd name="connsiteY32" fmla="*/ 1225044 h 1295790"/>
                <a:gd name="connsiteX33" fmla="*/ 1531093 w 4099267"/>
                <a:gd name="connsiteY33" fmla="*/ 1239332 h 1295790"/>
                <a:gd name="connsiteX34" fmla="*/ 1545380 w 4099267"/>
                <a:gd name="connsiteY34" fmla="*/ 1244094 h 1295790"/>
                <a:gd name="connsiteX35" fmla="*/ 1578718 w 4099267"/>
                <a:gd name="connsiteY35" fmla="*/ 1239332 h 1295790"/>
                <a:gd name="connsiteX36" fmla="*/ 1593005 w 4099267"/>
                <a:gd name="connsiteY36" fmla="*/ 1234569 h 1295790"/>
                <a:gd name="connsiteX37" fmla="*/ 1616818 w 4099267"/>
                <a:gd name="connsiteY37" fmla="*/ 1229807 h 1295790"/>
                <a:gd name="connsiteX38" fmla="*/ 1788268 w 4099267"/>
                <a:gd name="connsiteY38" fmla="*/ 1234569 h 1295790"/>
                <a:gd name="connsiteX39" fmla="*/ 1845418 w 4099267"/>
                <a:gd name="connsiteY39" fmla="*/ 1239332 h 1295790"/>
                <a:gd name="connsiteX40" fmla="*/ 1893043 w 4099267"/>
                <a:gd name="connsiteY40" fmla="*/ 1253619 h 1295790"/>
                <a:gd name="connsiteX41" fmla="*/ 1907330 w 4099267"/>
                <a:gd name="connsiteY41" fmla="*/ 1258382 h 1295790"/>
                <a:gd name="connsiteX42" fmla="*/ 1921618 w 4099267"/>
                <a:gd name="connsiteY42" fmla="*/ 1267907 h 1295790"/>
                <a:gd name="connsiteX43" fmla="*/ 1974005 w 4099267"/>
                <a:gd name="connsiteY43" fmla="*/ 1258382 h 1295790"/>
                <a:gd name="connsiteX44" fmla="*/ 1988293 w 4099267"/>
                <a:gd name="connsiteY44" fmla="*/ 1248857 h 1295790"/>
                <a:gd name="connsiteX45" fmla="*/ 2002580 w 4099267"/>
                <a:gd name="connsiteY45" fmla="*/ 1244094 h 1295790"/>
                <a:gd name="connsiteX46" fmla="*/ 2031155 w 4099267"/>
                <a:gd name="connsiteY46" fmla="*/ 1225044 h 1295790"/>
                <a:gd name="connsiteX47" fmla="*/ 2078780 w 4099267"/>
                <a:gd name="connsiteY47" fmla="*/ 1215519 h 1295790"/>
                <a:gd name="connsiteX48" fmla="*/ 2135930 w 4099267"/>
                <a:gd name="connsiteY48" fmla="*/ 1220282 h 1295790"/>
                <a:gd name="connsiteX49" fmla="*/ 2221655 w 4099267"/>
                <a:gd name="connsiteY49" fmla="*/ 1225044 h 1295790"/>
                <a:gd name="connsiteX50" fmla="*/ 2245468 w 4099267"/>
                <a:gd name="connsiteY50" fmla="*/ 1229807 h 1295790"/>
                <a:gd name="connsiteX51" fmla="*/ 2278805 w 4099267"/>
                <a:gd name="connsiteY51" fmla="*/ 1234569 h 1295790"/>
                <a:gd name="connsiteX52" fmla="*/ 2359768 w 4099267"/>
                <a:gd name="connsiteY52" fmla="*/ 1234569 h 1295790"/>
                <a:gd name="connsiteX53" fmla="*/ 2421680 w 4099267"/>
                <a:gd name="connsiteY53" fmla="*/ 1239332 h 1295790"/>
                <a:gd name="connsiteX54" fmla="*/ 2559793 w 4099267"/>
                <a:gd name="connsiteY54" fmla="*/ 1239332 h 1295790"/>
                <a:gd name="connsiteX55" fmla="*/ 2602655 w 4099267"/>
                <a:gd name="connsiteY55" fmla="*/ 1225044 h 1295790"/>
                <a:gd name="connsiteX56" fmla="*/ 2616943 w 4099267"/>
                <a:gd name="connsiteY56" fmla="*/ 1220282 h 1295790"/>
                <a:gd name="connsiteX57" fmla="*/ 2631230 w 4099267"/>
                <a:gd name="connsiteY57" fmla="*/ 1215519 h 1295790"/>
                <a:gd name="connsiteX58" fmla="*/ 2974130 w 4099267"/>
                <a:gd name="connsiteY58" fmla="*/ 1225044 h 1295790"/>
                <a:gd name="connsiteX59" fmla="*/ 3069380 w 4099267"/>
                <a:gd name="connsiteY59" fmla="*/ 1220282 h 1295790"/>
                <a:gd name="connsiteX60" fmla="*/ 3226543 w 4099267"/>
                <a:gd name="connsiteY60" fmla="*/ 1225044 h 1295790"/>
                <a:gd name="connsiteX61" fmla="*/ 3240830 w 4099267"/>
                <a:gd name="connsiteY61" fmla="*/ 1229807 h 1295790"/>
                <a:gd name="connsiteX62" fmla="*/ 3283693 w 4099267"/>
                <a:gd name="connsiteY62" fmla="*/ 1239332 h 1295790"/>
                <a:gd name="connsiteX63" fmla="*/ 3297980 w 4099267"/>
                <a:gd name="connsiteY63" fmla="*/ 1244094 h 1295790"/>
                <a:gd name="connsiteX64" fmla="*/ 3388468 w 4099267"/>
                <a:gd name="connsiteY64" fmla="*/ 1248857 h 1295790"/>
                <a:gd name="connsiteX65" fmla="*/ 3421805 w 4099267"/>
                <a:gd name="connsiteY65" fmla="*/ 1244094 h 1295790"/>
                <a:gd name="connsiteX66" fmla="*/ 3450380 w 4099267"/>
                <a:gd name="connsiteY66" fmla="*/ 1234569 h 1295790"/>
                <a:gd name="connsiteX67" fmla="*/ 3493243 w 4099267"/>
                <a:gd name="connsiteY67" fmla="*/ 1220282 h 1295790"/>
                <a:gd name="connsiteX68" fmla="*/ 3531343 w 4099267"/>
                <a:gd name="connsiteY68" fmla="*/ 1215519 h 1295790"/>
                <a:gd name="connsiteX69" fmla="*/ 3688505 w 4099267"/>
                <a:gd name="connsiteY69" fmla="*/ 1220282 h 1295790"/>
                <a:gd name="connsiteX70" fmla="*/ 3717080 w 4099267"/>
                <a:gd name="connsiteY70" fmla="*/ 1229807 h 1295790"/>
                <a:gd name="connsiteX71" fmla="*/ 3740893 w 4099267"/>
                <a:gd name="connsiteY71" fmla="*/ 1234569 h 1295790"/>
                <a:gd name="connsiteX72" fmla="*/ 3807568 w 4099267"/>
                <a:gd name="connsiteY72" fmla="*/ 1220282 h 1295790"/>
                <a:gd name="connsiteX73" fmla="*/ 3926630 w 4099267"/>
                <a:gd name="connsiteY73" fmla="*/ 1215519 h 1295790"/>
                <a:gd name="connsiteX74" fmla="*/ 3955205 w 4099267"/>
                <a:gd name="connsiteY74" fmla="*/ 1201232 h 1295790"/>
                <a:gd name="connsiteX75" fmla="*/ 3979018 w 4099267"/>
                <a:gd name="connsiteY75" fmla="*/ 1182182 h 1295790"/>
                <a:gd name="connsiteX76" fmla="*/ 3993305 w 4099267"/>
                <a:gd name="connsiteY76" fmla="*/ 1172657 h 1295790"/>
                <a:gd name="connsiteX77" fmla="*/ 4007593 w 4099267"/>
                <a:gd name="connsiteY77" fmla="*/ 1167894 h 1295790"/>
                <a:gd name="connsiteX78" fmla="*/ 4012355 w 4099267"/>
                <a:gd name="connsiteY78" fmla="*/ 1115507 h 1295790"/>
                <a:gd name="connsiteX79" fmla="*/ 4017118 w 4099267"/>
                <a:gd name="connsiteY79" fmla="*/ 1101219 h 1295790"/>
                <a:gd name="connsiteX80" fmla="*/ 4031405 w 4099267"/>
                <a:gd name="connsiteY80" fmla="*/ 1091694 h 1295790"/>
                <a:gd name="connsiteX81" fmla="*/ 4045693 w 4099267"/>
                <a:gd name="connsiteY81" fmla="*/ 1086932 h 1295790"/>
                <a:gd name="connsiteX82" fmla="*/ 4079030 w 4099267"/>
                <a:gd name="connsiteY82" fmla="*/ 1039307 h 1295790"/>
                <a:gd name="connsiteX83" fmla="*/ 4074268 w 4099267"/>
                <a:gd name="connsiteY83" fmla="*/ 996444 h 1295790"/>
                <a:gd name="connsiteX84" fmla="*/ 4069505 w 4099267"/>
                <a:gd name="connsiteY84" fmla="*/ 982157 h 1295790"/>
                <a:gd name="connsiteX85" fmla="*/ 4064743 w 4099267"/>
                <a:gd name="connsiteY85" fmla="*/ 963107 h 1295790"/>
                <a:gd name="connsiteX86" fmla="*/ 4059980 w 4099267"/>
                <a:gd name="connsiteY86" fmla="*/ 925007 h 1295790"/>
                <a:gd name="connsiteX87" fmla="*/ 4074268 w 4099267"/>
                <a:gd name="connsiteY87" fmla="*/ 863094 h 1295790"/>
                <a:gd name="connsiteX88" fmla="*/ 4079030 w 4099267"/>
                <a:gd name="connsiteY88" fmla="*/ 848807 h 1295790"/>
                <a:gd name="connsiteX89" fmla="*/ 4064743 w 4099267"/>
                <a:gd name="connsiteY89" fmla="*/ 815469 h 1295790"/>
                <a:gd name="connsiteX90" fmla="*/ 4050455 w 4099267"/>
                <a:gd name="connsiteY90" fmla="*/ 786894 h 1295790"/>
                <a:gd name="connsiteX91" fmla="*/ 4059980 w 4099267"/>
                <a:gd name="connsiteY91" fmla="*/ 639257 h 1295790"/>
                <a:gd name="connsiteX92" fmla="*/ 4069505 w 4099267"/>
                <a:gd name="connsiteY92" fmla="*/ 544007 h 1295790"/>
                <a:gd name="connsiteX93" fmla="*/ 4064743 w 4099267"/>
                <a:gd name="connsiteY93" fmla="*/ 486857 h 1295790"/>
                <a:gd name="connsiteX94" fmla="*/ 4064743 w 4099267"/>
                <a:gd name="connsiteY94" fmla="*/ 410657 h 1295790"/>
                <a:gd name="connsiteX95" fmla="*/ 4074268 w 4099267"/>
                <a:gd name="connsiteY95" fmla="*/ 396369 h 1295790"/>
                <a:gd name="connsiteX96" fmla="*/ 4079030 w 4099267"/>
                <a:gd name="connsiteY96" fmla="*/ 382082 h 1295790"/>
                <a:gd name="connsiteX97" fmla="*/ 4069505 w 4099267"/>
                <a:gd name="connsiteY97" fmla="*/ 329694 h 1295790"/>
                <a:gd name="connsiteX98" fmla="*/ 4050455 w 4099267"/>
                <a:gd name="connsiteY98" fmla="*/ 301119 h 1295790"/>
                <a:gd name="connsiteX99" fmla="*/ 4059980 w 4099267"/>
                <a:gd name="connsiteY99" fmla="*/ 258257 h 1295790"/>
                <a:gd name="connsiteX100" fmla="*/ 4079030 w 4099267"/>
                <a:gd name="connsiteY100" fmla="*/ 229682 h 1295790"/>
                <a:gd name="connsiteX101" fmla="*/ 4083793 w 4099267"/>
                <a:gd name="connsiteY101" fmla="*/ 215394 h 1295790"/>
                <a:gd name="connsiteX102" fmla="*/ 4093318 w 4099267"/>
                <a:gd name="connsiteY102" fmla="*/ 201107 h 1295790"/>
                <a:gd name="connsiteX103" fmla="*/ 4093318 w 4099267"/>
                <a:gd name="connsiteY103" fmla="*/ 110619 h 1295790"/>
                <a:gd name="connsiteX104" fmla="*/ 4079030 w 4099267"/>
                <a:gd name="connsiteY104" fmla="*/ 82044 h 1295790"/>
                <a:gd name="connsiteX105" fmla="*/ 4059980 w 4099267"/>
                <a:gd name="connsiteY105" fmla="*/ 67757 h 1295790"/>
                <a:gd name="connsiteX106" fmla="*/ 4031405 w 4099267"/>
                <a:gd name="connsiteY106" fmla="*/ 48707 h 1295790"/>
                <a:gd name="connsiteX107" fmla="*/ 4017118 w 4099267"/>
                <a:gd name="connsiteY107" fmla="*/ 39182 h 1295790"/>
                <a:gd name="connsiteX108" fmla="*/ 3950443 w 4099267"/>
                <a:gd name="connsiteY108" fmla="*/ 24894 h 1295790"/>
                <a:gd name="connsiteX109" fmla="*/ 3774230 w 4099267"/>
                <a:gd name="connsiteY109" fmla="*/ 29657 h 1295790"/>
                <a:gd name="connsiteX110" fmla="*/ 3759943 w 4099267"/>
                <a:gd name="connsiteY110" fmla="*/ 34419 h 1295790"/>
                <a:gd name="connsiteX111" fmla="*/ 3721843 w 4099267"/>
                <a:gd name="connsiteY111" fmla="*/ 43944 h 1295790"/>
                <a:gd name="connsiteX112" fmla="*/ 3645643 w 4099267"/>
                <a:gd name="connsiteY112" fmla="*/ 39182 h 1295790"/>
                <a:gd name="connsiteX113" fmla="*/ 3602780 w 4099267"/>
                <a:gd name="connsiteY113" fmla="*/ 24894 h 1295790"/>
                <a:gd name="connsiteX114" fmla="*/ 3559918 w 4099267"/>
                <a:gd name="connsiteY114" fmla="*/ 10607 h 1295790"/>
                <a:gd name="connsiteX115" fmla="*/ 3526580 w 4099267"/>
                <a:gd name="connsiteY115" fmla="*/ 5844 h 1295790"/>
                <a:gd name="connsiteX116" fmla="*/ 3478955 w 4099267"/>
                <a:gd name="connsiteY116" fmla="*/ 5844 h 1295790"/>
                <a:gd name="connsiteX117" fmla="*/ 3464668 w 4099267"/>
                <a:gd name="connsiteY117" fmla="*/ 15369 h 1295790"/>
                <a:gd name="connsiteX118" fmla="*/ 3388468 w 4099267"/>
                <a:gd name="connsiteY118" fmla="*/ 34419 h 1295790"/>
                <a:gd name="connsiteX119" fmla="*/ 3131293 w 4099267"/>
                <a:gd name="connsiteY119" fmla="*/ 39182 h 1295790"/>
                <a:gd name="connsiteX120" fmla="*/ 3007468 w 4099267"/>
                <a:gd name="connsiteY120" fmla="*/ 29657 h 1295790"/>
                <a:gd name="connsiteX121" fmla="*/ 2978893 w 4099267"/>
                <a:gd name="connsiteY121" fmla="*/ 20132 h 1295790"/>
                <a:gd name="connsiteX122" fmla="*/ 2964605 w 4099267"/>
                <a:gd name="connsiteY122" fmla="*/ 15369 h 1295790"/>
                <a:gd name="connsiteX123" fmla="*/ 2916980 w 4099267"/>
                <a:gd name="connsiteY123" fmla="*/ 24894 h 1295790"/>
                <a:gd name="connsiteX124" fmla="*/ 2893168 w 4099267"/>
                <a:gd name="connsiteY124" fmla="*/ 29657 h 1295790"/>
                <a:gd name="connsiteX125" fmla="*/ 2697905 w 4099267"/>
                <a:gd name="connsiteY125" fmla="*/ 34419 h 1295790"/>
                <a:gd name="connsiteX126" fmla="*/ 2583605 w 4099267"/>
                <a:gd name="connsiteY126" fmla="*/ 29657 h 1295790"/>
                <a:gd name="connsiteX127" fmla="*/ 2569318 w 4099267"/>
                <a:gd name="connsiteY127" fmla="*/ 24894 h 1295790"/>
                <a:gd name="connsiteX128" fmla="*/ 2440730 w 4099267"/>
                <a:gd name="connsiteY128" fmla="*/ 34419 h 1295790"/>
                <a:gd name="connsiteX129" fmla="*/ 2350243 w 4099267"/>
                <a:gd name="connsiteY129" fmla="*/ 39182 h 1295790"/>
                <a:gd name="connsiteX130" fmla="*/ 2226418 w 4099267"/>
                <a:gd name="connsiteY130" fmla="*/ 48707 h 1295790"/>
                <a:gd name="connsiteX131" fmla="*/ 2112118 w 4099267"/>
                <a:gd name="connsiteY131" fmla="*/ 43944 h 1295790"/>
                <a:gd name="connsiteX132" fmla="*/ 1902568 w 4099267"/>
                <a:gd name="connsiteY132" fmla="*/ 39182 h 1295790"/>
                <a:gd name="connsiteX133" fmla="*/ 1840655 w 4099267"/>
                <a:gd name="connsiteY133" fmla="*/ 34419 h 1295790"/>
                <a:gd name="connsiteX134" fmla="*/ 1812080 w 4099267"/>
                <a:gd name="connsiteY134" fmla="*/ 24894 h 1295790"/>
                <a:gd name="connsiteX135" fmla="*/ 1797793 w 4099267"/>
                <a:gd name="connsiteY135" fmla="*/ 20132 h 1295790"/>
                <a:gd name="connsiteX136" fmla="*/ 1716830 w 4099267"/>
                <a:gd name="connsiteY136" fmla="*/ 15369 h 1295790"/>
                <a:gd name="connsiteX137" fmla="*/ 1664443 w 4099267"/>
                <a:gd name="connsiteY137" fmla="*/ 10607 h 1295790"/>
                <a:gd name="connsiteX138" fmla="*/ 1602530 w 4099267"/>
                <a:gd name="connsiteY138" fmla="*/ 15369 h 1295790"/>
                <a:gd name="connsiteX139" fmla="*/ 1578718 w 4099267"/>
                <a:gd name="connsiteY139" fmla="*/ 20132 h 1295790"/>
                <a:gd name="connsiteX140" fmla="*/ 1531093 w 4099267"/>
                <a:gd name="connsiteY140" fmla="*/ 24894 h 1295790"/>
                <a:gd name="connsiteX141" fmla="*/ 1502518 w 4099267"/>
                <a:gd name="connsiteY141" fmla="*/ 29657 h 1295790"/>
                <a:gd name="connsiteX142" fmla="*/ 1473943 w 4099267"/>
                <a:gd name="connsiteY142" fmla="*/ 39182 h 1295790"/>
                <a:gd name="connsiteX143" fmla="*/ 1278680 w 4099267"/>
                <a:gd name="connsiteY143" fmla="*/ 34419 h 1295790"/>
                <a:gd name="connsiteX144" fmla="*/ 1250105 w 4099267"/>
                <a:gd name="connsiteY144" fmla="*/ 29657 h 1295790"/>
                <a:gd name="connsiteX145" fmla="*/ 1054843 w 4099267"/>
                <a:gd name="connsiteY145" fmla="*/ 34419 h 1295790"/>
                <a:gd name="connsiteX146" fmla="*/ 1031030 w 4099267"/>
                <a:gd name="connsiteY146" fmla="*/ 39182 h 1295790"/>
                <a:gd name="connsiteX147" fmla="*/ 1016743 w 4099267"/>
                <a:gd name="connsiteY147" fmla="*/ 43944 h 1295790"/>
                <a:gd name="connsiteX148" fmla="*/ 797668 w 4099267"/>
                <a:gd name="connsiteY148" fmla="*/ 39182 h 1295790"/>
                <a:gd name="connsiteX149" fmla="*/ 740518 w 4099267"/>
                <a:gd name="connsiteY149" fmla="*/ 34419 h 1295790"/>
                <a:gd name="connsiteX150" fmla="*/ 716705 w 4099267"/>
                <a:gd name="connsiteY150" fmla="*/ 29657 h 1295790"/>
                <a:gd name="connsiteX151" fmla="*/ 659555 w 4099267"/>
                <a:gd name="connsiteY151" fmla="*/ 24894 h 1295790"/>
                <a:gd name="connsiteX152" fmla="*/ 611930 w 4099267"/>
                <a:gd name="connsiteY152" fmla="*/ 15369 h 1295790"/>
                <a:gd name="connsiteX153" fmla="*/ 526205 w 4099267"/>
                <a:gd name="connsiteY153" fmla="*/ 20132 h 1295790"/>
                <a:gd name="connsiteX154" fmla="*/ 454768 w 4099267"/>
                <a:gd name="connsiteY154" fmla="*/ 29657 h 1295790"/>
                <a:gd name="connsiteX155" fmla="*/ 440480 w 4099267"/>
                <a:gd name="connsiteY155" fmla="*/ 34419 h 1295790"/>
                <a:gd name="connsiteX156" fmla="*/ 307130 w 4099267"/>
                <a:gd name="connsiteY156" fmla="*/ 29657 h 1295790"/>
                <a:gd name="connsiteX157" fmla="*/ 259505 w 4099267"/>
                <a:gd name="connsiteY157" fmla="*/ 24894 h 1295790"/>
                <a:gd name="connsiteX158" fmla="*/ 211880 w 4099267"/>
                <a:gd name="connsiteY158" fmla="*/ 15369 h 1295790"/>
                <a:gd name="connsiteX159" fmla="*/ 111868 w 4099267"/>
                <a:gd name="connsiteY159" fmla="*/ 10607 h 1295790"/>
                <a:gd name="connsiteX160" fmla="*/ 73768 w 4099267"/>
                <a:gd name="connsiteY160" fmla="*/ 15369 h 1295790"/>
                <a:gd name="connsiteX161" fmla="*/ 59480 w 4099267"/>
                <a:gd name="connsiteY161" fmla="*/ 24894 h 1295790"/>
                <a:gd name="connsiteX162" fmla="*/ 30905 w 4099267"/>
                <a:gd name="connsiteY162" fmla="*/ 34419 h 1295790"/>
                <a:gd name="connsiteX163" fmla="*/ 2330 w 4099267"/>
                <a:gd name="connsiteY163" fmla="*/ 29657 h 1295790"/>
                <a:gd name="connsiteX164" fmla="*/ 7093 w 4099267"/>
                <a:gd name="connsiteY164" fmla="*/ 1205994 h 1295790"/>
                <a:gd name="connsiteX0" fmla="*/ 7093 w 4099267"/>
                <a:gd name="connsiteY0" fmla="*/ 1205994 h 1267907"/>
                <a:gd name="connsiteX1" fmla="*/ 49955 w 4099267"/>
                <a:gd name="connsiteY1" fmla="*/ 1215519 h 1267907"/>
                <a:gd name="connsiteX2" fmla="*/ 64243 w 4099267"/>
                <a:gd name="connsiteY2" fmla="*/ 1225044 h 1267907"/>
                <a:gd name="connsiteX3" fmla="*/ 78530 w 4099267"/>
                <a:gd name="connsiteY3" fmla="*/ 1229807 h 1267907"/>
                <a:gd name="connsiteX4" fmla="*/ 192830 w 4099267"/>
                <a:gd name="connsiteY4" fmla="*/ 1225044 h 1267907"/>
                <a:gd name="connsiteX5" fmla="*/ 221405 w 4099267"/>
                <a:gd name="connsiteY5" fmla="*/ 1215519 h 1267907"/>
                <a:gd name="connsiteX6" fmla="*/ 235693 w 4099267"/>
                <a:gd name="connsiteY6" fmla="*/ 1210757 h 1267907"/>
                <a:gd name="connsiteX7" fmla="*/ 249980 w 4099267"/>
                <a:gd name="connsiteY7" fmla="*/ 1205994 h 1267907"/>
                <a:gd name="connsiteX8" fmla="*/ 283318 w 4099267"/>
                <a:gd name="connsiteY8" fmla="*/ 1215519 h 1267907"/>
                <a:gd name="connsiteX9" fmla="*/ 297605 w 4099267"/>
                <a:gd name="connsiteY9" fmla="*/ 1225044 h 1267907"/>
                <a:gd name="connsiteX10" fmla="*/ 507155 w 4099267"/>
                <a:gd name="connsiteY10" fmla="*/ 1225044 h 1267907"/>
                <a:gd name="connsiteX11" fmla="*/ 540493 w 4099267"/>
                <a:gd name="connsiteY11" fmla="*/ 1239332 h 1267907"/>
                <a:gd name="connsiteX12" fmla="*/ 554780 w 4099267"/>
                <a:gd name="connsiteY12" fmla="*/ 1244094 h 1267907"/>
                <a:gd name="connsiteX13" fmla="*/ 564305 w 4099267"/>
                <a:gd name="connsiteY13" fmla="*/ 1229807 h 1267907"/>
                <a:gd name="connsiteX14" fmla="*/ 602405 w 4099267"/>
                <a:gd name="connsiteY14" fmla="*/ 1239332 h 1267907"/>
                <a:gd name="connsiteX15" fmla="*/ 616693 w 4099267"/>
                <a:gd name="connsiteY15" fmla="*/ 1253619 h 1267907"/>
                <a:gd name="connsiteX16" fmla="*/ 630980 w 4099267"/>
                <a:gd name="connsiteY16" fmla="*/ 1258382 h 1267907"/>
                <a:gd name="connsiteX17" fmla="*/ 645268 w 4099267"/>
                <a:gd name="connsiteY17" fmla="*/ 1267907 h 1267907"/>
                <a:gd name="connsiteX18" fmla="*/ 707180 w 4099267"/>
                <a:gd name="connsiteY18" fmla="*/ 1263144 h 1267907"/>
                <a:gd name="connsiteX19" fmla="*/ 721468 w 4099267"/>
                <a:gd name="connsiteY19" fmla="*/ 1258382 h 1267907"/>
                <a:gd name="connsiteX20" fmla="*/ 740518 w 4099267"/>
                <a:gd name="connsiteY20" fmla="*/ 1253619 h 1267907"/>
                <a:gd name="connsiteX21" fmla="*/ 754805 w 4099267"/>
                <a:gd name="connsiteY21" fmla="*/ 1248857 h 1267907"/>
                <a:gd name="connsiteX22" fmla="*/ 826243 w 4099267"/>
                <a:gd name="connsiteY22" fmla="*/ 1244094 h 1267907"/>
                <a:gd name="connsiteX23" fmla="*/ 864343 w 4099267"/>
                <a:gd name="connsiteY23" fmla="*/ 1239332 h 1267907"/>
                <a:gd name="connsiteX24" fmla="*/ 892918 w 4099267"/>
                <a:gd name="connsiteY24" fmla="*/ 1229807 h 1267907"/>
                <a:gd name="connsiteX25" fmla="*/ 907205 w 4099267"/>
                <a:gd name="connsiteY25" fmla="*/ 1225044 h 1267907"/>
                <a:gd name="connsiteX26" fmla="*/ 1069130 w 4099267"/>
                <a:gd name="connsiteY26" fmla="*/ 1234569 h 1267907"/>
                <a:gd name="connsiteX27" fmla="*/ 1083418 w 4099267"/>
                <a:gd name="connsiteY27" fmla="*/ 1239332 h 1267907"/>
                <a:gd name="connsiteX28" fmla="*/ 1097705 w 4099267"/>
                <a:gd name="connsiteY28" fmla="*/ 1248857 h 1267907"/>
                <a:gd name="connsiteX29" fmla="*/ 1202480 w 4099267"/>
                <a:gd name="connsiteY29" fmla="*/ 1244094 h 1267907"/>
                <a:gd name="connsiteX30" fmla="*/ 1245343 w 4099267"/>
                <a:gd name="connsiteY30" fmla="*/ 1225044 h 1267907"/>
                <a:gd name="connsiteX31" fmla="*/ 1273918 w 4099267"/>
                <a:gd name="connsiteY31" fmla="*/ 1220282 h 1267907"/>
                <a:gd name="connsiteX32" fmla="*/ 1488230 w 4099267"/>
                <a:gd name="connsiteY32" fmla="*/ 1225044 h 1267907"/>
                <a:gd name="connsiteX33" fmla="*/ 1531093 w 4099267"/>
                <a:gd name="connsiteY33" fmla="*/ 1239332 h 1267907"/>
                <a:gd name="connsiteX34" fmla="*/ 1545380 w 4099267"/>
                <a:gd name="connsiteY34" fmla="*/ 1244094 h 1267907"/>
                <a:gd name="connsiteX35" fmla="*/ 1578718 w 4099267"/>
                <a:gd name="connsiteY35" fmla="*/ 1239332 h 1267907"/>
                <a:gd name="connsiteX36" fmla="*/ 1593005 w 4099267"/>
                <a:gd name="connsiteY36" fmla="*/ 1234569 h 1267907"/>
                <a:gd name="connsiteX37" fmla="*/ 1616818 w 4099267"/>
                <a:gd name="connsiteY37" fmla="*/ 1229807 h 1267907"/>
                <a:gd name="connsiteX38" fmla="*/ 1788268 w 4099267"/>
                <a:gd name="connsiteY38" fmla="*/ 1234569 h 1267907"/>
                <a:gd name="connsiteX39" fmla="*/ 1845418 w 4099267"/>
                <a:gd name="connsiteY39" fmla="*/ 1239332 h 1267907"/>
                <a:gd name="connsiteX40" fmla="*/ 1893043 w 4099267"/>
                <a:gd name="connsiteY40" fmla="*/ 1253619 h 1267907"/>
                <a:gd name="connsiteX41" fmla="*/ 1907330 w 4099267"/>
                <a:gd name="connsiteY41" fmla="*/ 1258382 h 1267907"/>
                <a:gd name="connsiteX42" fmla="*/ 1921618 w 4099267"/>
                <a:gd name="connsiteY42" fmla="*/ 1267907 h 1267907"/>
                <a:gd name="connsiteX43" fmla="*/ 1974005 w 4099267"/>
                <a:gd name="connsiteY43" fmla="*/ 1258382 h 1267907"/>
                <a:gd name="connsiteX44" fmla="*/ 1988293 w 4099267"/>
                <a:gd name="connsiteY44" fmla="*/ 1248857 h 1267907"/>
                <a:gd name="connsiteX45" fmla="*/ 2002580 w 4099267"/>
                <a:gd name="connsiteY45" fmla="*/ 1244094 h 1267907"/>
                <a:gd name="connsiteX46" fmla="*/ 2031155 w 4099267"/>
                <a:gd name="connsiteY46" fmla="*/ 1225044 h 1267907"/>
                <a:gd name="connsiteX47" fmla="*/ 2078780 w 4099267"/>
                <a:gd name="connsiteY47" fmla="*/ 1215519 h 1267907"/>
                <a:gd name="connsiteX48" fmla="*/ 2135930 w 4099267"/>
                <a:gd name="connsiteY48" fmla="*/ 1220282 h 1267907"/>
                <a:gd name="connsiteX49" fmla="*/ 2221655 w 4099267"/>
                <a:gd name="connsiteY49" fmla="*/ 1225044 h 1267907"/>
                <a:gd name="connsiteX50" fmla="*/ 2245468 w 4099267"/>
                <a:gd name="connsiteY50" fmla="*/ 1229807 h 1267907"/>
                <a:gd name="connsiteX51" fmla="*/ 2278805 w 4099267"/>
                <a:gd name="connsiteY51" fmla="*/ 1234569 h 1267907"/>
                <a:gd name="connsiteX52" fmla="*/ 2359768 w 4099267"/>
                <a:gd name="connsiteY52" fmla="*/ 1234569 h 1267907"/>
                <a:gd name="connsiteX53" fmla="*/ 2421680 w 4099267"/>
                <a:gd name="connsiteY53" fmla="*/ 1239332 h 1267907"/>
                <a:gd name="connsiteX54" fmla="*/ 2559793 w 4099267"/>
                <a:gd name="connsiteY54" fmla="*/ 1239332 h 1267907"/>
                <a:gd name="connsiteX55" fmla="*/ 2602655 w 4099267"/>
                <a:gd name="connsiteY55" fmla="*/ 1225044 h 1267907"/>
                <a:gd name="connsiteX56" fmla="*/ 2616943 w 4099267"/>
                <a:gd name="connsiteY56" fmla="*/ 1220282 h 1267907"/>
                <a:gd name="connsiteX57" fmla="*/ 2631230 w 4099267"/>
                <a:gd name="connsiteY57" fmla="*/ 1215519 h 1267907"/>
                <a:gd name="connsiteX58" fmla="*/ 2974130 w 4099267"/>
                <a:gd name="connsiteY58" fmla="*/ 1225044 h 1267907"/>
                <a:gd name="connsiteX59" fmla="*/ 3069380 w 4099267"/>
                <a:gd name="connsiteY59" fmla="*/ 1220282 h 1267907"/>
                <a:gd name="connsiteX60" fmla="*/ 3226543 w 4099267"/>
                <a:gd name="connsiteY60" fmla="*/ 1225044 h 1267907"/>
                <a:gd name="connsiteX61" fmla="*/ 3240830 w 4099267"/>
                <a:gd name="connsiteY61" fmla="*/ 1229807 h 1267907"/>
                <a:gd name="connsiteX62" fmla="*/ 3283693 w 4099267"/>
                <a:gd name="connsiteY62" fmla="*/ 1239332 h 1267907"/>
                <a:gd name="connsiteX63" fmla="*/ 3297980 w 4099267"/>
                <a:gd name="connsiteY63" fmla="*/ 1244094 h 1267907"/>
                <a:gd name="connsiteX64" fmla="*/ 3388468 w 4099267"/>
                <a:gd name="connsiteY64" fmla="*/ 1248857 h 1267907"/>
                <a:gd name="connsiteX65" fmla="*/ 3421805 w 4099267"/>
                <a:gd name="connsiteY65" fmla="*/ 1244094 h 1267907"/>
                <a:gd name="connsiteX66" fmla="*/ 3450380 w 4099267"/>
                <a:gd name="connsiteY66" fmla="*/ 1234569 h 1267907"/>
                <a:gd name="connsiteX67" fmla="*/ 3493243 w 4099267"/>
                <a:gd name="connsiteY67" fmla="*/ 1220282 h 1267907"/>
                <a:gd name="connsiteX68" fmla="*/ 3531343 w 4099267"/>
                <a:gd name="connsiteY68" fmla="*/ 1215519 h 1267907"/>
                <a:gd name="connsiteX69" fmla="*/ 3688505 w 4099267"/>
                <a:gd name="connsiteY69" fmla="*/ 1220282 h 1267907"/>
                <a:gd name="connsiteX70" fmla="*/ 3717080 w 4099267"/>
                <a:gd name="connsiteY70" fmla="*/ 1229807 h 1267907"/>
                <a:gd name="connsiteX71" fmla="*/ 3740893 w 4099267"/>
                <a:gd name="connsiteY71" fmla="*/ 1234569 h 1267907"/>
                <a:gd name="connsiteX72" fmla="*/ 3807568 w 4099267"/>
                <a:gd name="connsiteY72" fmla="*/ 1220282 h 1267907"/>
                <a:gd name="connsiteX73" fmla="*/ 3926630 w 4099267"/>
                <a:gd name="connsiteY73" fmla="*/ 1215519 h 1267907"/>
                <a:gd name="connsiteX74" fmla="*/ 3955205 w 4099267"/>
                <a:gd name="connsiteY74" fmla="*/ 1201232 h 1267907"/>
                <a:gd name="connsiteX75" fmla="*/ 3979018 w 4099267"/>
                <a:gd name="connsiteY75" fmla="*/ 1182182 h 1267907"/>
                <a:gd name="connsiteX76" fmla="*/ 3993305 w 4099267"/>
                <a:gd name="connsiteY76" fmla="*/ 1172657 h 1267907"/>
                <a:gd name="connsiteX77" fmla="*/ 4007593 w 4099267"/>
                <a:gd name="connsiteY77" fmla="*/ 1167894 h 1267907"/>
                <a:gd name="connsiteX78" fmla="*/ 4012355 w 4099267"/>
                <a:gd name="connsiteY78" fmla="*/ 1115507 h 1267907"/>
                <a:gd name="connsiteX79" fmla="*/ 4017118 w 4099267"/>
                <a:gd name="connsiteY79" fmla="*/ 1101219 h 1267907"/>
                <a:gd name="connsiteX80" fmla="*/ 4031405 w 4099267"/>
                <a:gd name="connsiteY80" fmla="*/ 1091694 h 1267907"/>
                <a:gd name="connsiteX81" fmla="*/ 4045693 w 4099267"/>
                <a:gd name="connsiteY81" fmla="*/ 1086932 h 1267907"/>
                <a:gd name="connsiteX82" fmla="*/ 4079030 w 4099267"/>
                <a:gd name="connsiteY82" fmla="*/ 1039307 h 1267907"/>
                <a:gd name="connsiteX83" fmla="*/ 4074268 w 4099267"/>
                <a:gd name="connsiteY83" fmla="*/ 996444 h 1267907"/>
                <a:gd name="connsiteX84" fmla="*/ 4069505 w 4099267"/>
                <a:gd name="connsiteY84" fmla="*/ 982157 h 1267907"/>
                <a:gd name="connsiteX85" fmla="*/ 4064743 w 4099267"/>
                <a:gd name="connsiteY85" fmla="*/ 963107 h 1267907"/>
                <a:gd name="connsiteX86" fmla="*/ 4059980 w 4099267"/>
                <a:gd name="connsiteY86" fmla="*/ 925007 h 1267907"/>
                <a:gd name="connsiteX87" fmla="*/ 4074268 w 4099267"/>
                <a:gd name="connsiteY87" fmla="*/ 863094 h 1267907"/>
                <a:gd name="connsiteX88" fmla="*/ 4079030 w 4099267"/>
                <a:gd name="connsiteY88" fmla="*/ 848807 h 1267907"/>
                <a:gd name="connsiteX89" fmla="*/ 4064743 w 4099267"/>
                <a:gd name="connsiteY89" fmla="*/ 815469 h 1267907"/>
                <a:gd name="connsiteX90" fmla="*/ 4050455 w 4099267"/>
                <a:gd name="connsiteY90" fmla="*/ 786894 h 1267907"/>
                <a:gd name="connsiteX91" fmla="*/ 4059980 w 4099267"/>
                <a:gd name="connsiteY91" fmla="*/ 639257 h 1267907"/>
                <a:gd name="connsiteX92" fmla="*/ 4069505 w 4099267"/>
                <a:gd name="connsiteY92" fmla="*/ 544007 h 1267907"/>
                <a:gd name="connsiteX93" fmla="*/ 4064743 w 4099267"/>
                <a:gd name="connsiteY93" fmla="*/ 486857 h 1267907"/>
                <a:gd name="connsiteX94" fmla="*/ 4064743 w 4099267"/>
                <a:gd name="connsiteY94" fmla="*/ 410657 h 1267907"/>
                <a:gd name="connsiteX95" fmla="*/ 4074268 w 4099267"/>
                <a:gd name="connsiteY95" fmla="*/ 396369 h 1267907"/>
                <a:gd name="connsiteX96" fmla="*/ 4079030 w 4099267"/>
                <a:gd name="connsiteY96" fmla="*/ 382082 h 1267907"/>
                <a:gd name="connsiteX97" fmla="*/ 4069505 w 4099267"/>
                <a:gd name="connsiteY97" fmla="*/ 329694 h 1267907"/>
                <a:gd name="connsiteX98" fmla="*/ 4050455 w 4099267"/>
                <a:gd name="connsiteY98" fmla="*/ 301119 h 1267907"/>
                <a:gd name="connsiteX99" fmla="*/ 4059980 w 4099267"/>
                <a:gd name="connsiteY99" fmla="*/ 258257 h 1267907"/>
                <a:gd name="connsiteX100" fmla="*/ 4079030 w 4099267"/>
                <a:gd name="connsiteY100" fmla="*/ 229682 h 1267907"/>
                <a:gd name="connsiteX101" fmla="*/ 4083793 w 4099267"/>
                <a:gd name="connsiteY101" fmla="*/ 215394 h 1267907"/>
                <a:gd name="connsiteX102" fmla="*/ 4093318 w 4099267"/>
                <a:gd name="connsiteY102" fmla="*/ 201107 h 1267907"/>
                <a:gd name="connsiteX103" fmla="*/ 4093318 w 4099267"/>
                <a:gd name="connsiteY103" fmla="*/ 110619 h 1267907"/>
                <a:gd name="connsiteX104" fmla="*/ 4079030 w 4099267"/>
                <a:gd name="connsiteY104" fmla="*/ 82044 h 1267907"/>
                <a:gd name="connsiteX105" fmla="*/ 4059980 w 4099267"/>
                <a:gd name="connsiteY105" fmla="*/ 67757 h 1267907"/>
                <a:gd name="connsiteX106" fmla="*/ 4031405 w 4099267"/>
                <a:gd name="connsiteY106" fmla="*/ 48707 h 1267907"/>
                <a:gd name="connsiteX107" fmla="*/ 4017118 w 4099267"/>
                <a:gd name="connsiteY107" fmla="*/ 39182 h 1267907"/>
                <a:gd name="connsiteX108" fmla="*/ 3950443 w 4099267"/>
                <a:gd name="connsiteY108" fmla="*/ 24894 h 1267907"/>
                <a:gd name="connsiteX109" fmla="*/ 3774230 w 4099267"/>
                <a:gd name="connsiteY109" fmla="*/ 29657 h 1267907"/>
                <a:gd name="connsiteX110" fmla="*/ 3759943 w 4099267"/>
                <a:gd name="connsiteY110" fmla="*/ 34419 h 1267907"/>
                <a:gd name="connsiteX111" fmla="*/ 3721843 w 4099267"/>
                <a:gd name="connsiteY111" fmla="*/ 43944 h 1267907"/>
                <a:gd name="connsiteX112" fmla="*/ 3645643 w 4099267"/>
                <a:gd name="connsiteY112" fmla="*/ 39182 h 1267907"/>
                <a:gd name="connsiteX113" fmla="*/ 3602780 w 4099267"/>
                <a:gd name="connsiteY113" fmla="*/ 24894 h 1267907"/>
                <a:gd name="connsiteX114" fmla="*/ 3559918 w 4099267"/>
                <a:gd name="connsiteY114" fmla="*/ 10607 h 1267907"/>
                <a:gd name="connsiteX115" fmla="*/ 3526580 w 4099267"/>
                <a:gd name="connsiteY115" fmla="*/ 5844 h 1267907"/>
                <a:gd name="connsiteX116" fmla="*/ 3478955 w 4099267"/>
                <a:gd name="connsiteY116" fmla="*/ 5844 h 1267907"/>
                <a:gd name="connsiteX117" fmla="*/ 3464668 w 4099267"/>
                <a:gd name="connsiteY117" fmla="*/ 15369 h 1267907"/>
                <a:gd name="connsiteX118" fmla="*/ 3388468 w 4099267"/>
                <a:gd name="connsiteY118" fmla="*/ 34419 h 1267907"/>
                <a:gd name="connsiteX119" fmla="*/ 3131293 w 4099267"/>
                <a:gd name="connsiteY119" fmla="*/ 39182 h 1267907"/>
                <a:gd name="connsiteX120" fmla="*/ 3007468 w 4099267"/>
                <a:gd name="connsiteY120" fmla="*/ 29657 h 1267907"/>
                <a:gd name="connsiteX121" fmla="*/ 2978893 w 4099267"/>
                <a:gd name="connsiteY121" fmla="*/ 20132 h 1267907"/>
                <a:gd name="connsiteX122" fmla="*/ 2964605 w 4099267"/>
                <a:gd name="connsiteY122" fmla="*/ 15369 h 1267907"/>
                <a:gd name="connsiteX123" fmla="*/ 2916980 w 4099267"/>
                <a:gd name="connsiteY123" fmla="*/ 24894 h 1267907"/>
                <a:gd name="connsiteX124" fmla="*/ 2893168 w 4099267"/>
                <a:gd name="connsiteY124" fmla="*/ 29657 h 1267907"/>
                <a:gd name="connsiteX125" fmla="*/ 2697905 w 4099267"/>
                <a:gd name="connsiteY125" fmla="*/ 34419 h 1267907"/>
                <a:gd name="connsiteX126" fmla="*/ 2583605 w 4099267"/>
                <a:gd name="connsiteY126" fmla="*/ 29657 h 1267907"/>
                <a:gd name="connsiteX127" fmla="*/ 2569318 w 4099267"/>
                <a:gd name="connsiteY127" fmla="*/ 24894 h 1267907"/>
                <a:gd name="connsiteX128" fmla="*/ 2440730 w 4099267"/>
                <a:gd name="connsiteY128" fmla="*/ 34419 h 1267907"/>
                <a:gd name="connsiteX129" fmla="*/ 2350243 w 4099267"/>
                <a:gd name="connsiteY129" fmla="*/ 39182 h 1267907"/>
                <a:gd name="connsiteX130" fmla="*/ 2226418 w 4099267"/>
                <a:gd name="connsiteY130" fmla="*/ 48707 h 1267907"/>
                <a:gd name="connsiteX131" fmla="*/ 2112118 w 4099267"/>
                <a:gd name="connsiteY131" fmla="*/ 43944 h 1267907"/>
                <a:gd name="connsiteX132" fmla="*/ 1902568 w 4099267"/>
                <a:gd name="connsiteY132" fmla="*/ 39182 h 1267907"/>
                <a:gd name="connsiteX133" fmla="*/ 1840655 w 4099267"/>
                <a:gd name="connsiteY133" fmla="*/ 34419 h 1267907"/>
                <a:gd name="connsiteX134" fmla="*/ 1812080 w 4099267"/>
                <a:gd name="connsiteY134" fmla="*/ 24894 h 1267907"/>
                <a:gd name="connsiteX135" fmla="*/ 1797793 w 4099267"/>
                <a:gd name="connsiteY135" fmla="*/ 20132 h 1267907"/>
                <a:gd name="connsiteX136" fmla="*/ 1716830 w 4099267"/>
                <a:gd name="connsiteY136" fmla="*/ 15369 h 1267907"/>
                <a:gd name="connsiteX137" fmla="*/ 1664443 w 4099267"/>
                <a:gd name="connsiteY137" fmla="*/ 10607 h 1267907"/>
                <a:gd name="connsiteX138" fmla="*/ 1602530 w 4099267"/>
                <a:gd name="connsiteY138" fmla="*/ 15369 h 1267907"/>
                <a:gd name="connsiteX139" fmla="*/ 1578718 w 4099267"/>
                <a:gd name="connsiteY139" fmla="*/ 20132 h 1267907"/>
                <a:gd name="connsiteX140" fmla="*/ 1531093 w 4099267"/>
                <a:gd name="connsiteY140" fmla="*/ 24894 h 1267907"/>
                <a:gd name="connsiteX141" fmla="*/ 1502518 w 4099267"/>
                <a:gd name="connsiteY141" fmla="*/ 29657 h 1267907"/>
                <a:gd name="connsiteX142" fmla="*/ 1473943 w 4099267"/>
                <a:gd name="connsiteY142" fmla="*/ 39182 h 1267907"/>
                <a:gd name="connsiteX143" fmla="*/ 1278680 w 4099267"/>
                <a:gd name="connsiteY143" fmla="*/ 34419 h 1267907"/>
                <a:gd name="connsiteX144" fmla="*/ 1250105 w 4099267"/>
                <a:gd name="connsiteY144" fmla="*/ 29657 h 1267907"/>
                <a:gd name="connsiteX145" fmla="*/ 1054843 w 4099267"/>
                <a:gd name="connsiteY145" fmla="*/ 34419 h 1267907"/>
                <a:gd name="connsiteX146" fmla="*/ 1031030 w 4099267"/>
                <a:gd name="connsiteY146" fmla="*/ 39182 h 1267907"/>
                <a:gd name="connsiteX147" fmla="*/ 1016743 w 4099267"/>
                <a:gd name="connsiteY147" fmla="*/ 43944 h 1267907"/>
                <a:gd name="connsiteX148" fmla="*/ 797668 w 4099267"/>
                <a:gd name="connsiteY148" fmla="*/ 39182 h 1267907"/>
                <a:gd name="connsiteX149" fmla="*/ 740518 w 4099267"/>
                <a:gd name="connsiteY149" fmla="*/ 34419 h 1267907"/>
                <a:gd name="connsiteX150" fmla="*/ 716705 w 4099267"/>
                <a:gd name="connsiteY150" fmla="*/ 29657 h 1267907"/>
                <a:gd name="connsiteX151" fmla="*/ 659555 w 4099267"/>
                <a:gd name="connsiteY151" fmla="*/ 24894 h 1267907"/>
                <a:gd name="connsiteX152" fmla="*/ 611930 w 4099267"/>
                <a:gd name="connsiteY152" fmla="*/ 15369 h 1267907"/>
                <a:gd name="connsiteX153" fmla="*/ 526205 w 4099267"/>
                <a:gd name="connsiteY153" fmla="*/ 20132 h 1267907"/>
                <a:gd name="connsiteX154" fmla="*/ 454768 w 4099267"/>
                <a:gd name="connsiteY154" fmla="*/ 29657 h 1267907"/>
                <a:gd name="connsiteX155" fmla="*/ 440480 w 4099267"/>
                <a:gd name="connsiteY155" fmla="*/ 34419 h 1267907"/>
                <a:gd name="connsiteX156" fmla="*/ 307130 w 4099267"/>
                <a:gd name="connsiteY156" fmla="*/ 29657 h 1267907"/>
                <a:gd name="connsiteX157" fmla="*/ 259505 w 4099267"/>
                <a:gd name="connsiteY157" fmla="*/ 24894 h 1267907"/>
                <a:gd name="connsiteX158" fmla="*/ 211880 w 4099267"/>
                <a:gd name="connsiteY158" fmla="*/ 15369 h 1267907"/>
                <a:gd name="connsiteX159" fmla="*/ 111868 w 4099267"/>
                <a:gd name="connsiteY159" fmla="*/ 10607 h 1267907"/>
                <a:gd name="connsiteX160" fmla="*/ 73768 w 4099267"/>
                <a:gd name="connsiteY160" fmla="*/ 15369 h 1267907"/>
                <a:gd name="connsiteX161" fmla="*/ 59480 w 4099267"/>
                <a:gd name="connsiteY161" fmla="*/ 24894 h 1267907"/>
                <a:gd name="connsiteX162" fmla="*/ 30905 w 4099267"/>
                <a:gd name="connsiteY162" fmla="*/ 34419 h 1267907"/>
                <a:gd name="connsiteX163" fmla="*/ 2330 w 4099267"/>
                <a:gd name="connsiteY163" fmla="*/ 29657 h 1267907"/>
                <a:gd name="connsiteX164" fmla="*/ 7093 w 4099267"/>
                <a:gd name="connsiteY164" fmla="*/ 1205994 h 1267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</a:cxnLst>
              <a:rect l="l" t="t" r="r" b="b"/>
              <a:pathLst>
                <a:path w="4099267" h="1267907">
                  <a:moveTo>
                    <a:pt x="7093" y="1205994"/>
                  </a:moveTo>
                  <a:lnTo>
                    <a:pt x="49955" y="1215519"/>
                  </a:lnTo>
                  <a:cubicBezTo>
                    <a:pt x="55216" y="1217774"/>
                    <a:pt x="59123" y="1222484"/>
                    <a:pt x="64243" y="1225044"/>
                  </a:cubicBezTo>
                  <a:cubicBezTo>
                    <a:pt x="68733" y="1227289"/>
                    <a:pt x="73768" y="1228219"/>
                    <a:pt x="78530" y="1229807"/>
                  </a:cubicBezTo>
                  <a:cubicBezTo>
                    <a:pt x="116630" y="1228219"/>
                    <a:pt x="154886" y="1228839"/>
                    <a:pt x="192830" y="1225044"/>
                  </a:cubicBezTo>
                  <a:cubicBezTo>
                    <a:pt x="202820" y="1224045"/>
                    <a:pt x="211880" y="1218694"/>
                    <a:pt x="221405" y="1215519"/>
                  </a:cubicBezTo>
                  <a:lnTo>
                    <a:pt x="235693" y="1210757"/>
                  </a:lnTo>
                  <a:lnTo>
                    <a:pt x="249980" y="1205994"/>
                  </a:lnTo>
                  <a:cubicBezTo>
                    <a:pt x="256077" y="1207518"/>
                    <a:pt x="276490" y="1212105"/>
                    <a:pt x="283318" y="1215519"/>
                  </a:cubicBezTo>
                  <a:cubicBezTo>
                    <a:pt x="288437" y="1218079"/>
                    <a:pt x="292843" y="1221869"/>
                    <a:pt x="297605" y="1225044"/>
                  </a:cubicBezTo>
                  <a:cubicBezTo>
                    <a:pt x="392447" y="1221657"/>
                    <a:pt x="423149" y="1216201"/>
                    <a:pt x="507155" y="1225044"/>
                  </a:cubicBezTo>
                  <a:cubicBezTo>
                    <a:pt x="517024" y="1226083"/>
                    <a:pt x="532726" y="1236003"/>
                    <a:pt x="540493" y="1239332"/>
                  </a:cubicBezTo>
                  <a:cubicBezTo>
                    <a:pt x="545107" y="1241309"/>
                    <a:pt x="550018" y="1242507"/>
                    <a:pt x="554780" y="1244094"/>
                  </a:cubicBezTo>
                  <a:cubicBezTo>
                    <a:pt x="557955" y="1239332"/>
                    <a:pt x="558802" y="1231379"/>
                    <a:pt x="564305" y="1229807"/>
                  </a:cubicBezTo>
                  <a:cubicBezTo>
                    <a:pt x="570497" y="1228038"/>
                    <a:pt x="594419" y="1236670"/>
                    <a:pt x="602405" y="1239332"/>
                  </a:cubicBezTo>
                  <a:cubicBezTo>
                    <a:pt x="607168" y="1244094"/>
                    <a:pt x="611089" y="1249883"/>
                    <a:pt x="616693" y="1253619"/>
                  </a:cubicBezTo>
                  <a:cubicBezTo>
                    <a:pt x="620870" y="1256404"/>
                    <a:pt x="626490" y="1256137"/>
                    <a:pt x="630980" y="1258382"/>
                  </a:cubicBezTo>
                  <a:cubicBezTo>
                    <a:pt x="636100" y="1260942"/>
                    <a:pt x="640505" y="1264732"/>
                    <a:pt x="645268" y="1267907"/>
                  </a:cubicBezTo>
                  <a:cubicBezTo>
                    <a:pt x="665905" y="1266319"/>
                    <a:pt x="686642" y="1265711"/>
                    <a:pt x="707180" y="1263144"/>
                  </a:cubicBezTo>
                  <a:cubicBezTo>
                    <a:pt x="712161" y="1262521"/>
                    <a:pt x="716641" y="1259761"/>
                    <a:pt x="721468" y="1258382"/>
                  </a:cubicBezTo>
                  <a:cubicBezTo>
                    <a:pt x="727762" y="1256584"/>
                    <a:pt x="734224" y="1255417"/>
                    <a:pt x="740518" y="1253619"/>
                  </a:cubicBezTo>
                  <a:cubicBezTo>
                    <a:pt x="745345" y="1252240"/>
                    <a:pt x="749816" y="1249411"/>
                    <a:pt x="754805" y="1248857"/>
                  </a:cubicBezTo>
                  <a:cubicBezTo>
                    <a:pt x="778525" y="1246221"/>
                    <a:pt x="802467" y="1246161"/>
                    <a:pt x="826243" y="1244094"/>
                  </a:cubicBezTo>
                  <a:cubicBezTo>
                    <a:pt x="838994" y="1242985"/>
                    <a:pt x="851643" y="1240919"/>
                    <a:pt x="864343" y="1239332"/>
                  </a:cubicBezTo>
                  <a:lnTo>
                    <a:pt x="892918" y="1229807"/>
                  </a:lnTo>
                  <a:lnTo>
                    <a:pt x="907205" y="1225044"/>
                  </a:lnTo>
                  <a:cubicBezTo>
                    <a:pt x="962299" y="1226944"/>
                    <a:pt x="1016157" y="1221326"/>
                    <a:pt x="1069130" y="1234569"/>
                  </a:cubicBezTo>
                  <a:cubicBezTo>
                    <a:pt x="1074000" y="1235787"/>
                    <a:pt x="1078928" y="1237087"/>
                    <a:pt x="1083418" y="1239332"/>
                  </a:cubicBezTo>
                  <a:cubicBezTo>
                    <a:pt x="1088537" y="1241892"/>
                    <a:pt x="1092943" y="1245682"/>
                    <a:pt x="1097705" y="1248857"/>
                  </a:cubicBezTo>
                  <a:cubicBezTo>
                    <a:pt x="1132630" y="1247269"/>
                    <a:pt x="1167718" y="1247819"/>
                    <a:pt x="1202480" y="1244094"/>
                  </a:cubicBezTo>
                  <a:cubicBezTo>
                    <a:pt x="1261010" y="1237823"/>
                    <a:pt x="1208719" y="1237251"/>
                    <a:pt x="1245343" y="1225044"/>
                  </a:cubicBezTo>
                  <a:cubicBezTo>
                    <a:pt x="1254504" y="1221991"/>
                    <a:pt x="1264393" y="1221869"/>
                    <a:pt x="1273918" y="1220282"/>
                  </a:cubicBezTo>
                  <a:cubicBezTo>
                    <a:pt x="1345355" y="1221869"/>
                    <a:pt x="1416898" y="1220848"/>
                    <a:pt x="1488230" y="1225044"/>
                  </a:cubicBezTo>
                  <a:cubicBezTo>
                    <a:pt x="1488234" y="1225044"/>
                    <a:pt x="1523948" y="1236950"/>
                    <a:pt x="1531093" y="1239332"/>
                  </a:cubicBezTo>
                  <a:lnTo>
                    <a:pt x="1545380" y="1244094"/>
                  </a:lnTo>
                  <a:cubicBezTo>
                    <a:pt x="1556493" y="1242507"/>
                    <a:pt x="1567711" y="1241533"/>
                    <a:pt x="1578718" y="1239332"/>
                  </a:cubicBezTo>
                  <a:cubicBezTo>
                    <a:pt x="1583641" y="1238347"/>
                    <a:pt x="1588135" y="1235787"/>
                    <a:pt x="1593005" y="1234569"/>
                  </a:cubicBezTo>
                  <a:cubicBezTo>
                    <a:pt x="1600858" y="1232606"/>
                    <a:pt x="1608880" y="1231394"/>
                    <a:pt x="1616818" y="1229807"/>
                  </a:cubicBezTo>
                  <a:lnTo>
                    <a:pt x="1788268" y="1234569"/>
                  </a:lnTo>
                  <a:cubicBezTo>
                    <a:pt x="1807367" y="1235365"/>
                    <a:pt x="1826450" y="1236961"/>
                    <a:pt x="1845418" y="1239332"/>
                  </a:cubicBezTo>
                  <a:cubicBezTo>
                    <a:pt x="1856937" y="1240772"/>
                    <a:pt x="1884751" y="1250855"/>
                    <a:pt x="1893043" y="1253619"/>
                  </a:cubicBezTo>
                  <a:cubicBezTo>
                    <a:pt x="1897805" y="1255207"/>
                    <a:pt x="1903153" y="1255597"/>
                    <a:pt x="1907330" y="1258382"/>
                  </a:cubicBezTo>
                  <a:lnTo>
                    <a:pt x="1921618" y="1267907"/>
                  </a:lnTo>
                  <a:cubicBezTo>
                    <a:pt x="1924821" y="1267373"/>
                    <a:pt x="1968685" y="1260377"/>
                    <a:pt x="1974005" y="1258382"/>
                  </a:cubicBezTo>
                  <a:cubicBezTo>
                    <a:pt x="1979365" y="1256372"/>
                    <a:pt x="1983173" y="1251417"/>
                    <a:pt x="1988293" y="1248857"/>
                  </a:cubicBezTo>
                  <a:cubicBezTo>
                    <a:pt x="1992783" y="1246612"/>
                    <a:pt x="1998192" y="1246532"/>
                    <a:pt x="2002580" y="1244094"/>
                  </a:cubicBezTo>
                  <a:cubicBezTo>
                    <a:pt x="2012587" y="1238534"/>
                    <a:pt x="2020295" y="1228664"/>
                    <a:pt x="2031155" y="1225044"/>
                  </a:cubicBezTo>
                  <a:cubicBezTo>
                    <a:pt x="2056092" y="1216733"/>
                    <a:pt x="2040473" y="1220992"/>
                    <a:pt x="2078780" y="1215519"/>
                  </a:cubicBezTo>
                  <a:lnTo>
                    <a:pt x="2135930" y="1220282"/>
                  </a:lnTo>
                  <a:cubicBezTo>
                    <a:pt x="2164486" y="1222186"/>
                    <a:pt x="2193144" y="1222565"/>
                    <a:pt x="2221655" y="1225044"/>
                  </a:cubicBezTo>
                  <a:cubicBezTo>
                    <a:pt x="2229719" y="1225745"/>
                    <a:pt x="2237483" y="1228476"/>
                    <a:pt x="2245468" y="1229807"/>
                  </a:cubicBezTo>
                  <a:cubicBezTo>
                    <a:pt x="2256540" y="1231652"/>
                    <a:pt x="2267693" y="1232982"/>
                    <a:pt x="2278805" y="1234569"/>
                  </a:cubicBezTo>
                  <a:cubicBezTo>
                    <a:pt x="2317692" y="1247532"/>
                    <a:pt x="2272724" y="1234569"/>
                    <a:pt x="2359768" y="1234569"/>
                  </a:cubicBezTo>
                  <a:cubicBezTo>
                    <a:pt x="2380466" y="1234569"/>
                    <a:pt x="2401043" y="1237744"/>
                    <a:pt x="2421680" y="1239332"/>
                  </a:cubicBezTo>
                  <a:cubicBezTo>
                    <a:pt x="2475875" y="1252879"/>
                    <a:pt x="2454756" y="1249497"/>
                    <a:pt x="2559793" y="1239332"/>
                  </a:cubicBezTo>
                  <a:cubicBezTo>
                    <a:pt x="2559802" y="1239331"/>
                    <a:pt x="2595507" y="1227427"/>
                    <a:pt x="2602655" y="1225044"/>
                  </a:cubicBezTo>
                  <a:lnTo>
                    <a:pt x="2616943" y="1220282"/>
                  </a:lnTo>
                  <a:lnTo>
                    <a:pt x="2631230" y="1215519"/>
                  </a:lnTo>
                  <a:lnTo>
                    <a:pt x="2974130" y="1225044"/>
                  </a:lnTo>
                  <a:cubicBezTo>
                    <a:pt x="3005920" y="1225044"/>
                    <a:pt x="3037630" y="1221869"/>
                    <a:pt x="3069380" y="1220282"/>
                  </a:cubicBezTo>
                  <a:cubicBezTo>
                    <a:pt x="3121768" y="1221869"/>
                    <a:pt x="3174212" y="1222137"/>
                    <a:pt x="3226543" y="1225044"/>
                  </a:cubicBezTo>
                  <a:cubicBezTo>
                    <a:pt x="3231555" y="1225322"/>
                    <a:pt x="3236003" y="1228428"/>
                    <a:pt x="3240830" y="1229807"/>
                  </a:cubicBezTo>
                  <a:cubicBezTo>
                    <a:pt x="3275017" y="1239575"/>
                    <a:pt x="3244454" y="1229522"/>
                    <a:pt x="3283693" y="1239332"/>
                  </a:cubicBezTo>
                  <a:cubicBezTo>
                    <a:pt x="3288563" y="1240550"/>
                    <a:pt x="3292981" y="1243640"/>
                    <a:pt x="3297980" y="1244094"/>
                  </a:cubicBezTo>
                  <a:cubicBezTo>
                    <a:pt x="3328060" y="1246829"/>
                    <a:pt x="3358305" y="1247269"/>
                    <a:pt x="3388468" y="1248857"/>
                  </a:cubicBezTo>
                  <a:cubicBezTo>
                    <a:pt x="3399580" y="1247269"/>
                    <a:pt x="3410867" y="1246618"/>
                    <a:pt x="3421805" y="1244094"/>
                  </a:cubicBezTo>
                  <a:cubicBezTo>
                    <a:pt x="3431588" y="1241836"/>
                    <a:pt x="3440855" y="1237744"/>
                    <a:pt x="3450380" y="1234569"/>
                  </a:cubicBezTo>
                  <a:lnTo>
                    <a:pt x="3493243" y="1220282"/>
                  </a:lnTo>
                  <a:cubicBezTo>
                    <a:pt x="3505385" y="1216235"/>
                    <a:pt x="3518643" y="1217107"/>
                    <a:pt x="3531343" y="1215519"/>
                  </a:cubicBezTo>
                  <a:cubicBezTo>
                    <a:pt x="3583730" y="1217107"/>
                    <a:pt x="3636248" y="1216262"/>
                    <a:pt x="3688505" y="1220282"/>
                  </a:cubicBezTo>
                  <a:cubicBezTo>
                    <a:pt x="3698516" y="1221052"/>
                    <a:pt x="3707555" y="1226632"/>
                    <a:pt x="3717080" y="1229807"/>
                  </a:cubicBezTo>
                  <a:cubicBezTo>
                    <a:pt x="3724759" y="1232367"/>
                    <a:pt x="3732955" y="1232982"/>
                    <a:pt x="3740893" y="1234569"/>
                  </a:cubicBezTo>
                  <a:cubicBezTo>
                    <a:pt x="3788956" y="1228562"/>
                    <a:pt x="3766851" y="1233854"/>
                    <a:pt x="3807568" y="1220282"/>
                  </a:cubicBezTo>
                  <a:cubicBezTo>
                    <a:pt x="3845249" y="1207722"/>
                    <a:pt x="3886943" y="1217107"/>
                    <a:pt x="3926630" y="1215519"/>
                  </a:cubicBezTo>
                  <a:cubicBezTo>
                    <a:pt x="3938251" y="1211646"/>
                    <a:pt x="3945972" y="1210465"/>
                    <a:pt x="3955205" y="1201232"/>
                  </a:cubicBezTo>
                  <a:cubicBezTo>
                    <a:pt x="3976746" y="1179690"/>
                    <a:pt x="3951203" y="1191452"/>
                    <a:pt x="3979018" y="1182182"/>
                  </a:cubicBezTo>
                  <a:cubicBezTo>
                    <a:pt x="3983780" y="1179007"/>
                    <a:pt x="3988186" y="1175217"/>
                    <a:pt x="3993305" y="1172657"/>
                  </a:cubicBezTo>
                  <a:cubicBezTo>
                    <a:pt x="3997795" y="1170412"/>
                    <a:pt x="4006005" y="1172657"/>
                    <a:pt x="4007593" y="1167894"/>
                  </a:cubicBezTo>
                  <a:cubicBezTo>
                    <a:pt x="4013138" y="1151259"/>
                    <a:pt x="4009875" y="1132865"/>
                    <a:pt x="4012355" y="1115507"/>
                  </a:cubicBezTo>
                  <a:cubicBezTo>
                    <a:pt x="4013065" y="1110537"/>
                    <a:pt x="4013982" y="1105139"/>
                    <a:pt x="4017118" y="1101219"/>
                  </a:cubicBezTo>
                  <a:cubicBezTo>
                    <a:pt x="4020694" y="1096750"/>
                    <a:pt x="4026286" y="1094254"/>
                    <a:pt x="4031405" y="1091694"/>
                  </a:cubicBezTo>
                  <a:cubicBezTo>
                    <a:pt x="4035895" y="1089449"/>
                    <a:pt x="4040930" y="1088519"/>
                    <a:pt x="4045693" y="1086932"/>
                  </a:cubicBezTo>
                  <a:cubicBezTo>
                    <a:pt x="4082303" y="1062526"/>
                    <a:pt x="4072386" y="1079174"/>
                    <a:pt x="4079030" y="1039307"/>
                  </a:cubicBezTo>
                  <a:cubicBezTo>
                    <a:pt x="4077443" y="1025019"/>
                    <a:pt x="4076631" y="1010624"/>
                    <a:pt x="4074268" y="996444"/>
                  </a:cubicBezTo>
                  <a:cubicBezTo>
                    <a:pt x="4073443" y="991492"/>
                    <a:pt x="4070884" y="986984"/>
                    <a:pt x="4069505" y="982157"/>
                  </a:cubicBezTo>
                  <a:cubicBezTo>
                    <a:pt x="4067707" y="975863"/>
                    <a:pt x="4065819" y="969563"/>
                    <a:pt x="4064743" y="963107"/>
                  </a:cubicBezTo>
                  <a:cubicBezTo>
                    <a:pt x="4062639" y="950482"/>
                    <a:pt x="4061568" y="937707"/>
                    <a:pt x="4059980" y="925007"/>
                  </a:cubicBezTo>
                  <a:cubicBezTo>
                    <a:pt x="4066163" y="881728"/>
                    <a:pt x="4061193" y="902320"/>
                    <a:pt x="4074268" y="863094"/>
                  </a:cubicBezTo>
                  <a:lnTo>
                    <a:pt x="4079030" y="848807"/>
                  </a:lnTo>
                  <a:cubicBezTo>
                    <a:pt x="4069121" y="809166"/>
                    <a:pt x="4081186" y="848354"/>
                    <a:pt x="4064743" y="815469"/>
                  </a:cubicBezTo>
                  <a:cubicBezTo>
                    <a:pt x="4045024" y="776033"/>
                    <a:pt x="4077753" y="827843"/>
                    <a:pt x="4050455" y="786894"/>
                  </a:cubicBezTo>
                  <a:cubicBezTo>
                    <a:pt x="4053630" y="737682"/>
                    <a:pt x="4053005" y="688076"/>
                    <a:pt x="4059980" y="639257"/>
                  </a:cubicBezTo>
                  <a:cubicBezTo>
                    <a:pt x="4067670" y="585429"/>
                    <a:pt x="4063882" y="617111"/>
                    <a:pt x="4069505" y="544007"/>
                  </a:cubicBezTo>
                  <a:cubicBezTo>
                    <a:pt x="4067918" y="524957"/>
                    <a:pt x="4066977" y="505842"/>
                    <a:pt x="4064743" y="486857"/>
                  </a:cubicBezTo>
                  <a:cubicBezTo>
                    <a:pt x="4059942" y="446047"/>
                    <a:pt x="4051880" y="470680"/>
                    <a:pt x="4064743" y="410657"/>
                  </a:cubicBezTo>
                  <a:cubicBezTo>
                    <a:pt x="4065942" y="405060"/>
                    <a:pt x="4071093" y="401132"/>
                    <a:pt x="4074268" y="396369"/>
                  </a:cubicBezTo>
                  <a:cubicBezTo>
                    <a:pt x="4075855" y="391607"/>
                    <a:pt x="4079030" y="387102"/>
                    <a:pt x="4079030" y="382082"/>
                  </a:cubicBezTo>
                  <a:cubicBezTo>
                    <a:pt x="4079030" y="375642"/>
                    <a:pt x="4076203" y="341751"/>
                    <a:pt x="4069505" y="329694"/>
                  </a:cubicBezTo>
                  <a:cubicBezTo>
                    <a:pt x="4063946" y="319687"/>
                    <a:pt x="4050455" y="301119"/>
                    <a:pt x="4050455" y="301119"/>
                  </a:cubicBezTo>
                  <a:cubicBezTo>
                    <a:pt x="4051747" y="293370"/>
                    <a:pt x="4054398" y="268304"/>
                    <a:pt x="4059980" y="258257"/>
                  </a:cubicBezTo>
                  <a:cubicBezTo>
                    <a:pt x="4065539" y="248250"/>
                    <a:pt x="4072680" y="239207"/>
                    <a:pt x="4079030" y="229682"/>
                  </a:cubicBezTo>
                  <a:cubicBezTo>
                    <a:pt x="4081815" y="225505"/>
                    <a:pt x="4081548" y="219884"/>
                    <a:pt x="4083793" y="215394"/>
                  </a:cubicBezTo>
                  <a:cubicBezTo>
                    <a:pt x="4086353" y="210275"/>
                    <a:pt x="4090143" y="205869"/>
                    <a:pt x="4093318" y="201107"/>
                  </a:cubicBezTo>
                  <a:cubicBezTo>
                    <a:pt x="4101659" y="159397"/>
                    <a:pt x="4100832" y="174489"/>
                    <a:pt x="4093318" y="110619"/>
                  </a:cubicBezTo>
                  <a:cubicBezTo>
                    <a:pt x="4092285" y="101841"/>
                    <a:pt x="4085022" y="88036"/>
                    <a:pt x="4079030" y="82044"/>
                  </a:cubicBezTo>
                  <a:cubicBezTo>
                    <a:pt x="4073417" y="76431"/>
                    <a:pt x="4066330" y="72519"/>
                    <a:pt x="4059980" y="67757"/>
                  </a:cubicBezTo>
                  <a:cubicBezTo>
                    <a:pt x="4043238" y="42644"/>
                    <a:pt x="4060109" y="61008"/>
                    <a:pt x="4031405" y="48707"/>
                  </a:cubicBezTo>
                  <a:cubicBezTo>
                    <a:pt x="4026144" y="46452"/>
                    <a:pt x="4022348" y="41507"/>
                    <a:pt x="4017118" y="39182"/>
                  </a:cubicBezTo>
                  <a:cubicBezTo>
                    <a:pt x="3990564" y="27380"/>
                    <a:pt x="3980451" y="28645"/>
                    <a:pt x="3950443" y="24894"/>
                  </a:cubicBezTo>
                  <a:cubicBezTo>
                    <a:pt x="3891705" y="26482"/>
                    <a:pt x="3832916" y="26723"/>
                    <a:pt x="3774230" y="29657"/>
                  </a:cubicBezTo>
                  <a:cubicBezTo>
                    <a:pt x="3769216" y="29908"/>
                    <a:pt x="3764813" y="33201"/>
                    <a:pt x="3759943" y="34419"/>
                  </a:cubicBezTo>
                  <a:lnTo>
                    <a:pt x="3721843" y="43944"/>
                  </a:lnTo>
                  <a:cubicBezTo>
                    <a:pt x="3696443" y="42357"/>
                    <a:pt x="3670859" y="42620"/>
                    <a:pt x="3645643" y="39182"/>
                  </a:cubicBezTo>
                  <a:cubicBezTo>
                    <a:pt x="3645637" y="39181"/>
                    <a:pt x="3609926" y="27276"/>
                    <a:pt x="3602780" y="24894"/>
                  </a:cubicBezTo>
                  <a:lnTo>
                    <a:pt x="3559918" y="10607"/>
                  </a:lnTo>
                  <a:cubicBezTo>
                    <a:pt x="3549268" y="7057"/>
                    <a:pt x="3537693" y="7432"/>
                    <a:pt x="3526580" y="5844"/>
                  </a:cubicBezTo>
                  <a:cubicBezTo>
                    <a:pt x="3505894" y="-1051"/>
                    <a:pt x="3507757" y="-2796"/>
                    <a:pt x="3478955" y="5844"/>
                  </a:cubicBezTo>
                  <a:cubicBezTo>
                    <a:pt x="3473473" y="7489"/>
                    <a:pt x="3469898" y="13044"/>
                    <a:pt x="3464668" y="15369"/>
                  </a:cubicBezTo>
                  <a:cubicBezTo>
                    <a:pt x="3447382" y="23052"/>
                    <a:pt x="3402970" y="34150"/>
                    <a:pt x="3388468" y="34419"/>
                  </a:cubicBezTo>
                  <a:lnTo>
                    <a:pt x="3131293" y="39182"/>
                  </a:lnTo>
                  <a:cubicBezTo>
                    <a:pt x="3090018" y="36007"/>
                    <a:pt x="3048545" y="34792"/>
                    <a:pt x="3007468" y="29657"/>
                  </a:cubicBezTo>
                  <a:cubicBezTo>
                    <a:pt x="2997505" y="28412"/>
                    <a:pt x="2988418" y="23307"/>
                    <a:pt x="2978893" y="20132"/>
                  </a:cubicBezTo>
                  <a:lnTo>
                    <a:pt x="2964605" y="15369"/>
                  </a:lnTo>
                  <a:cubicBezTo>
                    <a:pt x="2930905" y="23795"/>
                    <a:pt x="2959803" y="17108"/>
                    <a:pt x="2916980" y="24894"/>
                  </a:cubicBezTo>
                  <a:cubicBezTo>
                    <a:pt x="2909016" y="26342"/>
                    <a:pt x="2901255" y="29305"/>
                    <a:pt x="2893168" y="29657"/>
                  </a:cubicBezTo>
                  <a:cubicBezTo>
                    <a:pt x="2828122" y="32485"/>
                    <a:pt x="2762993" y="32832"/>
                    <a:pt x="2697905" y="34419"/>
                  </a:cubicBezTo>
                  <a:cubicBezTo>
                    <a:pt x="2659805" y="32832"/>
                    <a:pt x="2621634" y="32474"/>
                    <a:pt x="2583605" y="29657"/>
                  </a:cubicBezTo>
                  <a:cubicBezTo>
                    <a:pt x="2578599" y="29286"/>
                    <a:pt x="2574338" y="24894"/>
                    <a:pt x="2569318" y="24894"/>
                  </a:cubicBezTo>
                  <a:cubicBezTo>
                    <a:pt x="2498270" y="24894"/>
                    <a:pt x="2500005" y="30331"/>
                    <a:pt x="2440730" y="34419"/>
                  </a:cubicBezTo>
                  <a:cubicBezTo>
                    <a:pt x="2410597" y="36497"/>
                    <a:pt x="2380405" y="37594"/>
                    <a:pt x="2350243" y="39182"/>
                  </a:cubicBezTo>
                  <a:cubicBezTo>
                    <a:pt x="2303328" y="45046"/>
                    <a:pt x="2281133" y="48707"/>
                    <a:pt x="2226418" y="48707"/>
                  </a:cubicBezTo>
                  <a:cubicBezTo>
                    <a:pt x="2188285" y="48707"/>
                    <a:pt x="2150218" y="45532"/>
                    <a:pt x="2112118" y="43944"/>
                  </a:cubicBezTo>
                  <a:cubicBezTo>
                    <a:pt x="2026294" y="15336"/>
                    <a:pt x="2093580" y="34155"/>
                    <a:pt x="1902568" y="39182"/>
                  </a:cubicBezTo>
                  <a:cubicBezTo>
                    <a:pt x="1881930" y="37594"/>
                    <a:pt x="1861100" y="37647"/>
                    <a:pt x="1840655" y="34419"/>
                  </a:cubicBezTo>
                  <a:cubicBezTo>
                    <a:pt x="1830738" y="32853"/>
                    <a:pt x="1821605" y="28069"/>
                    <a:pt x="1812080" y="24894"/>
                  </a:cubicBezTo>
                  <a:lnTo>
                    <a:pt x="1797793" y="20132"/>
                  </a:lnTo>
                  <a:cubicBezTo>
                    <a:pt x="1772146" y="11584"/>
                    <a:pt x="1743796" y="17295"/>
                    <a:pt x="1716830" y="15369"/>
                  </a:cubicBezTo>
                  <a:cubicBezTo>
                    <a:pt x="1699340" y="14120"/>
                    <a:pt x="1681905" y="12194"/>
                    <a:pt x="1664443" y="10607"/>
                  </a:cubicBezTo>
                  <a:cubicBezTo>
                    <a:pt x="1643805" y="12194"/>
                    <a:pt x="1623102" y="13083"/>
                    <a:pt x="1602530" y="15369"/>
                  </a:cubicBezTo>
                  <a:cubicBezTo>
                    <a:pt x="1594485" y="16263"/>
                    <a:pt x="1586742" y="19062"/>
                    <a:pt x="1578718" y="20132"/>
                  </a:cubicBezTo>
                  <a:cubicBezTo>
                    <a:pt x="1562904" y="22241"/>
                    <a:pt x="1546924" y="22915"/>
                    <a:pt x="1531093" y="24894"/>
                  </a:cubicBezTo>
                  <a:cubicBezTo>
                    <a:pt x="1521511" y="26092"/>
                    <a:pt x="1511886" y="27315"/>
                    <a:pt x="1502518" y="29657"/>
                  </a:cubicBezTo>
                  <a:cubicBezTo>
                    <a:pt x="1492778" y="32092"/>
                    <a:pt x="1473943" y="39182"/>
                    <a:pt x="1473943" y="39182"/>
                  </a:cubicBezTo>
                  <a:lnTo>
                    <a:pt x="1278680" y="34419"/>
                  </a:lnTo>
                  <a:cubicBezTo>
                    <a:pt x="1269032" y="34008"/>
                    <a:pt x="1259761" y="29657"/>
                    <a:pt x="1250105" y="29657"/>
                  </a:cubicBezTo>
                  <a:cubicBezTo>
                    <a:pt x="1184998" y="29657"/>
                    <a:pt x="1119930" y="32832"/>
                    <a:pt x="1054843" y="34419"/>
                  </a:cubicBezTo>
                  <a:cubicBezTo>
                    <a:pt x="1046905" y="36007"/>
                    <a:pt x="1038883" y="37219"/>
                    <a:pt x="1031030" y="39182"/>
                  </a:cubicBezTo>
                  <a:cubicBezTo>
                    <a:pt x="1026160" y="40400"/>
                    <a:pt x="1021763" y="43944"/>
                    <a:pt x="1016743" y="43944"/>
                  </a:cubicBezTo>
                  <a:cubicBezTo>
                    <a:pt x="943701" y="43944"/>
                    <a:pt x="870693" y="40769"/>
                    <a:pt x="797668" y="39182"/>
                  </a:cubicBezTo>
                  <a:cubicBezTo>
                    <a:pt x="778618" y="37594"/>
                    <a:pt x="759503" y="36653"/>
                    <a:pt x="740518" y="34419"/>
                  </a:cubicBezTo>
                  <a:cubicBezTo>
                    <a:pt x="732479" y="33473"/>
                    <a:pt x="724744" y="30603"/>
                    <a:pt x="716705" y="29657"/>
                  </a:cubicBezTo>
                  <a:cubicBezTo>
                    <a:pt x="697720" y="27423"/>
                    <a:pt x="678554" y="27005"/>
                    <a:pt x="659555" y="24894"/>
                  </a:cubicBezTo>
                  <a:cubicBezTo>
                    <a:pt x="638529" y="22558"/>
                    <a:pt x="630854" y="20101"/>
                    <a:pt x="611930" y="15369"/>
                  </a:cubicBezTo>
                  <a:lnTo>
                    <a:pt x="526205" y="20132"/>
                  </a:lnTo>
                  <a:cubicBezTo>
                    <a:pt x="501195" y="21918"/>
                    <a:pt x="478664" y="23683"/>
                    <a:pt x="454768" y="29657"/>
                  </a:cubicBezTo>
                  <a:cubicBezTo>
                    <a:pt x="449898" y="30875"/>
                    <a:pt x="445243" y="32832"/>
                    <a:pt x="440480" y="34419"/>
                  </a:cubicBezTo>
                  <a:lnTo>
                    <a:pt x="307130" y="29657"/>
                  </a:lnTo>
                  <a:cubicBezTo>
                    <a:pt x="291198" y="28818"/>
                    <a:pt x="275283" y="27261"/>
                    <a:pt x="259505" y="24894"/>
                  </a:cubicBezTo>
                  <a:cubicBezTo>
                    <a:pt x="243495" y="22492"/>
                    <a:pt x="228051" y="16139"/>
                    <a:pt x="211880" y="15369"/>
                  </a:cubicBezTo>
                  <a:lnTo>
                    <a:pt x="111868" y="10607"/>
                  </a:lnTo>
                  <a:cubicBezTo>
                    <a:pt x="99168" y="12194"/>
                    <a:pt x="86116" y="12002"/>
                    <a:pt x="73768" y="15369"/>
                  </a:cubicBezTo>
                  <a:cubicBezTo>
                    <a:pt x="68246" y="16875"/>
                    <a:pt x="64711" y="22569"/>
                    <a:pt x="59480" y="24894"/>
                  </a:cubicBezTo>
                  <a:cubicBezTo>
                    <a:pt x="50305" y="28972"/>
                    <a:pt x="40430" y="33625"/>
                    <a:pt x="30905" y="34419"/>
                  </a:cubicBezTo>
                  <a:cubicBezTo>
                    <a:pt x="21380" y="35213"/>
                    <a:pt x="11855" y="31244"/>
                    <a:pt x="2330" y="29657"/>
                  </a:cubicBezTo>
                  <a:cubicBezTo>
                    <a:pt x="-1639" y="224919"/>
                    <a:pt x="-844" y="1008350"/>
                    <a:pt x="7093" y="120599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IN" sz="10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" name="Rechteck 65"/>
            <p:cNvSpPr/>
            <p:nvPr/>
          </p:nvSpPr>
          <p:spPr bwMode="gray">
            <a:xfrm>
              <a:off x="2629558" y="4465305"/>
              <a:ext cx="2580887" cy="70270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95000"/>
                </a:lnSpc>
                <a:spcAft>
                  <a:spcPts val="664"/>
                </a:spcAft>
                <a:defRPr/>
              </a:pPr>
              <a:r>
                <a:rPr lang="en-US" b="1" dirty="0">
                  <a:solidFill>
                    <a:srgbClr val="FFFFFF"/>
                  </a:solidFill>
                </a:rPr>
                <a:t>Audits Quality and process certifications </a:t>
              </a:r>
              <a:r>
                <a:rPr lang="en-US" b="1" dirty="0">
                  <a:solidFill>
                    <a:srgbClr val="FFFFFF"/>
                  </a:solidFill>
                  <a:latin typeface="Arial"/>
                </a:rPr>
                <a:t>Training, Helpdesk</a:t>
              </a:r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098426" y="4365434"/>
              <a:ext cx="376865" cy="649878"/>
            </a:xfrm>
            <a:prstGeom prst="rect">
              <a:avLst/>
            </a:prstGeom>
            <a:noFill/>
          </p:spPr>
          <p:txBody>
            <a:bodyPr wrap="none" lIns="0" tIns="30359" rIns="0" bIns="0" rtlCol="0">
              <a:spAutoFit/>
            </a:bodyPr>
            <a:lstStyle/>
            <a:p>
              <a:pPr algn="ctr">
                <a:lnSpc>
                  <a:spcPct val="85000"/>
                </a:lnSpc>
                <a:spcAft>
                  <a:spcPts val="498"/>
                </a:spcAft>
                <a:buClr>
                  <a:srgbClr val="FFE600"/>
                </a:buClr>
                <a:buSzPct val="70000"/>
              </a:pPr>
              <a:r>
                <a:rPr lang="en-US" sz="6000" dirty="0">
                  <a:solidFill>
                    <a:srgbClr val="FFE600"/>
                  </a:solidFill>
                  <a:latin typeface="Arial"/>
                </a:rPr>
                <a:t>6</a:t>
              </a:r>
              <a:endParaRPr lang="en-IN" sz="6000" dirty="0">
                <a:solidFill>
                  <a:srgbClr val="FFE600"/>
                </a:solidFill>
                <a:latin typeface="Arial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2629558" y="4398091"/>
              <a:ext cx="0" cy="913413"/>
            </a:xfrm>
            <a:prstGeom prst="line">
              <a:avLst/>
            </a:prstGeom>
            <a:ln w="1905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B9C41735-6708-4E29-B4EB-D42475CB8AA6}"/>
              </a:ext>
            </a:extLst>
          </p:cNvPr>
          <p:cNvGrpSpPr>
            <a:grpSpLocks/>
          </p:cNvGrpSpPr>
          <p:nvPr/>
        </p:nvGrpSpPr>
        <p:grpSpPr bwMode="gray">
          <a:xfrm>
            <a:off x="287942" y="5236829"/>
            <a:ext cx="1464371" cy="1466246"/>
            <a:chOff x="3271" y="1329"/>
            <a:chExt cx="1976" cy="2008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4" name="Oval 43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3A002509-3C46-4AAF-91EC-CC153FCF1EE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71" y="1329"/>
              <a:ext cx="1940" cy="194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" name="Freeform 9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8A3ED97D-C64A-4AB8-A219-A7838AAAF9C3}"/>
                </a:ext>
              </a:extLst>
            </p:cNvPr>
            <p:cNvSpPr>
              <a:spLocks/>
            </p:cNvSpPr>
            <p:nvPr/>
          </p:nvSpPr>
          <p:spPr bwMode="gray">
            <a:xfrm>
              <a:off x="3287" y="1713"/>
              <a:ext cx="1960" cy="1624"/>
            </a:xfrm>
            <a:custGeom>
              <a:avLst/>
              <a:gdLst/>
              <a:ahLst/>
              <a:cxnLst>
                <a:cxn ang="0">
                  <a:pos x="6" y="540"/>
                </a:cxn>
                <a:cxn ang="0">
                  <a:pos x="2" y="416"/>
                </a:cxn>
                <a:cxn ang="0">
                  <a:pos x="762" y="480"/>
                </a:cxn>
                <a:cxn ang="0">
                  <a:pos x="1498" y="440"/>
                </a:cxn>
                <a:cxn ang="0">
                  <a:pos x="822" y="1232"/>
                </a:cxn>
                <a:cxn ang="0">
                  <a:pos x="6" y="540"/>
                </a:cxn>
              </a:cxnLst>
              <a:rect l="0" t="0" r="r" b="b"/>
              <a:pathLst>
                <a:path w="1562" h="1296">
                  <a:moveTo>
                    <a:pt x="6" y="540"/>
                  </a:moveTo>
                  <a:cubicBezTo>
                    <a:pt x="0" y="506"/>
                    <a:pt x="5" y="454"/>
                    <a:pt x="2" y="416"/>
                  </a:cubicBezTo>
                  <a:cubicBezTo>
                    <a:pt x="2" y="416"/>
                    <a:pt x="426" y="0"/>
                    <a:pt x="762" y="480"/>
                  </a:cubicBezTo>
                  <a:cubicBezTo>
                    <a:pt x="1098" y="960"/>
                    <a:pt x="1347" y="497"/>
                    <a:pt x="1498" y="440"/>
                  </a:cubicBezTo>
                  <a:cubicBezTo>
                    <a:pt x="1562" y="416"/>
                    <a:pt x="1462" y="1216"/>
                    <a:pt x="822" y="1232"/>
                  </a:cubicBezTo>
                  <a:cubicBezTo>
                    <a:pt x="822" y="1232"/>
                    <a:pt x="139" y="1296"/>
                    <a:pt x="6" y="540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" name="Oval 45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F63AE5E1-2936-4711-A7F9-AAFE3F2C6E8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381" y="1439"/>
              <a:ext cx="1720" cy="172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" name="Oval 12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9BD51BD0-242C-442C-80B5-A38448B10E6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406" y="1464"/>
              <a:ext cx="1671" cy="166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" name="Oval 13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760631CE-70CE-4965-9FD2-ADD96751627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412" y="1469"/>
              <a:ext cx="1660" cy="1661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" name="Freeform 105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1FD06C8E-502C-42FB-8ADB-F75D0AB08D58}"/>
                </a:ext>
              </a:extLst>
            </p:cNvPr>
            <p:cNvSpPr>
              <a:spLocks/>
            </p:cNvSpPr>
            <p:nvPr/>
          </p:nvSpPr>
          <p:spPr bwMode="gray">
            <a:xfrm>
              <a:off x="3780" y="1405"/>
              <a:ext cx="1370" cy="1801"/>
            </a:xfrm>
            <a:custGeom>
              <a:avLst/>
              <a:gdLst/>
              <a:ahLst/>
              <a:cxnLst>
                <a:cxn ang="0">
                  <a:pos x="954" y="786"/>
                </a:cxn>
                <a:cxn ang="0">
                  <a:pos x="480" y="1278"/>
                </a:cxn>
                <a:cxn ang="0">
                  <a:pos x="0" y="994"/>
                </a:cxn>
                <a:cxn ang="0">
                  <a:pos x="326" y="112"/>
                </a:cxn>
                <a:cxn ang="0">
                  <a:pos x="775" y="236"/>
                </a:cxn>
                <a:cxn ang="0">
                  <a:pos x="954" y="786"/>
                </a:cxn>
              </a:cxnLst>
              <a:rect l="0" t="0" r="r" b="b"/>
              <a:pathLst>
                <a:path w="1046" h="1377">
                  <a:moveTo>
                    <a:pt x="954" y="786"/>
                  </a:moveTo>
                  <a:cubicBezTo>
                    <a:pt x="920" y="1040"/>
                    <a:pt x="692" y="1236"/>
                    <a:pt x="480" y="1278"/>
                  </a:cubicBezTo>
                  <a:cubicBezTo>
                    <a:pt x="440" y="1284"/>
                    <a:pt x="44" y="1377"/>
                    <a:pt x="0" y="994"/>
                  </a:cubicBezTo>
                  <a:cubicBezTo>
                    <a:pt x="1046" y="1044"/>
                    <a:pt x="734" y="292"/>
                    <a:pt x="326" y="112"/>
                  </a:cubicBezTo>
                  <a:cubicBezTo>
                    <a:pt x="118" y="42"/>
                    <a:pt x="558" y="0"/>
                    <a:pt x="775" y="236"/>
                  </a:cubicBezTo>
                  <a:cubicBezTo>
                    <a:pt x="934" y="409"/>
                    <a:pt x="974" y="634"/>
                    <a:pt x="954" y="786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" name="Freeform 14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21704D31-F75E-4702-B922-6E47707249E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271" y="1329"/>
              <a:ext cx="1940" cy="1940"/>
            </a:xfrm>
            <a:custGeom>
              <a:avLst/>
              <a:gdLst/>
              <a:ahLst/>
              <a:cxnLst>
                <a:cxn ang="0">
                  <a:pos x="774" y="0"/>
                </a:cxn>
                <a:cxn ang="0">
                  <a:pos x="0" y="774"/>
                </a:cxn>
                <a:cxn ang="0">
                  <a:pos x="774" y="1548"/>
                </a:cxn>
                <a:cxn ang="0">
                  <a:pos x="1547" y="774"/>
                </a:cxn>
                <a:cxn ang="0">
                  <a:pos x="774" y="0"/>
                </a:cxn>
                <a:cxn ang="0">
                  <a:pos x="779" y="1522"/>
                </a:cxn>
                <a:cxn ang="0">
                  <a:pos x="28" y="774"/>
                </a:cxn>
                <a:cxn ang="0">
                  <a:pos x="774" y="28"/>
                </a:cxn>
                <a:cxn ang="0">
                  <a:pos x="1519" y="774"/>
                </a:cxn>
                <a:cxn ang="0">
                  <a:pos x="779" y="1522"/>
                </a:cxn>
              </a:cxnLst>
              <a:rect l="0" t="0" r="r" b="b"/>
              <a:pathLst>
                <a:path w="1547" h="1548">
                  <a:moveTo>
                    <a:pt x="774" y="0"/>
                  </a:moveTo>
                  <a:cubicBezTo>
                    <a:pt x="346" y="0"/>
                    <a:pt x="0" y="347"/>
                    <a:pt x="0" y="774"/>
                  </a:cubicBezTo>
                  <a:cubicBezTo>
                    <a:pt x="0" y="1202"/>
                    <a:pt x="346" y="1548"/>
                    <a:pt x="774" y="1548"/>
                  </a:cubicBezTo>
                  <a:cubicBezTo>
                    <a:pt x="1201" y="1548"/>
                    <a:pt x="1547" y="1202"/>
                    <a:pt x="1547" y="774"/>
                  </a:cubicBezTo>
                  <a:cubicBezTo>
                    <a:pt x="1547" y="347"/>
                    <a:pt x="1201" y="0"/>
                    <a:pt x="774" y="0"/>
                  </a:cubicBezTo>
                  <a:close/>
                  <a:moveTo>
                    <a:pt x="779" y="1522"/>
                  </a:moveTo>
                  <a:cubicBezTo>
                    <a:pt x="367" y="1522"/>
                    <a:pt x="28" y="1186"/>
                    <a:pt x="28" y="774"/>
                  </a:cubicBezTo>
                  <a:cubicBezTo>
                    <a:pt x="28" y="362"/>
                    <a:pt x="362" y="28"/>
                    <a:pt x="774" y="28"/>
                  </a:cubicBezTo>
                  <a:cubicBezTo>
                    <a:pt x="1185" y="28"/>
                    <a:pt x="1519" y="362"/>
                    <a:pt x="1519" y="774"/>
                  </a:cubicBezTo>
                  <a:cubicBezTo>
                    <a:pt x="1519" y="1186"/>
                    <a:pt x="1191" y="1522"/>
                    <a:pt x="779" y="1522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" name="Freeform 15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1D326E9C-EBF2-4F98-B0C4-76DCC70753AE}"/>
                </a:ext>
              </a:extLst>
            </p:cNvPr>
            <p:cNvSpPr>
              <a:spLocks/>
            </p:cNvSpPr>
            <p:nvPr/>
          </p:nvSpPr>
          <p:spPr bwMode="gray">
            <a:xfrm>
              <a:off x="4327" y="1758"/>
              <a:ext cx="186" cy="90"/>
            </a:xfrm>
            <a:custGeom>
              <a:avLst/>
              <a:gdLst/>
              <a:ahLst/>
              <a:cxnLst>
                <a:cxn ang="0">
                  <a:pos x="148" y="52"/>
                </a:cxn>
                <a:cxn ang="0">
                  <a:pos x="136" y="73"/>
                </a:cxn>
                <a:cxn ang="0">
                  <a:pos x="0" y="24"/>
                </a:cxn>
                <a:cxn ang="0">
                  <a:pos x="4" y="0"/>
                </a:cxn>
                <a:cxn ang="0">
                  <a:pos x="148" y="52"/>
                </a:cxn>
              </a:cxnLst>
              <a:rect l="0" t="0" r="r" b="b"/>
              <a:pathLst>
                <a:path w="148" h="73">
                  <a:moveTo>
                    <a:pt x="148" y="52"/>
                  </a:moveTo>
                  <a:cubicBezTo>
                    <a:pt x="136" y="73"/>
                    <a:pt x="136" y="73"/>
                    <a:pt x="136" y="73"/>
                  </a:cubicBezTo>
                  <a:cubicBezTo>
                    <a:pt x="95" y="49"/>
                    <a:pt x="49" y="32"/>
                    <a:pt x="0" y="2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6" y="9"/>
                    <a:pt x="104" y="27"/>
                    <a:pt x="148" y="52"/>
                  </a:cubicBezTo>
                  <a:close/>
                </a:path>
              </a:pathLst>
            </a:custGeom>
            <a:grpFill/>
            <a:ln w="1588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" name="Line 16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9E9EE5D4-2127-4C68-AAB9-E75E29D877C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108" y="1486"/>
              <a:ext cx="275" cy="1633"/>
            </a:xfrm>
            <a:prstGeom prst="line">
              <a:avLst/>
            </a:prstGeom>
            <a:grpFill/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" name="Line 17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07F0BAA5-1E8B-443D-83A4-710CCF01B6E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3838" y="1578"/>
              <a:ext cx="817" cy="1440"/>
            </a:xfrm>
            <a:prstGeom prst="line">
              <a:avLst/>
            </a:prstGeom>
            <a:grpFill/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" name="Line 18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638FAB0D-BB49-4F75-A269-CA5F99DAED93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3601" y="1770"/>
              <a:ext cx="1271" cy="1065"/>
            </a:xfrm>
            <a:prstGeom prst="line">
              <a:avLst/>
            </a:prstGeom>
            <a:grpFill/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" name="Line 19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EB86556E-C516-4BC2-BF1B-041ACC8D997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3457" y="2021"/>
              <a:ext cx="1559" cy="565"/>
            </a:xfrm>
            <a:prstGeom prst="line">
              <a:avLst/>
            </a:prstGeom>
            <a:grpFill/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" name="Line 20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21E89A75-3107-4DCA-8BDD-ADC0E4F9966A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3408" y="2298"/>
              <a:ext cx="1660" cy="0"/>
            </a:xfrm>
            <a:prstGeom prst="line">
              <a:avLst/>
            </a:prstGeom>
            <a:grpFill/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" name="Line 21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B87D7F99-D65C-4229-9081-27AF4B1F1DBD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4245" y="1471"/>
              <a:ext cx="2" cy="1659"/>
            </a:xfrm>
            <a:prstGeom prst="line">
              <a:avLst/>
            </a:prstGeom>
            <a:grpFill/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" name="Line 22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FE6AAFDC-514A-4BC8-8EBA-2A8CDD9A5B62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3460" y="2015"/>
              <a:ext cx="1558" cy="576"/>
            </a:xfrm>
            <a:prstGeom prst="line">
              <a:avLst/>
            </a:prstGeom>
            <a:grpFill/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" name="Line 23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BB3B33F8-61D9-4AF4-95C6-6B4AE4B3CF3D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3607" y="1767"/>
              <a:ext cx="1265" cy="1071"/>
            </a:xfrm>
            <a:prstGeom prst="line">
              <a:avLst/>
            </a:prstGeom>
            <a:grpFill/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" name="Line 24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9AA70E62-0C62-429E-820E-FA633AA15953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3836" y="1581"/>
              <a:ext cx="815" cy="1443"/>
            </a:xfrm>
            <a:prstGeom prst="line">
              <a:avLst/>
            </a:prstGeom>
            <a:grpFill/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" name="Line 25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DC71E28A-70EA-4CEC-A91B-63BB17240BA5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4105" y="1486"/>
              <a:ext cx="278" cy="1633"/>
            </a:xfrm>
            <a:prstGeom prst="line">
              <a:avLst/>
            </a:prstGeom>
            <a:grpFill/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" name="Freeform 26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E33088BA-22FE-4304-B31D-437510C429EF}"/>
                </a:ext>
              </a:extLst>
            </p:cNvPr>
            <p:cNvSpPr>
              <a:spLocks/>
            </p:cNvSpPr>
            <p:nvPr/>
          </p:nvSpPr>
          <p:spPr bwMode="gray">
            <a:xfrm>
              <a:off x="4139" y="1750"/>
              <a:ext cx="193" cy="40"/>
            </a:xfrm>
            <a:custGeom>
              <a:avLst/>
              <a:gdLst/>
              <a:ahLst/>
              <a:cxnLst>
                <a:cxn ang="0">
                  <a:pos x="153" y="6"/>
                </a:cxn>
                <a:cxn ang="0">
                  <a:pos x="149" y="30"/>
                </a:cxn>
                <a:cxn ang="0">
                  <a:pos x="80" y="24"/>
                </a:cxn>
                <a:cxn ang="0">
                  <a:pos x="4" y="31"/>
                </a:cxn>
                <a:cxn ang="0">
                  <a:pos x="0" y="8"/>
                </a:cxn>
                <a:cxn ang="0">
                  <a:pos x="80" y="0"/>
                </a:cxn>
                <a:cxn ang="0">
                  <a:pos x="153" y="6"/>
                </a:cxn>
              </a:cxnLst>
              <a:rect l="0" t="0" r="r" b="b"/>
              <a:pathLst>
                <a:path w="153" h="31">
                  <a:moveTo>
                    <a:pt x="153" y="6"/>
                  </a:moveTo>
                  <a:cubicBezTo>
                    <a:pt x="149" y="30"/>
                    <a:pt x="149" y="30"/>
                    <a:pt x="149" y="30"/>
                  </a:cubicBezTo>
                  <a:cubicBezTo>
                    <a:pt x="127" y="26"/>
                    <a:pt x="104" y="24"/>
                    <a:pt x="80" y="24"/>
                  </a:cubicBezTo>
                  <a:cubicBezTo>
                    <a:pt x="54" y="24"/>
                    <a:pt x="29" y="27"/>
                    <a:pt x="4" y="3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6" y="3"/>
                    <a:pt x="53" y="0"/>
                    <a:pt x="80" y="0"/>
                  </a:cubicBezTo>
                  <a:cubicBezTo>
                    <a:pt x="105" y="0"/>
                    <a:pt x="129" y="2"/>
                    <a:pt x="153" y="6"/>
                  </a:cubicBezTo>
                  <a:close/>
                </a:path>
              </a:pathLst>
            </a:custGeom>
            <a:grpFill/>
            <a:ln w="1588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" name="Freeform 27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29B47DCA-6CBF-43A3-98B9-60192D7DE757}"/>
                </a:ext>
              </a:extLst>
            </p:cNvPr>
            <p:cNvSpPr>
              <a:spLocks/>
            </p:cNvSpPr>
            <p:nvPr/>
          </p:nvSpPr>
          <p:spPr bwMode="gray">
            <a:xfrm>
              <a:off x="3756" y="2273"/>
              <a:ext cx="480" cy="27"/>
            </a:xfrm>
            <a:custGeom>
              <a:avLst/>
              <a:gdLst/>
              <a:ahLst/>
              <a:cxnLst>
                <a:cxn ang="0">
                  <a:pos x="367" y="20"/>
                </a:cxn>
                <a:cxn ang="0">
                  <a:pos x="329" y="0"/>
                </a:cxn>
                <a:cxn ang="0">
                  <a:pos x="0" y="20"/>
                </a:cxn>
                <a:cxn ang="0">
                  <a:pos x="367" y="20"/>
                </a:cxn>
              </a:cxnLst>
              <a:rect l="0" t="0" r="r" b="b"/>
              <a:pathLst>
                <a:path w="367" h="20">
                  <a:moveTo>
                    <a:pt x="367" y="20"/>
                  </a:moveTo>
                  <a:lnTo>
                    <a:pt x="329" y="0"/>
                  </a:lnTo>
                  <a:lnTo>
                    <a:pt x="0" y="20"/>
                  </a:lnTo>
                  <a:lnTo>
                    <a:pt x="367" y="2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" name="Freeform 28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3523E837-3003-4BA1-85C4-DA2B183E9F20}"/>
                </a:ext>
              </a:extLst>
            </p:cNvPr>
            <p:cNvSpPr>
              <a:spLocks/>
            </p:cNvSpPr>
            <p:nvPr/>
          </p:nvSpPr>
          <p:spPr bwMode="gray">
            <a:xfrm>
              <a:off x="3756" y="2301"/>
              <a:ext cx="480" cy="27"/>
            </a:xfrm>
            <a:custGeom>
              <a:avLst/>
              <a:gdLst/>
              <a:ahLst/>
              <a:cxnLst>
                <a:cxn ang="0">
                  <a:pos x="367" y="0"/>
                </a:cxn>
                <a:cxn ang="0">
                  <a:pos x="328" y="21"/>
                </a:cxn>
                <a:cxn ang="0">
                  <a:pos x="0" y="0"/>
                </a:cxn>
                <a:cxn ang="0">
                  <a:pos x="367" y="0"/>
                </a:cxn>
              </a:cxnLst>
              <a:rect l="0" t="0" r="r" b="b"/>
              <a:pathLst>
                <a:path w="367" h="21">
                  <a:moveTo>
                    <a:pt x="367" y="0"/>
                  </a:moveTo>
                  <a:lnTo>
                    <a:pt x="328" y="21"/>
                  </a:lnTo>
                  <a:lnTo>
                    <a:pt x="0" y="0"/>
                  </a:lnTo>
                  <a:lnTo>
                    <a:pt x="367" y="0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" name="Freeform 29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DF0A8542-1C72-4494-A04A-931C6F836073}"/>
                </a:ext>
              </a:extLst>
            </p:cNvPr>
            <p:cNvSpPr>
              <a:spLocks/>
            </p:cNvSpPr>
            <p:nvPr/>
          </p:nvSpPr>
          <p:spPr bwMode="gray">
            <a:xfrm>
              <a:off x="4238" y="2273"/>
              <a:ext cx="482" cy="27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40" y="0"/>
                </a:cxn>
                <a:cxn ang="0">
                  <a:pos x="368" y="20"/>
                </a:cxn>
                <a:cxn ang="0">
                  <a:pos x="0" y="20"/>
                </a:cxn>
              </a:cxnLst>
              <a:rect l="0" t="0" r="r" b="b"/>
              <a:pathLst>
                <a:path w="368" h="20">
                  <a:moveTo>
                    <a:pt x="0" y="20"/>
                  </a:moveTo>
                  <a:lnTo>
                    <a:pt x="40" y="0"/>
                  </a:lnTo>
                  <a:lnTo>
                    <a:pt x="368" y="20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" name="Freeform 30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681E5373-C2DF-4DD6-8AA8-66B6E4F76980}"/>
                </a:ext>
              </a:extLst>
            </p:cNvPr>
            <p:cNvSpPr>
              <a:spLocks/>
            </p:cNvSpPr>
            <p:nvPr/>
          </p:nvSpPr>
          <p:spPr bwMode="gray">
            <a:xfrm>
              <a:off x="4238" y="2301"/>
              <a:ext cx="482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" y="21"/>
                </a:cxn>
                <a:cxn ang="0">
                  <a:pos x="368" y="0"/>
                </a:cxn>
                <a:cxn ang="0">
                  <a:pos x="0" y="0"/>
                </a:cxn>
              </a:cxnLst>
              <a:rect l="0" t="0" r="r" b="b"/>
              <a:pathLst>
                <a:path w="368" h="21">
                  <a:moveTo>
                    <a:pt x="0" y="0"/>
                  </a:moveTo>
                  <a:lnTo>
                    <a:pt x="39" y="21"/>
                  </a:lnTo>
                  <a:lnTo>
                    <a:pt x="36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" name="Freeform 31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DD449E21-AF95-4571-BC9E-0B765EDFA1A3}"/>
                </a:ext>
              </a:extLst>
            </p:cNvPr>
            <p:cNvSpPr>
              <a:spLocks/>
            </p:cNvSpPr>
            <p:nvPr/>
          </p:nvSpPr>
          <p:spPr bwMode="gray">
            <a:xfrm>
              <a:off x="4188" y="1821"/>
              <a:ext cx="50" cy="480"/>
            </a:xfrm>
            <a:custGeom>
              <a:avLst/>
              <a:gdLst/>
              <a:ahLst/>
              <a:cxnLst>
                <a:cxn ang="0">
                  <a:pos x="39" y="368"/>
                </a:cxn>
                <a:cxn ang="0">
                  <a:pos x="0" y="346"/>
                </a:cxn>
                <a:cxn ang="0">
                  <a:pos x="39" y="0"/>
                </a:cxn>
                <a:cxn ang="0">
                  <a:pos x="39" y="368"/>
                </a:cxn>
              </a:cxnLst>
              <a:rect l="0" t="0" r="r" b="b"/>
              <a:pathLst>
                <a:path w="39" h="368">
                  <a:moveTo>
                    <a:pt x="39" y="368"/>
                  </a:moveTo>
                  <a:lnTo>
                    <a:pt x="0" y="346"/>
                  </a:lnTo>
                  <a:lnTo>
                    <a:pt x="39" y="0"/>
                  </a:lnTo>
                  <a:lnTo>
                    <a:pt x="39" y="368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" name="Freeform 32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9B1EF1A2-9E3D-4B2E-849C-6F004EF6D76E}"/>
                </a:ext>
              </a:extLst>
            </p:cNvPr>
            <p:cNvSpPr>
              <a:spLocks/>
            </p:cNvSpPr>
            <p:nvPr/>
          </p:nvSpPr>
          <p:spPr bwMode="gray">
            <a:xfrm>
              <a:off x="4238" y="1822"/>
              <a:ext cx="51" cy="479"/>
            </a:xfrm>
            <a:custGeom>
              <a:avLst/>
              <a:gdLst/>
              <a:ahLst/>
              <a:cxnLst>
                <a:cxn ang="0">
                  <a:pos x="0" y="367"/>
                </a:cxn>
                <a:cxn ang="0">
                  <a:pos x="39" y="345"/>
                </a:cxn>
                <a:cxn ang="0">
                  <a:pos x="0" y="0"/>
                </a:cxn>
                <a:cxn ang="0">
                  <a:pos x="0" y="367"/>
                </a:cxn>
              </a:cxnLst>
              <a:rect l="0" t="0" r="r" b="b"/>
              <a:pathLst>
                <a:path w="39" h="367">
                  <a:moveTo>
                    <a:pt x="0" y="367"/>
                  </a:moveTo>
                  <a:lnTo>
                    <a:pt x="39" y="345"/>
                  </a:lnTo>
                  <a:lnTo>
                    <a:pt x="0" y="0"/>
                  </a:lnTo>
                  <a:lnTo>
                    <a:pt x="0" y="36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" name="Freeform 33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C468D528-286C-4D9A-A74F-8E8611705E59}"/>
                </a:ext>
              </a:extLst>
            </p:cNvPr>
            <p:cNvSpPr>
              <a:spLocks/>
            </p:cNvSpPr>
            <p:nvPr/>
          </p:nvSpPr>
          <p:spPr bwMode="gray">
            <a:xfrm>
              <a:off x="4186" y="2301"/>
              <a:ext cx="52" cy="481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21"/>
                </a:cxn>
                <a:cxn ang="0">
                  <a:pos x="40" y="368"/>
                </a:cxn>
                <a:cxn ang="0">
                  <a:pos x="40" y="0"/>
                </a:cxn>
              </a:cxnLst>
              <a:rect l="0" t="0" r="r" b="b"/>
              <a:pathLst>
                <a:path w="40" h="368">
                  <a:moveTo>
                    <a:pt x="40" y="0"/>
                  </a:moveTo>
                  <a:lnTo>
                    <a:pt x="0" y="21"/>
                  </a:lnTo>
                  <a:lnTo>
                    <a:pt x="40" y="368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" name="Freeform 34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F4B35B78-627A-4ACA-B30B-6A6A04717164}"/>
                </a:ext>
              </a:extLst>
            </p:cNvPr>
            <p:cNvSpPr>
              <a:spLocks/>
            </p:cNvSpPr>
            <p:nvPr/>
          </p:nvSpPr>
          <p:spPr bwMode="gray">
            <a:xfrm>
              <a:off x="4238" y="2301"/>
              <a:ext cx="51" cy="4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" y="21"/>
                </a:cxn>
                <a:cxn ang="0">
                  <a:pos x="0" y="368"/>
                </a:cxn>
                <a:cxn ang="0">
                  <a:pos x="0" y="0"/>
                </a:cxn>
              </a:cxnLst>
              <a:rect l="0" t="0" r="r" b="b"/>
              <a:pathLst>
                <a:path w="39" h="368">
                  <a:moveTo>
                    <a:pt x="0" y="0"/>
                  </a:moveTo>
                  <a:lnTo>
                    <a:pt x="39" y="21"/>
                  </a:lnTo>
                  <a:lnTo>
                    <a:pt x="0" y="36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" name="Freeform 35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4E4B5FAA-1634-4E01-BECF-CDAA35E05322}"/>
                </a:ext>
              </a:extLst>
            </p:cNvPr>
            <p:cNvSpPr>
              <a:spLocks/>
            </p:cNvSpPr>
            <p:nvPr/>
          </p:nvSpPr>
          <p:spPr bwMode="gray">
            <a:xfrm>
              <a:off x="4002" y="2301"/>
              <a:ext cx="234" cy="235"/>
            </a:xfrm>
            <a:custGeom>
              <a:avLst/>
              <a:gdLst/>
              <a:ahLst/>
              <a:cxnLst>
                <a:cxn ang="0">
                  <a:pos x="179" y="0"/>
                </a:cxn>
                <a:cxn ang="0">
                  <a:pos x="150" y="9"/>
                </a:cxn>
                <a:cxn ang="0">
                  <a:pos x="0" y="179"/>
                </a:cxn>
                <a:cxn ang="0">
                  <a:pos x="179" y="0"/>
                </a:cxn>
              </a:cxnLst>
              <a:rect l="0" t="0" r="r" b="b"/>
              <a:pathLst>
                <a:path w="179" h="179">
                  <a:moveTo>
                    <a:pt x="179" y="0"/>
                  </a:moveTo>
                  <a:lnTo>
                    <a:pt x="150" y="9"/>
                  </a:lnTo>
                  <a:lnTo>
                    <a:pt x="0" y="179"/>
                  </a:lnTo>
                  <a:lnTo>
                    <a:pt x="179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" name="Freeform 36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BEA43073-8C8E-4344-85B5-01BE69648532}"/>
                </a:ext>
              </a:extLst>
            </p:cNvPr>
            <p:cNvSpPr>
              <a:spLocks/>
            </p:cNvSpPr>
            <p:nvPr/>
          </p:nvSpPr>
          <p:spPr bwMode="gray">
            <a:xfrm>
              <a:off x="4002" y="2301"/>
              <a:ext cx="234" cy="235"/>
            </a:xfrm>
            <a:custGeom>
              <a:avLst/>
              <a:gdLst/>
              <a:ahLst/>
              <a:cxnLst>
                <a:cxn ang="0">
                  <a:pos x="179" y="0"/>
                </a:cxn>
                <a:cxn ang="0">
                  <a:pos x="171" y="30"/>
                </a:cxn>
                <a:cxn ang="0">
                  <a:pos x="0" y="179"/>
                </a:cxn>
                <a:cxn ang="0">
                  <a:pos x="179" y="0"/>
                </a:cxn>
              </a:cxnLst>
              <a:rect l="0" t="0" r="r" b="b"/>
              <a:pathLst>
                <a:path w="179" h="179">
                  <a:moveTo>
                    <a:pt x="179" y="0"/>
                  </a:moveTo>
                  <a:lnTo>
                    <a:pt x="171" y="30"/>
                  </a:lnTo>
                  <a:lnTo>
                    <a:pt x="0" y="179"/>
                  </a:lnTo>
                  <a:lnTo>
                    <a:pt x="179" y="0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" name="Freeform 37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1843272B-D0F5-4255-87DD-16451C60467D}"/>
                </a:ext>
              </a:extLst>
            </p:cNvPr>
            <p:cNvSpPr>
              <a:spLocks/>
            </p:cNvSpPr>
            <p:nvPr/>
          </p:nvSpPr>
          <p:spPr bwMode="gray">
            <a:xfrm>
              <a:off x="4236" y="2066"/>
              <a:ext cx="235" cy="234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0" y="151"/>
                </a:cxn>
                <a:cxn ang="0">
                  <a:pos x="179" y="0"/>
                </a:cxn>
                <a:cxn ang="0">
                  <a:pos x="0" y="179"/>
                </a:cxn>
              </a:cxnLst>
              <a:rect l="0" t="0" r="r" b="b"/>
              <a:pathLst>
                <a:path w="179" h="179">
                  <a:moveTo>
                    <a:pt x="0" y="179"/>
                  </a:moveTo>
                  <a:lnTo>
                    <a:pt x="10" y="151"/>
                  </a:lnTo>
                  <a:lnTo>
                    <a:pt x="179" y="0"/>
                  </a:lnTo>
                  <a:lnTo>
                    <a:pt x="0" y="179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dirty="0">
                  <a:solidFill>
                    <a:srgbClr val="000000"/>
                  </a:solidFill>
                  <a:latin typeface="Arial"/>
                </a:rPr>
                <a:t> </a:t>
              </a:r>
            </a:p>
          </p:txBody>
        </p:sp>
        <p:sp>
          <p:nvSpPr>
            <p:cNvPr id="74" name="Freeform 38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FAD32F13-AAC8-4821-B936-3784AF50B15F}"/>
                </a:ext>
              </a:extLst>
            </p:cNvPr>
            <p:cNvSpPr>
              <a:spLocks/>
            </p:cNvSpPr>
            <p:nvPr/>
          </p:nvSpPr>
          <p:spPr bwMode="gray">
            <a:xfrm>
              <a:off x="4236" y="2067"/>
              <a:ext cx="235" cy="234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30" y="171"/>
                </a:cxn>
                <a:cxn ang="0">
                  <a:pos x="179" y="0"/>
                </a:cxn>
                <a:cxn ang="0">
                  <a:pos x="0" y="179"/>
                </a:cxn>
              </a:cxnLst>
              <a:rect l="0" t="0" r="r" b="b"/>
              <a:pathLst>
                <a:path w="179" h="179">
                  <a:moveTo>
                    <a:pt x="0" y="179"/>
                  </a:moveTo>
                  <a:lnTo>
                    <a:pt x="30" y="171"/>
                  </a:lnTo>
                  <a:lnTo>
                    <a:pt x="179" y="0"/>
                  </a:lnTo>
                  <a:lnTo>
                    <a:pt x="0" y="17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" name="Freeform 39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733A8244-E249-44D0-B87E-D9E323EC21C9}"/>
                </a:ext>
              </a:extLst>
            </p:cNvPr>
            <p:cNvSpPr>
              <a:spLocks/>
            </p:cNvSpPr>
            <p:nvPr/>
          </p:nvSpPr>
          <p:spPr bwMode="gray">
            <a:xfrm>
              <a:off x="4004" y="2067"/>
              <a:ext cx="234" cy="245"/>
            </a:xfrm>
            <a:custGeom>
              <a:avLst/>
              <a:gdLst/>
              <a:ahLst/>
              <a:cxnLst>
                <a:cxn ang="0">
                  <a:pos x="179" y="179"/>
                </a:cxn>
                <a:cxn ang="0">
                  <a:pos x="149" y="188"/>
                </a:cxn>
                <a:cxn ang="0">
                  <a:pos x="0" y="0"/>
                </a:cxn>
                <a:cxn ang="0">
                  <a:pos x="179" y="179"/>
                </a:cxn>
              </a:cxnLst>
              <a:rect l="0" t="0" r="r" b="b"/>
              <a:pathLst>
                <a:path w="179" h="188">
                  <a:moveTo>
                    <a:pt x="179" y="179"/>
                  </a:moveTo>
                  <a:lnTo>
                    <a:pt x="149" y="188"/>
                  </a:lnTo>
                  <a:lnTo>
                    <a:pt x="0" y="0"/>
                  </a:lnTo>
                  <a:lnTo>
                    <a:pt x="179" y="179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" name="Freeform 40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4EB9CC88-F5DB-4A60-81D6-32CC175FA6F9}"/>
                </a:ext>
              </a:extLst>
            </p:cNvPr>
            <p:cNvSpPr>
              <a:spLocks/>
            </p:cNvSpPr>
            <p:nvPr/>
          </p:nvSpPr>
          <p:spPr bwMode="gray">
            <a:xfrm>
              <a:off x="4004" y="2067"/>
              <a:ext cx="245" cy="234"/>
            </a:xfrm>
            <a:custGeom>
              <a:avLst/>
              <a:gdLst/>
              <a:ahLst/>
              <a:cxnLst>
                <a:cxn ang="0">
                  <a:pos x="179" y="179"/>
                </a:cxn>
                <a:cxn ang="0">
                  <a:pos x="188" y="149"/>
                </a:cxn>
                <a:cxn ang="0">
                  <a:pos x="0" y="0"/>
                </a:cxn>
                <a:cxn ang="0">
                  <a:pos x="179" y="179"/>
                </a:cxn>
              </a:cxnLst>
              <a:rect l="0" t="0" r="r" b="b"/>
              <a:pathLst>
                <a:path w="188" h="179">
                  <a:moveTo>
                    <a:pt x="179" y="179"/>
                  </a:moveTo>
                  <a:lnTo>
                    <a:pt x="188" y="149"/>
                  </a:lnTo>
                  <a:lnTo>
                    <a:pt x="0" y="0"/>
                  </a:lnTo>
                  <a:lnTo>
                    <a:pt x="179" y="17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" name="Freeform 41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F945319D-2A32-4B01-A481-686BEDE63385}"/>
                </a:ext>
              </a:extLst>
            </p:cNvPr>
            <p:cNvSpPr>
              <a:spLocks/>
            </p:cNvSpPr>
            <p:nvPr/>
          </p:nvSpPr>
          <p:spPr bwMode="gray">
            <a:xfrm>
              <a:off x="4226" y="2301"/>
              <a:ext cx="245" cy="23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30"/>
                </a:cxn>
                <a:cxn ang="0">
                  <a:pos x="187" y="179"/>
                </a:cxn>
                <a:cxn ang="0">
                  <a:pos x="8" y="0"/>
                </a:cxn>
              </a:cxnLst>
              <a:rect l="0" t="0" r="r" b="b"/>
              <a:pathLst>
                <a:path w="187" h="179">
                  <a:moveTo>
                    <a:pt x="8" y="0"/>
                  </a:moveTo>
                  <a:lnTo>
                    <a:pt x="0" y="30"/>
                  </a:lnTo>
                  <a:lnTo>
                    <a:pt x="187" y="179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" name="Freeform 42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0677EC77-0FD8-4602-A669-DFFA4BA14598}"/>
                </a:ext>
              </a:extLst>
            </p:cNvPr>
            <p:cNvSpPr>
              <a:spLocks/>
            </p:cNvSpPr>
            <p:nvPr/>
          </p:nvSpPr>
          <p:spPr bwMode="gray">
            <a:xfrm>
              <a:off x="4236" y="2291"/>
              <a:ext cx="235" cy="24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30" y="0"/>
                </a:cxn>
                <a:cxn ang="0">
                  <a:pos x="179" y="187"/>
                </a:cxn>
                <a:cxn ang="0">
                  <a:pos x="0" y="8"/>
                </a:cxn>
              </a:cxnLst>
              <a:rect l="0" t="0" r="r" b="b"/>
              <a:pathLst>
                <a:path w="179" h="187">
                  <a:moveTo>
                    <a:pt x="0" y="8"/>
                  </a:moveTo>
                  <a:lnTo>
                    <a:pt x="30" y="0"/>
                  </a:lnTo>
                  <a:lnTo>
                    <a:pt x="179" y="187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ap="rnd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" name="Line 43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A391CCFC-D7CC-4485-8883-E6D3981399B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139" y="1759"/>
              <a:ext cx="5" cy="31"/>
            </a:xfrm>
            <a:prstGeom prst="line">
              <a:avLst/>
            </a:prstGeom>
            <a:grpFill/>
            <a:ln w="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" name="Line 44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2D9290F7-9C57-44D1-9BB4-579ED4280A5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27" y="2811"/>
              <a:ext cx="3" cy="29"/>
            </a:xfrm>
            <a:prstGeom prst="line">
              <a:avLst/>
            </a:prstGeom>
            <a:grpFill/>
            <a:ln w="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" name="Line 45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3E178083-91E2-41E7-B5F3-2ED05E06D615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494" y="2752"/>
              <a:ext cx="17" cy="25"/>
            </a:xfrm>
            <a:prstGeom prst="line">
              <a:avLst/>
            </a:prstGeom>
            <a:grpFill/>
            <a:ln w="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" name="Line 46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25F49E00-20C1-4B92-AF56-3075D059FEE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3962" y="1826"/>
              <a:ext cx="15" cy="27"/>
            </a:xfrm>
            <a:prstGeom prst="line">
              <a:avLst/>
            </a:prstGeom>
            <a:grpFill/>
            <a:ln w="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" name="Line 47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7B9FF2BC-B1D3-4B06-BD12-41F022AA9739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3816" y="1950"/>
              <a:ext cx="23" cy="20"/>
            </a:xfrm>
            <a:prstGeom prst="line">
              <a:avLst/>
            </a:prstGeom>
            <a:grpFill/>
            <a:ln w="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4" name="Line 48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7EC469C7-3D8E-41BB-BD18-B8EA0C2F7D23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637" y="2636"/>
              <a:ext cx="22" cy="20"/>
            </a:xfrm>
            <a:prstGeom prst="line">
              <a:avLst/>
            </a:prstGeom>
            <a:grpFill/>
            <a:ln w="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5" name="Line 49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4AC288C4-7ADB-4B61-994A-30933FFCB1ED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727" y="2482"/>
              <a:ext cx="29" cy="10"/>
            </a:xfrm>
            <a:prstGeom prst="line">
              <a:avLst/>
            </a:prstGeom>
            <a:grpFill/>
            <a:ln w="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6" name="Line 50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2CE4C648-1444-4F03-B7A3-58B7F141AC9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3724" y="2116"/>
              <a:ext cx="27" cy="9"/>
            </a:xfrm>
            <a:prstGeom prst="line">
              <a:avLst/>
            </a:prstGeom>
            <a:grpFill/>
            <a:ln w="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7" name="Line 51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8270C02B-9653-4D12-B2ED-2C048A71381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3693" y="2305"/>
              <a:ext cx="31" cy="2"/>
            </a:xfrm>
            <a:prstGeom prst="line">
              <a:avLst/>
            </a:prstGeom>
            <a:grpFill/>
            <a:ln w="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8" name="Line 52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AD2FEA73-6E5C-42F0-8CC5-CDA5F0038383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4760" y="2300"/>
              <a:ext cx="30" cy="1"/>
            </a:xfrm>
            <a:prstGeom prst="line">
              <a:avLst/>
            </a:prstGeom>
            <a:grpFill/>
            <a:ln w="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9" name="Line 53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ABC24F07-5523-4ABE-8CA1-C60386508A6D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3726" y="2482"/>
              <a:ext cx="30" cy="10"/>
            </a:xfrm>
            <a:prstGeom prst="line">
              <a:avLst/>
            </a:prstGeom>
            <a:grpFill/>
            <a:ln w="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0" name="Line 54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FC0563AF-7FD7-4992-A215-5D03332B6E8B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4729" y="2111"/>
              <a:ext cx="27" cy="10"/>
            </a:xfrm>
            <a:prstGeom prst="line">
              <a:avLst/>
            </a:prstGeom>
            <a:grpFill/>
            <a:ln w="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1" name="Line 55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7AD1BF2E-2855-40D3-B19E-E48C71B6CB37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3823" y="2636"/>
              <a:ext cx="22" cy="18"/>
            </a:xfrm>
            <a:prstGeom prst="line">
              <a:avLst/>
            </a:prstGeom>
            <a:grpFill/>
            <a:ln w="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2" name="Line 56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BE1E01F6-3C1C-4409-95EE-5614A824E60C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4637" y="1945"/>
              <a:ext cx="24" cy="20"/>
            </a:xfrm>
            <a:prstGeom prst="line">
              <a:avLst/>
            </a:prstGeom>
            <a:grpFill/>
            <a:ln w="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3" name="Line 57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9687C4E3-9483-41F4-B2DC-35D17BE4BC30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3968" y="2750"/>
              <a:ext cx="16" cy="25"/>
            </a:xfrm>
            <a:prstGeom prst="line">
              <a:avLst/>
            </a:prstGeom>
            <a:grpFill/>
            <a:ln w="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4" name="Line 58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A0F2E458-9145-4B4D-B86E-A0E40436A944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4498" y="1822"/>
              <a:ext cx="15" cy="26"/>
            </a:xfrm>
            <a:prstGeom prst="line">
              <a:avLst/>
            </a:prstGeom>
            <a:grpFill/>
            <a:ln w="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" name="Line 59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BDD6EDEB-5C68-4E97-BB6B-49AEEED7A70D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4146" y="2809"/>
              <a:ext cx="6" cy="31"/>
            </a:xfrm>
            <a:prstGeom prst="line">
              <a:avLst/>
            </a:prstGeom>
            <a:grpFill/>
            <a:ln w="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6" name="Line 60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6C88D70A-B0F2-47BA-BC62-ED7C83BFE67B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4327" y="1758"/>
              <a:ext cx="5" cy="30"/>
            </a:xfrm>
            <a:prstGeom prst="line">
              <a:avLst/>
            </a:prstGeom>
            <a:grpFill/>
            <a:ln w="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" name="Freeform 61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8E31693D-2747-4404-B16E-8B15E25FBBC7}"/>
                </a:ext>
              </a:extLst>
            </p:cNvPr>
            <p:cNvSpPr>
              <a:spLocks/>
            </p:cNvSpPr>
            <p:nvPr/>
          </p:nvSpPr>
          <p:spPr bwMode="gray">
            <a:xfrm>
              <a:off x="3693" y="2305"/>
              <a:ext cx="33" cy="1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149"/>
                </a:cxn>
              </a:cxnLst>
              <a:rect l="0" t="0" r="r" b="b"/>
              <a:pathLst>
                <a:path w="27" h="149">
                  <a:moveTo>
                    <a:pt x="0" y="0"/>
                  </a:moveTo>
                  <a:cubicBezTo>
                    <a:pt x="0" y="53"/>
                    <a:pt x="10" y="103"/>
                    <a:pt x="27" y="149"/>
                  </a:cubicBezTo>
                </a:path>
              </a:pathLst>
            </a:custGeom>
            <a:grpFill/>
            <a:ln w="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" name="Freeform 62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9F42D3B5-F0D3-4D1D-AD99-3921F2F67104}"/>
                </a:ext>
              </a:extLst>
            </p:cNvPr>
            <p:cNvSpPr>
              <a:spLocks/>
            </p:cNvSpPr>
            <p:nvPr/>
          </p:nvSpPr>
          <p:spPr bwMode="gray">
            <a:xfrm>
              <a:off x="3724" y="1950"/>
              <a:ext cx="92" cy="166"/>
            </a:xfrm>
            <a:custGeom>
              <a:avLst/>
              <a:gdLst/>
              <a:ahLst/>
              <a:cxnLst>
                <a:cxn ang="0">
                  <a:pos x="0" y="132"/>
                </a:cxn>
                <a:cxn ang="0">
                  <a:pos x="74" y="0"/>
                </a:cxn>
              </a:cxnLst>
              <a:rect l="0" t="0" r="r" b="b"/>
              <a:pathLst>
                <a:path w="74" h="132">
                  <a:moveTo>
                    <a:pt x="0" y="132"/>
                  </a:moveTo>
                  <a:cubicBezTo>
                    <a:pt x="17" y="84"/>
                    <a:pt x="42" y="39"/>
                    <a:pt x="74" y="0"/>
                  </a:cubicBezTo>
                </a:path>
              </a:pathLst>
            </a:custGeom>
            <a:grpFill/>
            <a:ln w="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" name="Freeform 63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473030E0-7C9C-43E8-A209-EFF46290B210}"/>
                </a:ext>
              </a:extLst>
            </p:cNvPr>
            <p:cNvSpPr>
              <a:spLocks/>
            </p:cNvSpPr>
            <p:nvPr/>
          </p:nvSpPr>
          <p:spPr bwMode="gray">
            <a:xfrm>
              <a:off x="4327" y="2752"/>
              <a:ext cx="167" cy="59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0" y="48"/>
                </a:cxn>
              </a:cxnLst>
              <a:rect l="0" t="0" r="r" b="b"/>
              <a:pathLst>
                <a:path w="135" h="48">
                  <a:moveTo>
                    <a:pt x="135" y="0"/>
                  </a:moveTo>
                  <a:cubicBezTo>
                    <a:pt x="94" y="24"/>
                    <a:pt x="48" y="40"/>
                    <a:pt x="0" y="48"/>
                  </a:cubicBezTo>
                </a:path>
              </a:pathLst>
            </a:custGeom>
            <a:grpFill/>
            <a:ln w="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" name="Freeform 64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C13EBACA-0D47-4D70-BE4F-1D80A904F82D}"/>
                </a:ext>
              </a:extLst>
            </p:cNvPr>
            <p:cNvSpPr>
              <a:spLocks/>
            </p:cNvSpPr>
            <p:nvPr/>
          </p:nvSpPr>
          <p:spPr bwMode="gray">
            <a:xfrm>
              <a:off x="4659" y="2492"/>
              <a:ext cx="97" cy="164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0" y="131"/>
                </a:cxn>
              </a:cxnLst>
              <a:rect l="0" t="0" r="r" b="b"/>
              <a:pathLst>
                <a:path w="78" h="131">
                  <a:moveTo>
                    <a:pt x="78" y="0"/>
                  </a:moveTo>
                  <a:cubicBezTo>
                    <a:pt x="60" y="48"/>
                    <a:pt x="33" y="93"/>
                    <a:pt x="0" y="131"/>
                  </a:cubicBezTo>
                </a:path>
              </a:pathLst>
            </a:custGeom>
            <a:grpFill/>
            <a:ln w="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" name="Freeform 65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8C79611F-CD80-4EC5-A625-9F077C041C62}"/>
                </a:ext>
              </a:extLst>
            </p:cNvPr>
            <p:cNvSpPr>
              <a:spLocks/>
            </p:cNvSpPr>
            <p:nvPr/>
          </p:nvSpPr>
          <p:spPr bwMode="gray">
            <a:xfrm>
              <a:off x="3984" y="2750"/>
              <a:ext cx="168" cy="59"/>
            </a:xfrm>
            <a:custGeom>
              <a:avLst/>
              <a:gdLst/>
              <a:ahLst/>
              <a:cxnLst>
                <a:cxn ang="0">
                  <a:pos x="134" y="48"/>
                </a:cxn>
                <a:cxn ang="0">
                  <a:pos x="0" y="0"/>
                </a:cxn>
              </a:cxnLst>
              <a:rect l="0" t="0" r="r" b="b"/>
              <a:pathLst>
                <a:path w="134" h="48">
                  <a:moveTo>
                    <a:pt x="134" y="48"/>
                  </a:moveTo>
                  <a:cubicBezTo>
                    <a:pt x="86" y="40"/>
                    <a:pt x="41" y="23"/>
                    <a:pt x="0" y="0"/>
                  </a:cubicBezTo>
                </a:path>
              </a:pathLst>
            </a:custGeom>
            <a:grpFill/>
            <a:ln w="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" name="Freeform 66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F817F327-654D-4E48-89B1-33CDF91974A3}"/>
                </a:ext>
              </a:extLst>
            </p:cNvPr>
            <p:cNvSpPr>
              <a:spLocks/>
            </p:cNvSpPr>
            <p:nvPr/>
          </p:nvSpPr>
          <p:spPr bwMode="gray">
            <a:xfrm>
              <a:off x="4637" y="1965"/>
              <a:ext cx="92" cy="156"/>
            </a:xfrm>
            <a:custGeom>
              <a:avLst/>
              <a:gdLst/>
              <a:ahLst/>
              <a:cxnLst>
                <a:cxn ang="0">
                  <a:pos x="73" y="126"/>
                </a:cxn>
                <a:cxn ang="0">
                  <a:pos x="0" y="0"/>
                </a:cxn>
              </a:cxnLst>
              <a:rect l="0" t="0" r="r" b="b"/>
              <a:pathLst>
                <a:path w="73" h="126">
                  <a:moveTo>
                    <a:pt x="73" y="126"/>
                  </a:moveTo>
                  <a:cubicBezTo>
                    <a:pt x="56" y="80"/>
                    <a:pt x="31" y="37"/>
                    <a:pt x="0" y="0"/>
                  </a:cubicBezTo>
                </a:path>
              </a:pathLst>
            </a:custGeom>
            <a:grpFill/>
            <a:ln w="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" name="Freeform 67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A1A1474B-0E11-4088-8320-391E9A7F8353}"/>
                </a:ext>
              </a:extLst>
            </p:cNvPr>
            <p:cNvSpPr>
              <a:spLocks/>
            </p:cNvSpPr>
            <p:nvPr/>
          </p:nvSpPr>
          <p:spPr bwMode="gray">
            <a:xfrm>
              <a:off x="4144" y="1781"/>
              <a:ext cx="183" cy="9"/>
            </a:xfrm>
            <a:custGeom>
              <a:avLst/>
              <a:gdLst/>
              <a:ahLst/>
              <a:cxnLst>
                <a:cxn ang="0">
                  <a:pos x="145" y="6"/>
                </a:cxn>
                <a:cxn ang="0">
                  <a:pos x="76" y="0"/>
                </a:cxn>
                <a:cxn ang="0">
                  <a:pos x="0" y="7"/>
                </a:cxn>
              </a:cxnLst>
              <a:rect l="0" t="0" r="r" b="b"/>
              <a:pathLst>
                <a:path w="145" h="7">
                  <a:moveTo>
                    <a:pt x="145" y="6"/>
                  </a:moveTo>
                  <a:cubicBezTo>
                    <a:pt x="123" y="2"/>
                    <a:pt x="100" y="0"/>
                    <a:pt x="76" y="0"/>
                  </a:cubicBezTo>
                  <a:cubicBezTo>
                    <a:pt x="50" y="0"/>
                    <a:pt x="25" y="3"/>
                    <a:pt x="0" y="7"/>
                  </a:cubicBezTo>
                </a:path>
              </a:pathLst>
            </a:custGeom>
            <a:grpFill/>
            <a:ln w="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" name="Freeform 68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CF1B541A-424A-4088-91DD-2DF7866C170F}"/>
                </a:ext>
              </a:extLst>
            </p:cNvPr>
            <p:cNvSpPr>
              <a:spLocks/>
            </p:cNvSpPr>
            <p:nvPr/>
          </p:nvSpPr>
          <p:spPr bwMode="gray">
            <a:xfrm>
              <a:off x="4327" y="1788"/>
              <a:ext cx="171" cy="60"/>
            </a:xfrm>
            <a:custGeom>
              <a:avLst/>
              <a:gdLst/>
              <a:ahLst/>
              <a:cxnLst>
                <a:cxn ang="0">
                  <a:pos x="136" y="49"/>
                </a:cxn>
                <a:cxn ang="0">
                  <a:pos x="0" y="0"/>
                </a:cxn>
              </a:cxnLst>
              <a:rect l="0" t="0" r="r" b="b"/>
              <a:pathLst>
                <a:path w="136" h="49">
                  <a:moveTo>
                    <a:pt x="136" y="49"/>
                  </a:moveTo>
                  <a:cubicBezTo>
                    <a:pt x="95" y="25"/>
                    <a:pt x="49" y="8"/>
                    <a:pt x="0" y="0"/>
                  </a:cubicBezTo>
                </a:path>
              </a:pathLst>
            </a:custGeom>
            <a:grpFill/>
            <a:ln w="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" name="Freeform 69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485E6ABA-84F1-4B1B-9154-BE78BBDD29BE}"/>
                </a:ext>
              </a:extLst>
            </p:cNvPr>
            <p:cNvSpPr>
              <a:spLocks/>
            </p:cNvSpPr>
            <p:nvPr/>
          </p:nvSpPr>
          <p:spPr bwMode="gray">
            <a:xfrm>
              <a:off x="4139" y="1750"/>
              <a:ext cx="193" cy="9"/>
            </a:xfrm>
            <a:custGeom>
              <a:avLst/>
              <a:gdLst/>
              <a:ahLst/>
              <a:cxnLst>
                <a:cxn ang="0">
                  <a:pos x="153" y="6"/>
                </a:cxn>
                <a:cxn ang="0">
                  <a:pos x="80" y="0"/>
                </a:cxn>
                <a:cxn ang="0">
                  <a:pos x="0" y="8"/>
                </a:cxn>
              </a:cxnLst>
              <a:rect l="0" t="0" r="r" b="b"/>
              <a:pathLst>
                <a:path w="153" h="8">
                  <a:moveTo>
                    <a:pt x="153" y="6"/>
                  </a:moveTo>
                  <a:cubicBezTo>
                    <a:pt x="129" y="2"/>
                    <a:pt x="105" y="0"/>
                    <a:pt x="80" y="0"/>
                  </a:cubicBezTo>
                  <a:cubicBezTo>
                    <a:pt x="53" y="0"/>
                    <a:pt x="26" y="3"/>
                    <a:pt x="0" y="8"/>
                  </a:cubicBezTo>
                </a:path>
              </a:pathLst>
            </a:custGeom>
            <a:grpFill/>
            <a:ln w="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6" name="Freeform 70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29024ED9-2A40-4060-9F89-30A3B853DC04}"/>
                </a:ext>
              </a:extLst>
            </p:cNvPr>
            <p:cNvSpPr>
              <a:spLocks/>
            </p:cNvSpPr>
            <p:nvPr/>
          </p:nvSpPr>
          <p:spPr bwMode="gray">
            <a:xfrm>
              <a:off x="4637" y="2482"/>
              <a:ext cx="90" cy="154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73" y="0"/>
                </a:cxn>
              </a:cxnLst>
              <a:rect l="0" t="0" r="r" b="b"/>
              <a:pathLst>
                <a:path w="73" h="124">
                  <a:moveTo>
                    <a:pt x="0" y="124"/>
                  </a:moveTo>
                  <a:cubicBezTo>
                    <a:pt x="31" y="88"/>
                    <a:pt x="56" y="46"/>
                    <a:pt x="73" y="0"/>
                  </a:cubicBezTo>
                </a:path>
              </a:pathLst>
            </a:custGeom>
            <a:grpFill/>
            <a:ln w="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" name="Freeform 71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AF73999D-825B-4BD9-8990-C42FE4BBBE0C}"/>
                </a:ext>
              </a:extLst>
            </p:cNvPr>
            <p:cNvSpPr>
              <a:spLocks/>
            </p:cNvSpPr>
            <p:nvPr/>
          </p:nvSpPr>
          <p:spPr bwMode="gray">
            <a:xfrm>
              <a:off x="4498" y="1848"/>
              <a:ext cx="139" cy="117"/>
            </a:xfrm>
            <a:custGeom>
              <a:avLst/>
              <a:gdLst/>
              <a:ahLst/>
              <a:cxnLst>
                <a:cxn ang="0">
                  <a:pos x="112" y="92"/>
                </a:cxn>
                <a:cxn ang="0">
                  <a:pos x="0" y="0"/>
                </a:cxn>
              </a:cxnLst>
              <a:rect l="0" t="0" r="r" b="b"/>
              <a:pathLst>
                <a:path w="112" h="92">
                  <a:moveTo>
                    <a:pt x="112" y="92"/>
                  </a:moveTo>
                  <a:cubicBezTo>
                    <a:pt x="81" y="55"/>
                    <a:pt x="43" y="24"/>
                    <a:pt x="0" y="0"/>
                  </a:cubicBezTo>
                </a:path>
              </a:pathLst>
            </a:custGeom>
            <a:grpFill/>
            <a:ln w="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" name="Freeform 72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567FC898-F35B-4DC2-AF4F-D4B9D0E5D8BE}"/>
                </a:ext>
              </a:extLst>
            </p:cNvPr>
            <p:cNvSpPr>
              <a:spLocks/>
            </p:cNvSpPr>
            <p:nvPr/>
          </p:nvSpPr>
          <p:spPr bwMode="gray">
            <a:xfrm>
              <a:off x="4513" y="1822"/>
              <a:ext cx="148" cy="123"/>
            </a:xfrm>
            <a:custGeom>
              <a:avLst/>
              <a:gdLst/>
              <a:ahLst/>
              <a:cxnLst>
                <a:cxn ang="0">
                  <a:pos x="118" y="98"/>
                </a:cxn>
                <a:cxn ang="0">
                  <a:pos x="0" y="0"/>
                </a:cxn>
              </a:cxnLst>
              <a:rect l="0" t="0" r="r" b="b"/>
              <a:pathLst>
                <a:path w="118" h="98">
                  <a:moveTo>
                    <a:pt x="118" y="98"/>
                  </a:moveTo>
                  <a:cubicBezTo>
                    <a:pt x="85" y="59"/>
                    <a:pt x="45" y="25"/>
                    <a:pt x="0" y="0"/>
                  </a:cubicBezTo>
                </a:path>
              </a:pathLst>
            </a:custGeom>
            <a:grpFill/>
            <a:ln w="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" name="Freeform 73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67D74D20-8AF7-4A93-8369-36BF3BE1468F}"/>
                </a:ext>
              </a:extLst>
            </p:cNvPr>
            <p:cNvSpPr>
              <a:spLocks/>
            </p:cNvSpPr>
            <p:nvPr/>
          </p:nvSpPr>
          <p:spPr bwMode="gray">
            <a:xfrm>
              <a:off x="3962" y="1759"/>
              <a:ext cx="177" cy="67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143" y="0"/>
                </a:cxn>
              </a:cxnLst>
              <a:rect l="0" t="0" r="r" b="b"/>
              <a:pathLst>
                <a:path w="143" h="53">
                  <a:moveTo>
                    <a:pt x="0" y="53"/>
                  </a:moveTo>
                  <a:cubicBezTo>
                    <a:pt x="44" y="28"/>
                    <a:pt x="92" y="9"/>
                    <a:pt x="143" y="0"/>
                  </a:cubicBezTo>
                </a:path>
              </a:pathLst>
            </a:custGeom>
            <a:grpFill/>
            <a:ln w="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" name="Freeform 74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2E1A40B3-4286-45B3-828E-F0DD4C20E917}"/>
                </a:ext>
              </a:extLst>
            </p:cNvPr>
            <p:cNvSpPr>
              <a:spLocks/>
            </p:cNvSpPr>
            <p:nvPr/>
          </p:nvSpPr>
          <p:spPr bwMode="gray">
            <a:xfrm>
              <a:off x="4661" y="1945"/>
              <a:ext cx="95" cy="1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7" y="132"/>
                </a:cxn>
              </a:cxnLst>
              <a:rect l="0" t="0" r="r" b="b"/>
              <a:pathLst>
                <a:path w="77" h="132">
                  <a:moveTo>
                    <a:pt x="0" y="0"/>
                  </a:moveTo>
                  <a:cubicBezTo>
                    <a:pt x="33" y="39"/>
                    <a:pt x="59" y="84"/>
                    <a:pt x="77" y="132"/>
                  </a:cubicBezTo>
                </a:path>
              </a:pathLst>
            </a:custGeom>
            <a:grpFill/>
            <a:ln w="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" name="Freeform 75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487D4EF5-A6AD-41DA-87B4-3023197ABFCC}"/>
                </a:ext>
              </a:extLst>
            </p:cNvPr>
            <p:cNvSpPr>
              <a:spLocks/>
            </p:cNvSpPr>
            <p:nvPr/>
          </p:nvSpPr>
          <p:spPr bwMode="gray">
            <a:xfrm>
              <a:off x="3724" y="2305"/>
              <a:ext cx="32" cy="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141"/>
                </a:cxn>
              </a:cxnLst>
              <a:rect l="0" t="0" r="r" b="b"/>
              <a:pathLst>
                <a:path w="26" h="141">
                  <a:moveTo>
                    <a:pt x="0" y="0"/>
                  </a:moveTo>
                  <a:cubicBezTo>
                    <a:pt x="0" y="50"/>
                    <a:pt x="9" y="97"/>
                    <a:pt x="26" y="141"/>
                  </a:cubicBezTo>
                </a:path>
              </a:pathLst>
            </a:custGeom>
            <a:grpFill/>
            <a:ln w="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2" name="Freeform 76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513812E4-F6C7-40C3-9BF8-C8EC669FC154}"/>
                </a:ext>
              </a:extLst>
            </p:cNvPr>
            <p:cNvSpPr>
              <a:spLocks/>
            </p:cNvSpPr>
            <p:nvPr/>
          </p:nvSpPr>
          <p:spPr bwMode="gray">
            <a:xfrm>
              <a:off x="3756" y="2482"/>
              <a:ext cx="89" cy="1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" y="123"/>
                </a:cxn>
              </a:cxnLst>
              <a:rect l="0" t="0" r="r" b="b"/>
              <a:pathLst>
                <a:path w="72" h="123">
                  <a:moveTo>
                    <a:pt x="0" y="0"/>
                  </a:moveTo>
                  <a:cubicBezTo>
                    <a:pt x="17" y="45"/>
                    <a:pt x="42" y="87"/>
                    <a:pt x="72" y="123"/>
                  </a:cubicBezTo>
                </a:path>
              </a:pathLst>
            </a:custGeom>
            <a:grpFill/>
            <a:ln w="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3" name="Freeform 77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DDC487FA-B5E0-4F8B-B47D-B0F1ECA01181}"/>
                </a:ext>
              </a:extLst>
            </p:cNvPr>
            <p:cNvSpPr>
              <a:spLocks/>
            </p:cNvSpPr>
            <p:nvPr/>
          </p:nvSpPr>
          <p:spPr bwMode="gray">
            <a:xfrm>
              <a:off x="3726" y="2492"/>
              <a:ext cx="97" cy="1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7" y="130"/>
                </a:cxn>
              </a:cxnLst>
              <a:rect l="0" t="0" r="r" b="b"/>
              <a:pathLst>
                <a:path w="77" h="130">
                  <a:moveTo>
                    <a:pt x="0" y="0"/>
                  </a:moveTo>
                  <a:cubicBezTo>
                    <a:pt x="18" y="48"/>
                    <a:pt x="44" y="92"/>
                    <a:pt x="77" y="130"/>
                  </a:cubicBezTo>
                </a:path>
              </a:pathLst>
            </a:custGeom>
            <a:grpFill/>
            <a:ln w="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4" name="Freeform 78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37CAF11A-56E1-4800-96F1-BB5B2555CD59}"/>
                </a:ext>
              </a:extLst>
            </p:cNvPr>
            <p:cNvSpPr>
              <a:spLocks/>
            </p:cNvSpPr>
            <p:nvPr/>
          </p:nvSpPr>
          <p:spPr bwMode="gray">
            <a:xfrm>
              <a:off x="3977" y="1790"/>
              <a:ext cx="167" cy="63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135" y="0"/>
                </a:cxn>
              </a:cxnLst>
              <a:rect l="0" t="0" r="r" b="b"/>
              <a:pathLst>
                <a:path w="135" h="51">
                  <a:moveTo>
                    <a:pt x="0" y="51"/>
                  </a:moveTo>
                  <a:cubicBezTo>
                    <a:pt x="41" y="27"/>
                    <a:pt x="87" y="9"/>
                    <a:pt x="135" y="0"/>
                  </a:cubicBezTo>
                </a:path>
              </a:pathLst>
            </a:custGeom>
            <a:grpFill/>
            <a:ln w="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5" name="Freeform 79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BE3E76E9-0413-4C46-9E3F-3E580EBDE9A9}"/>
                </a:ext>
              </a:extLst>
            </p:cNvPr>
            <p:cNvSpPr>
              <a:spLocks/>
            </p:cNvSpPr>
            <p:nvPr/>
          </p:nvSpPr>
          <p:spPr bwMode="gray">
            <a:xfrm>
              <a:off x="3839" y="1853"/>
              <a:ext cx="138" cy="117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0" y="94"/>
                </a:cxn>
              </a:cxnLst>
              <a:rect l="0" t="0" r="r" b="b"/>
              <a:pathLst>
                <a:path w="109" h="94">
                  <a:moveTo>
                    <a:pt x="109" y="0"/>
                  </a:moveTo>
                  <a:cubicBezTo>
                    <a:pt x="68" y="25"/>
                    <a:pt x="31" y="57"/>
                    <a:pt x="0" y="94"/>
                  </a:cubicBezTo>
                </a:path>
              </a:pathLst>
            </a:custGeom>
            <a:grpFill/>
            <a:ln w="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6" name="Freeform 80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FFBE3275-9F70-4E6A-8A9B-E2FD2B79E0B8}"/>
                </a:ext>
              </a:extLst>
            </p:cNvPr>
            <p:cNvSpPr>
              <a:spLocks/>
            </p:cNvSpPr>
            <p:nvPr/>
          </p:nvSpPr>
          <p:spPr bwMode="gray">
            <a:xfrm>
              <a:off x="3816" y="1826"/>
              <a:ext cx="146" cy="124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0" y="99"/>
                </a:cxn>
              </a:cxnLst>
              <a:rect l="0" t="0" r="r" b="b"/>
              <a:pathLst>
                <a:path w="115" h="99">
                  <a:moveTo>
                    <a:pt x="115" y="0"/>
                  </a:moveTo>
                  <a:cubicBezTo>
                    <a:pt x="71" y="27"/>
                    <a:pt x="32" y="60"/>
                    <a:pt x="0" y="99"/>
                  </a:cubicBezTo>
                </a:path>
              </a:pathLst>
            </a:custGeom>
            <a:grpFill/>
            <a:ln w="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7" name="Freeform 81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A0A27C1E-4B32-44D9-AE7D-D657F3AA6CC8}"/>
                </a:ext>
              </a:extLst>
            </p:cNvPr>
            <p:cNvSpPr>
              <a:spLocks/>
            </p:cNvSpPr>
            <p:nvPr/>
          </p:nvSpPr>
          <p:spPr bwMode="gray">
            <a:xfrm>
              <a:off x="3693" y="2116"/>
              <a:ext cx="31" cy="189"/>
            </a:xfrm>
            <a:custGeom>
              <a:avLst/>
              <a:gdLst/>
              <a:ahLst/>
              <a:cxnLst>
                <a:cxn ang="0">
                  <a:pos x="0" y="151"/>
                </a:cxn>
                <a:cxn ang="0">
                  <a:pos x="0" y="146"/>
                </a:cxn>
                <a:cxn ang="0">
                  <a:pos x="25" y="0"/>
                </a:cxn>
              </a:cxnLst>
              <a:rect l="0" t="0" r="r" b="b"/>
              <a:pathLst>
                <a:path w="25" h="151">
                  <a:moveTo>
                    <a:pt x="0" y="151"/>
                  </a:moveTo>
                  <a:cubicBezTo>
                    <a:pt x="0" y="150"/>
                    <a:pt x="0" y="148"/>
                    <a:pt x="0" y="146"/>
                  </a:cubicBezTo>
                  <a:cubicBezTo>
                    <a:pt x="0" y="95"/>
                    <a:pt x="8" y="46"/>
                    <a:pt x="25" y="0"/>
                  </a:cubicBezTo>
                </a:path>
              </a:pathLst>
            </a:custGeom>
            <a:grpFill/>
            <a:ln w="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8" name="Freeform 82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7E4D213D-DF89-4701-83E7-484109E27BC2}"/>
                </a:ext>
              </a:extLst>
            </p:cNvPr>
            <p:cNvSpPr>
              <a:spLocks/>
            </p:cNvSpPr>
            <p:nvPr/>
          </p:nvSpPr>
          <p:spPr bwMode="gray">
            <a:xfrm>
              <a:off x="4332" y="1758"/>
              <a:ext cx="181" cy="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52"/>
                </a:cxn>
              </a:cxnLst>
              <a:rect l="0" t="0" r="r" b="b"/>
              <a:pathLst>
                <a:path w="144" h="52">
                  <a:moveTo>
                    <a:pt x="0" y="0"/>
                  </a:moveTo>
                  <a:cubicBezTo>
                    <a:pt x="52" y="9"/>
                    <a:pt x="100" y="27"/>
                    <a:pt x="144" y="52"/>
                  </a:cubicBezTo>
                </a:path>
              </a:pathLst>
            </a:custGeom>
            <a:grpFill/>
            <a:ln w="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9" name="Freeform 83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E0707CAC-0D99-43F0-970D-317BB580ADB2}"/>
                </a:ext>
              </a:extLst>
            </p:cNvPr>
            <p:cNvSpPr>
              <a:spLocks/>
            </p:cNvSpPr>
            <p:nvPr/>
          </p:nvSpPr>
          <p:spPr bwMode="gray">
            <a:xfrm>
              <a:off x="3751" y="1970"/>
              <a:ext cx="88" cy="155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0" y="124"/>
                </a:cxn>
              </a:cxnLst>
              <a:rect l="0" t="0" r="r" b="b"/>
              <a:pathLst>
                <a:path w="70" h="124">
                  <a:moveTo>
                    <a:pt x="70" y="0"/>
                  </a:moveTo>
                  <a:cubicBezTo>
                    <a:pt x="40" y="37"/>
                    <a:pt x="16" y="79"/>
                    <a:pt x="0" y="124"/>
                  </a:cubicBezTo>
                </a:path>
              </a:pathLst>
            </a:custGeom>
            <a:grpFill/>
            <a:ln w="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0" name="Freeform 84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61FE7767-969B-44F5-8AF8-106E44ADA6DE}"/>
                </a:ext>
              </a:extLst>
            </p:cNvPr>
            <p:cNvSpPr>
              <a:spLocks/>
            </p:cNvSpPr>
            <p:nvPr/>
          </p:nvSpPr>
          <p:spPr bwMode="gray">
            <a:xfrm>
              <a:off x="4756" y="2300"/>
              <a:ext cx="34" cy="192"/>
            </a:xfrm>
            <a:custGeom>
              <a:avLst/>
              <a:gdLst/>
              <a:ahLst/>
              <a:cxnLst>
                <a:cxn ang="0">
                  <a:pos x="0" y="153"/>
                </a:cxn>
                <a:cxn ang="0">
                  <a:pos x="27" y="0"/>
                </a:cxn>
              </a:cxnLst>
              <a:rect l="0" t="0" r="r" b="b"/>
              <a:pathLst>
                <a:path w="27" h="153">
                  <a:moveTo>
                    <a:pt x="0" y="153"/>
                  </a:moveTo>
                  <a:cubicBezTo>
                    <a:pt x="18" y="105"/>
                    <a:pt x="27" y="54"/>
                    <a:pt x="27" y="0"/>
                  </a:cubicBezTo>
                </a:path>
              </a:pathLst>
            </a:custGeom>
            <a:grpFill/>
            <a:ln w="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1" name="Freeform 85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3BD5EB9A-17DB-452C-92A6-81D0BC06D64B}"/>
                </a:ext>
              </a:extLst>
            </p:cNvPr>
            <p:cNvSpPr>
              <a:spLocks/>
            </p:cNvSpPr>
            <p:nvPr/>
          </p:nvSpPr>
          <p:spPr bwMode="gray">
            <a:xfrm>
              <a:off x="3845" y="2636"/>
              <a:ext cx="139" cy="1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0" y="91"/>
                </a:cxn>
              </a:cxnLst>
              <a:rect l="0" t="0" r="r" b="b"/>
              <a:pathLst>
                <a:path w="110" h="91">
                  <a:moveTo>
                    <a:pt x="0" y="0"/>
                  </a:moveTo>
                  <a:cubicBezTo>
                    <a:pt x="31" y="36"/>
                    <a:pt x="68" y="67"/>
                    <a:pt x="110" y="91"/>
                  </a:cubicBezTo>
                </a:path>
              </a:pathLst>
            </a:custGeom>
            <a:grpFill/>
            <a:ln w="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2" name="Freeform 86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19691B74-060F-4A5A-A114-83C11752A9B5}"/>
                </a:ext>
              </a:extLst>
            </p:cNvPr>
            <p:cNvSpPr>
              <a:spLocks/>
            </p:cNvSpPr>
            <p:nvPr/>
          </p:nvSpPr>
          <p:spPr bwMode="gray">
            <a:xfrm>
              <a:off x="3823" y="2654"/>
              <a:ext cx="145" cy="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6" y="97"/>
                </a:cxn>
              </a:cxnLst>
              <a:rect l="0" t="0" r="r" b="b"/>
              <a:pathLst>
                <a:path w="116" h="97">
                  <a:moveTo>
                    <a:pt x="0" y="0"/>
                  </a:moveTo>
                  <a:cubicBezTo>
                    <a:pt x="33" y="39"/>
                    <a:pt x="72" y="71"/>
                    <a:pt x="116" y="97"/>
                  </a:cubicBezTo>
                </a:path>
              </a:pathLst>
            </a:custGeom>
            <a:grpFill/>
            <a:ln w="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3" name="Freeform 87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840BE9B9-EF7A-49C6-A05D-5D23076660B8}"/>
                </a:ext>
              </a:extLst>
            </p:cNvPr>
            <p:cNvSpPr>
              <a:spLocks/>
            </p:cNvSpPr>
            <p:nvPr/>
          </p:nvSpPr>
          <p:spPr bwMode="gray">
            <a:xfrm>
              <a:off x="4727" y="2300"/>
              <a:ext cx="33" cy="182"/>
            </a:xfrm>
            <a:custGeom>
              <a:avLst/>
              <a:gdLst/>
              <a:ahLst/>
              <a:cxnLst>
                <a:cxn ang="0">
                  <a:pos x="0" y="145"/>
                </a:cxn>
                <a:cxn ang="0">
                  <a:pos x="26" y="0"/>
                </a:cxn>
              </a:cxnLst>
              <a:rect l="0" t="0" r="r" b="b"/>
              <a:pathLst>
                <a:path w="26" h="145">
                  <a:moveTo>
                    <a:pt x="0" y="145"/>
                  </a:moveTo>
                  <a:cubicBezTo>
                    <a:pt x="17" y="100"/>
                    <a:pt x="26" y="51"/>
                    <a:pt x="26" y="0"/>
                  </a:cubicBezTo>
                </a:path>
              </a:pathLst>
            </a:custGeom>
            <a:grpFill/>
            <a:ln w="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4" name="Freeform 88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1071D60F-D967-4B97-B776-7781A9B71547}"/>
                </a:ext>
              </a:extLst>
            </p:cNvPr>
            <p:cNvSpPr>
              <a:spLocks/>
            </p:cNvSpPr>
            <p:nvPr/>
          </p:nvSpPr>
          <p:spPr bwMode="gray">
            <a:xfrm>
              <a:off x="4729" y="2121"/>
              <a:ext cx="31" cy="1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141"/>
                </a:cxn>
                <a:cxn ang="0">
                  <a:pos x="24" y="142"/>
                </a:cxn>
              </a:cxnLst>
              <a:rect l="0" t="0" r="r" b="b"/>
              <a:pathLst>
                <a:path w="24" h="142">
                  <a:moveTo>
                    <a:pt x="0" y="0"/>
                  </a:moveTo>
                  <a:cubicBezTo>
                    <a:pt x="16" y="44"/>
                    <a:pt x="24" y="92"/>
                    <a:pt x="24" y="141"/>
                  </a:cubicBezTo>
                  <a:cubicBezTo>
                    <a:pt x="24" y="142"/>
                    <a:pt x="24" y="142"/>
                    <a:pt x="24" y="142"/>
                  </a:cubicBezTo>
                </a:path>
              </a:pathLst>
            </a:custGeom>
            <a:grpFill/>
            <a:ln w="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5" name="Freeform 89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4B869E94-84B3-45D2-8371-2568E6337793}"/>
                </a:ext>
              </a:extLst>
            </p:cNvPr>
            <p:cNvSpPr>
              <a:spLocks/>
            </p:cNvSpPr>
            <p:nvPr/>
          </p:nvSpPr>
          <p:spPr bwMode="gray">
            <a:xfrm>
              <a:off x="4756" y="2111"/>
              <a:ext cx="34" cy="1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150"/>
                </a:cxn>
                <a:cxn ang="0">
                  <a:pos x="26" y="151"/>
                </a:cxn>
              </a:cxnLst>
              <a:rect l="0" t="0" r="r" b="b"/>
              <a:pathLst>
                <a:path w="26" h="151">
                  <a:moveTo>
                    <a:pt x="0" y="0"/>
                  </a:moveTo>
                  <a:cubicBezTo>
                    <a:pt x="17" y="47"/>
                    <a:pt x="26" y="98"/>
                    <a:pt x="26" y="150"/>
                  </a:cubicBezTo>
                  <a:cubicBezTo>
                    <a:pt x="26" y="151"/>
                    <a:pt x="26" y="151"/>
                    <a:pt x="26" y="151"/>
                  </a:cubicBezTo>
                </a:path>
              </a:pathLst>
            </a:custGeom>
            <a:grpFill/>
            <a:ln w="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6" name="Freeform 90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9EB333B3-3980-4942-B914-9D8F335BC879}"/>
                </a:ext>
              </a:extLst>
            </p:cNvPr>
            <p:cNvSpPr>
              <a:spLocks/>
            </p:cNvSpPr>
            <p:nvPr/>
          </p:nvSpPr>
          <p:spPr bwMode="gray">
            <a:xfrm>
              <a:off x="3724" y="2125"/>
              <a:ext cx="27" cy="180"/>
            </a:xfrm>
            <a:custGeom>
              <a:avLst/>
              <a:gdLst/>
              <a:ahLst/>
              <a:cxnLst>
                <a:cxn ang="0">
                  <a:pos x="0" y="143"/>
                </a:cxn>
                <a:cxn ang="0">
                  <a:pos x="0" y="138"/>
                </a:cxn>
                <a:cxn ang="0">
                  <a:pos x="23" y="0"/>
                </a:cxn>
              </a:cxnLst>
              <a:rect l="0" t="0" r="r" b="b"/>
              <a:pathLst>
                <a:path w="23" h="143">
                  <a:moveTo>
                    <a:pt x="0" y="143"/>
                  </a:moveTo>
                  <a:cubicBezTo>
                    <a:pt x="0" y="142"/>
                    <a:pt x="0" y="140"/>
                    <a:pt x="0" y="138"/>
                  </a:cubicBezTo>
                  <a:cubicBezTo>
                    <a:pt x="0" y="90"/>
                    <a:pt x="8" y="44"/>
                    <a:pt x="23" y="0"/>
                  </a:cubicBezTo>
                </a:path>
              </a:pathLst>
            </a:custGeom>
            <a:grpFill/>
            <a:ln w="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7" name="Freeform 91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DBE6E8FB-AD67-4637-98C8-BF4FB8E284A4}"/>
                </a:ext>
              </a:extLst>
            </p:cNvPr>
            <p:cNvSpPr>
              <a:spLocks/>
            </p:cNvSpPr>
            <p:nvPr/>
          </p:nvSpPr>
          <p:spPr bwMode="gray">
            <a:xfrm>
              <a:off x="3968" y="2775"/>
              <a:ext cx="178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2" y="51"/>
                </a:cxn>
              </a:cxnLst>
              <a:rect l="0" t="0" r="r" b="b"/>
              <a:pathLst>
                <a:path w="142" h="51">
                  <a:moveTo>
                    <a:pt x="0" y="0"/>
                  </a:moveTo>
                  <a:cubicBezTo>
                    <a:pt x="43" y="24"/>
                    <a:pt x="91" y="42"/>
                    <a:pt x="142" y="51"/>
                  </a:cubicBezTo>
                </a:path>
              </a:pathLst>
            </a:custGeom>
            <a:grpFill/>
            <a:ln w="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8" name="Freeform 92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EA4F7019-4C41-4BDC-A808-77DC56C8BE78}"/>
                </a:ext>
              </a:extLst>
            </p:cNvPr>
            <p:cNvSpPr>
              <a:spLocks/>
            </p:cNvSpPr>
            <p:nvPr/>
          </p:nvSpPr>
          <p:spPr bwMode="gray">
            <a:xfrm>
              <a:off x="4152" y="2809"/>
              <a:ext cx="175" cy="9"/>
            </a:xfrm>
            <a:custGeom>
              <a:avLst/>
              <a:gdLst/>
              <a:ahLst/>
              <a:cxnLst>
                <a:cxn ang="0">
                  <a:pos x="139" y="1"/>
                </a:cxn>
                <a:cxn ang="0">
                  <a:pos x="71" y="6"/>
                </a:cxn>
                <a:cxn ang="0">
                  <a:pos x="0" y="0"/>
                </a:cxn>
              </a:cxnLst>
              <a:rect l="0" t="0" r="r" b="b"/>
              <a:pathLst>
                <a:path w="139" h="6">
                  <a:moveTo>
                    <a:pt x="139" y="1"/>
                  </a:moveTo>
                  <a:cubicBezTo>
                    <a:pt x="117" y="4"/>
                    <a:pt x="95" y="6"/>
                    <a:pt x="71" y="6"/>
                  </a:cubicBezTo>
                  <a:cubicBezTo>
                    <a:pt x="47" y="6"/>
                    <a:pt x="23" y="4"/>
                    <a:pt x="0" y="0"/>
                  </a:cubicBezTo>
                </a:path>
              </a:pathLst>
            </a:custGeom>
            <a:grpFill/>
            <a:ln w="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9" name="Freeform 93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C384A9C5-32CA-4E6F-987B-5D8C82A17E0F}"/>
                </a:ext>
              </a:extLst>
            </p:cNvPr>
            <p:cNvSpPr>
              <a:spLocks/>
            </p:cNvSpPr>
            <p:nvPr/>
          </p:nvSpPr>
          <p:spPr bwMode="gray">
            <a:xfrm>
              <a:off x="4511" y="2656"/>
              <a:ext cx="148" cy="121"/>
            </a:xfrm>
            <a:custGeom>
              <a:avLst/>
              <a:gdLst/>
              <a:ahLst/>
              <a:cxnLst>
                <a:cxn ang="0">
                  <a:pos x="0" y="97"/>
                </a:cxn>
                <a:cxn ang="0">
                  <a:pos x="118" y="0"/>
                </a:cxn>
              </a:cxnLst>
              <a:rect l="0" t="0" r="r" b="b"/>
              <a:pathLst>
                <a:path w="118" h="97">
                  <a:moveTo>
                    <a:pt x="0" y="97"/>
                  </a:moveTo>
                  <a:cubicBezTo>
                    <a:pt x="45" y="72"/>
                    <a:pt x="85" y="39"/>
                    <a:pt x="118" y="0"/>
                  </a:cubicBezTo>
                </a:path>
              </a:pathLst>
            </a:custGeom>
            <a:grpFill/>
            <a:ln w="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0" name="Freeform 94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8EFB70DD-953C-420E-BC8D-684B9C2EDA1B}"/>
                </a:ext>
              </a:extLst>
            </p:cNvPr>
            <p:cNvSpPr>
              <a:spLocks/>
            </p:cNvSpPr>
            <p:nvPr/>
          </p:nvSpPr>
          <p:spPr bwMode="gray">
            <a:xfrm>
              <a:off x="4494" y="2636"/>
              <a:ext cx="143" cy="116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112" y="0"/>
                </a:cxn>
              </a:cxnLst>
              <a:rect l="0" t="0" r="r" b="b"/>
              <a:pathLst>
                <a:path w="112" h="91">
                  <a:moveTo>
                    <a:pt x="0" y="91"/>
                  </a:moveTo>
                  <a:cubicBezTo>
                    <a:pt x="43" y="68"/>
                    <a:pt x="80" y="37"/>
                    <a:pt x="112" y="0"/>
                  </a:cubicBezTo>
                </a:path>
              </a:pathLst>
            </a:custGeom>
            <a:grpFill/>
            <a:ln w="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1" name="Freeform 95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2BC389B5-558D-497E-A1C0-D6199592B4CE}"/>
                </a:ext>
              </a:extLst>
            </p:cNvPr>
            <p:cNvSpPr>
              <a:spLocks/>
            </p:cNvSpPr>
            <p:nvPr/>
          </p:nvSpPr>
          <p:spPr bwMode="gray">
            <a:xfrm>
              <a:off x="4146" y="2840"/>
              <a:ext cx="184" cy="7"/>
            </a:xfrm>
            <a:custGeom>
              <a:avLst/>
              <a:gdLst/>
              <a:ahLst/>
              <a:cxnLst>
                <a:cxn ang="0">
                  <a:pos x="147" y="0"/>
                </a:cxn>
                <a:cxn ang="0">
                  <a:pos x="75" y="6"/>
                </a:cxn>
                <a:cxn ang="0">
                  <a:pos x="0" y="0"/>
                </a:cxn>
              </a:cxnLst>
              <a:rect l="0" t="0" r="r" b="b"/>
              <a:pathLst>
                <a:path w="147" h="6">
                  <a:moveTo>
                    <a:pt x="147" y="0"/>
                  </a:moveTo>
                  <a:cubicBezTo>
                    <a:pt x="124" y="4"/>
                    <a:pt x="100" y="6"/>
                    <a:pt x="75" y="6"/>
                  </a:cubicBezTo>
                  <a:cubicBezTo>
                    <a:pt x="50" y="6"/>
                    <a:pt x="25" y="4"/>
                    <a:pt x="0" y="0"/>
                  </a:cubicBezTo>
                </a:path>
              </a:pathLst>
            </a:custGeom>
            <a:grpFill/>
            <a:ln w="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2" name="Freeform 96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EBAD1CFF-1A25-49DE-BAB5-67E5E652B07F}"/>
                </a:ext>
              </a:extLst>
            </p:cNvPr>
            <p:cNvSpPr>
              <a:spLocks/>
            </p:cNvSpPr>
            <p:nvPr/>
          </p:nvSpPr>
          <p:spPr bwMode="gray">
            <a:xfrm>
              <a:off x="4330" y="2777"/>
              <a:ext cx="181" cy="63"/>
            </a:xfrm>
            <a:custGeom>
              <a:avLst/>
              <a:gdLst/>
              <a:ahLst/>
              <a:cxnLst>
                <a:cxn ang="0">
                  <a:pos x="143" y="0"/>
                </a:cxn>
                <a:cxn ang="0">
                  <a:pos x="0" y="50"/>
                </a:cxn>
              </a:cxnLst>
              <a:rect l="0" t="0" r="r" b="b"/>
              <a:pathLst>
                <a:path w="143" h="50">
                  <a:moveTo>
                    <a:pt x="143" y="0"/>
                  </a:moveTo>
                  <a:cubicBezTo>
                    <a:pt x="100" y="25"/>
                    <a:pt x="51" y="42"/>
                    <a:pt x="0" y="50"/>
                  </a:cubicBezTo>
                </a:path>
              </a:pathLst>
            </a:custGeom>
            <a:grpFill/>
            <a:ln w="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3" name="Freeform 97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0A9C9BB7-D088-4683-8D21-07639192B6A3}"/>
                </a:ext>
              </a:extLst>
            </p:cNvPr>
            <p:cNvSpPr>
              <a:spLocks/>
            </p:cNvSpPr>
            <p:nvPr/>
          </p:nvSpPr>
          <p:spPr bwMode="gray">
            <a:xfrm>
              <a:off x="4729" y="2111"/>
              <a:ext cx="61" cy="189"/>
            </a:xfrm>
            <a:custGeom>
              <a:avLst/>
              <a:gdLst/>
              <a:ahLst/>
              <a:cxnLst>
                <a:cxn ang="0">
                  <a:pos x="48" y="150"/>
                </a:cxn>
                <a:cxn ang="0">
                  <a:pos x="48" y="151"/>
                </a:cxn>
                <a:cxn ang="0">
                  <a:pos x="24" y="151"/>
                </a:cxn>
                <a:cxn ang="0">
                  <a:pos x="24" y="150"/>
                </a:cxn>
                <a:cxn ang="0">
                  <a:pos x="0" y="9"/>
                </a:cxn>
                <a:cxn ang="0">
                  <a:pos x="22" y="0"/>
                </a:cxn>
                <a:cxn ang="0">
                  <a:pos x="48" y="150"/>
                </a:cxn>
              </a:cxnLst>
              <a:rect l="0" t="0" r="r" b="b"/>
              <a:pathLst>
                <a:path w="48" h="151">
                  <a:moveTo>
                    <a:pt x="48" y="150"/>
                  </a:moveTo>
                  <a:cubicBezTo>
                    <a:pt x="48" y="151"/>
                    <a:pt x="48" y="151"/>
                    <a:pt x="48" y="151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4" y="151"/>
                    <a:pt x="24" y="151"/>
                    <a:pt x="24" y="150"/>
                  </a:cubicBezTo>
                  <a:cubicBezTo>
                    <a:pt x="24" y="101"/>
                    <a:pt x="16" y="53"/>
                    <a:pt x="0" y="9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9" y="47"/>
                    <a:pt x="48" y="98"/>
                    <a:pt x="48" y="150"/>
                  </a:cubicBezTo>
                  <a:close/>
                </a:path>
              </a:pathLst>
            </a:custGeom>
            <a:grpFill/>
            <a:ln w="1588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4" name="Freeform 98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7F321865-B7FC-43D8-A7B2-7CC70BA4CE5B}"/>
                </a:ext>
              </a:extLst>
            </p:cNvPr>
            <p:cNvSpPr>
              <a:spLocks/>
            </p:cNvSpPr>
            <p:nvPr/>
          </p:nvSpPr>
          <p:spPr bwMode="gray">
            <a:xfrm>
              <a:off x="4727" y="2300"/>
              <a:ext cx="63" cy="192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50" y="0"/>
                </a:cxn>
                <a:cxn ang="0">
                  <a:pos x="23" y="153"/>
                </a:cxn>
                <a:cxn ang="0">
                  <a:pos x="0" y="145"/>
                </a:cxn>
                <a:cxn ang="0">
                  <a:pos x="26" y="0"/>
                </a:cxn>
              </a:cxnLst>
              <a:rect l="0" t="0" r="r" b="b"/>
              <a:pathLst>
                <a:path w="50" h="153">
                  <a:moveTo>
                    <a:pt x="26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54"/>
                    <a:pt x="41" y="105"/>
                    <a:pt x="23" y="153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17" y="100"/>
                    <a:pt x="26" y="51"/>
                    <a:pt x="26" y="0"/>
                  </a:cubicBezTo>
                  <a:close/>
                </a:path>
              </a:pathLst>
            </a:custGeom>
            <a:grpFill/>
            <a:ln w="1588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5" name="Freeform 99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B2968B5B-D8E5-45CC-A082-420A3D5B2066}"/>
                </a:ext>
              </a:extLst>
            </p:cNvPr>
            <p:cNvSpPr>
              <a:spLocks/>
            </p:cNvSpPr>
            <p:nvPr/>
          </p:nvSpPr>
          <p:spPr bwMode="gray">
            <a:xfrm>
              <a:off x="4637" y="1945"/>
              <a:ext cx="119" cy="176"/>
            </a:xfrm>
            <a:custGeom>
              <a:avLst/>
              <a:gdLst/>
              <a:ahLst/>
              <a:cxnLst>
                <a:cxn ang="0">
                  <a:pos x="95" y="132"/>
                </a:cxn>
                <a:cxn ang="0">
                  <a:pos x="73" y="141"/>
                </a:cxn>
                <a:cxn ang="0">
                  <a:pos x="0" y="15"/>
                </a:cxn>
                <a:cxn ang="0">
                  <a:pos x="18" y="0"/>
                </a:cxn>
                <a:cxn ang="0">
                  <a:pos x="95" y="132"/>
                </a:cxn>
              </a:cxnLst>
              <a:rect l="0" t="0" r="r" b="b"/>
              <a:pathLst>
                <a:path w="95" h="141">
                  <a:moveTo>
                    <a:pt x="95" y="132"/>
                  </a:moveTo>
                  <a:cubicBezTo>
                    <a:pt x="73" y="141"/>
                    <a:pt x="73" y="141"/>
                    <a:pt x="73" y="141"/>
                  </a:cubicBezTo>
                  <a:cubicBezTo>
                    <a:pt x="56" y="95"/>
                    <a:pt x="31" y="52"/>
                    <a:pt x="0" y="15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51" y="39"/>
                    <a:pt x="77" y="84"/>
                    <a:pt x="95" y="132"/>
                  </a:cubicBezTo>
                  <a:close/>
                </a:path>
              </a:pathLst>
            </a:custGeom>
            <a:grpFill/>
            <a:ln w="1588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6" name="Freeform 100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B16875A6-2725-40F4-B556-A2B6B28DAF10}"/>
                </a:ext>
              </a:extLst>
            </p:cNvPr>
            <p:cNvSpPr>
              <a:spLocks/>
            </p:cNvSpPr>
            <p:nvPr/>
          </p:nvSpPr>
          <p:spPr bwMode="gray">
            <a:xfrm>
              <a:off x="4637" y="2482"/>
              <a:ext cx="119" cy="174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96" y="8"/>
                </a:cxn>
                <a:cxn ang="0">
                  <a:pos x="18" y="139"/>
                </a:cxn>
                <a:cxn ang="0">
                  <a:pos x="0" y="124"/>
                </a:cxn>
                <a:cxn ang="0">
                  <a:pos x="73" y="0"/>
                </a:cxn>
              </a:cxnLst>
              <a:rect l="0" t="0" r="r" b="b"/>
              <a:pathLst>
                <a:path w="96" h="139">
                  <a:moveTo>
                    <a:pt x="73" y="0"/>
                  </a:moveTo>
                  <a:cubicBezTo>
                    <a:pt x="96" y="8"/>
                    <a:pt x="96" y="8"/>
                    <a:pt x="96" y="8"/>
                  </a:cubicBezTo>
                  <a:cubicBezTo>
                    <a:pt x="78" y="56"/>
                    <a:pt x="51" y="101"/>
                    <a:pt x="18" y="139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31" y="88"/>
                    <a:pt x="56" y="46"/>
                    <a:pt x="73" y="0"/>
                  </a:cubicBezTo>
                  <a:close/>
                </a:path>
              </a:pathLst>
            </a:custGeom>
            <a:grpFill/>
            <a:ln w="1588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7" name="Freeform 101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06D03E7D-BA74-4CBC-849F-E1C1FBF4C9A5}"/>
                </a:ext>
              </a:extLst>
            </p:cNvPr>
            <p:cNvSpPr>
              <a:spLocks/>
            </p:cNvSpPr>
            <p:nvPr/>
          </p:nvSpPr>
          <p:spPr bwMode="gray">
            <a:xfrm>
              <a:off x="4498" y="1822"/>
              <a:ext cx="163" cy="143"/>
            </a:xfrm>
            <a:custGeom>
              <a:avLst/>
              <a:gdLst/>
              <a:ahLst/>
              <a:cxnLst>
                <a:cxn ang="0">
                  <a:pos x="130" y="98"/>
                </a:cxn>
                <a:cxn ang="0">
                  <a:pos x="112" y="113"/>
                </a:cxn>
                <a:cxn ang="0">
                  <a:pos x="0" y="21"/>
                </a:cxn>
                <a:cxn ang="0">
                  <a:pos x="12" y="0"/>
                </a:cxn>
                <a:cxn ang="0">
                  <a:pos x="130" y="98"/>
                </a:cxn>
              </a:cxnLst>
              <a:rect l="0" t="0" r="r" b="b"/>
              <a:pathLst>
                <a:path w="130" h="113">
                  <a:moveTo>
                    <a:pt x="130" y="98"/>
                  </a:moveTo>
                  <a:cubicBezTo>
                    <a:pt x="112" y="113"/>
                    <a:pt x="112" y="113"/>
                    <a:pt x="112" y="113"/>
                  </a:cubicBezTo>
                  <a:cubicBezTo>
                    <a:pt x="81" y="76"/>
                    <a:pt x="43" y="45"/>
                    <a:pt x="0" y="2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7" y="25"/>
                    <a:pt x="97" y="59"/>
                    <a:pt x="130" y="98"/>
                  </a:cubicBezTo>
                  <a:close/>
                </a:path>
              </a:pathLst>
            </a:custGeom>
            <a:grpFill/>
            <a:ln w="1588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8" name="Freeform 102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E3AB5FB1-B3AE-44B1-B04D-A8D5F3CCFB40}"/>
                </a:ext>
              </a:extLst>
            </p:cNvPr>
            <p:cNvSpPr>
              <a:spLocks/>
            </p:cNvSpPr>
            <p:nvPr/>
          </p:nvSpPr>
          <p:spPr bwMode="gray">
            <a:xfrm>
              <a:off x="4494" y="2636"/>
              <a:ext cx="165" cy="141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30" y="15"/>
                </a:cxn>
                <a:cxn ang="0">
                  <a:pos x="12" y="112"/>
                </a:cxn>
                <a:cxn ang="0">
                  <a:pos x="0" y="91"/>
                </a:cxn>
                <a:cxn ang="0">
                  <a:pos x="112" y="0"/>
                </a:cxn>
              </a:cxnLst>
              <a:rect l="0" t="0" r="r" b="b"/>
              <a:pathLst>
                <a:path w="130" h="112">
                  <a:moveTo>
                    <a:pt x="112" y="0"/>
                  </a:moveTo>
                  <a:cubicBezTo>
                    <a:pt x="130" y="15"/>
                    <a:pt x="130" y="15"/>
                    <a:pt x="130" y="15"/>
                  </a:cubicBezTo>
                  <a:cubicBezTo>
                    <a:pt x="97" y="54"/>
                    <a:pt x="57" y="87"/>
                    <a:pt x="12" y="112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43" y="68"/>
                    <a:pt x="80" y="37"/>
                    <a:pt x="112" y="0"/>
                  </a:cubicBezTo>
                  <a:close/>
                </a:path>
              </a:pathLst>
            </a:custGeom>
            <a:grpFill/>
            <a:ln w="1588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9" name="Freeform 103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43F8FC62-20D1-47F7-8A0D-C7520DECCC21}"/>
                </a:ext>
              </a:extLst>
            </p:cNvPr>
            <p:cNvSpPr>
              <a:spLocks/>
            </p:cNvSpPr>
            <p:nvPr/>
          </p:nvSpPr>
          <p:spPr bwMode="gray">
            <a:xfrm>
              <a:off x="4327" y="2752"/>
              <a:ext cx="184" cy="88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147" y="21"/>
                </a:cxn>
                <a:cxn ang="0">
                  <a:pos x="4" y="71"/>
                </a:cxn>
                <a:cxn ang="0">
                  <a:pos x="0" y="48"/>
                </a:cxn>
                <a:cxn ang="0">
                  <a:pos x="135" y="0"/>
                </a:cxn>
              </a:cxnLst>
              <a:rect l="0" t="0" r="r" b="b"/>
              <a:pathLst>
                <a:path w="147" h="71">
                  <a:moveTo>
                    <a:pt x="135" y="0"/>
                  </a:moveTo>
                  <a:cubicBezTo>
                    <a:pt x="147" y="21"/>
                    <a:pt x="147" y="21"/>
                    <a:pt x="147" y="21"/>
                  </a:cubicBezTo>
                  <a:cubicBezTo>
                    <a:pt x="104" y="46"/>
                    <a:pt x="55" y="63"/>
                    <a:pt x="4" y="71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48" y="40"/>
                    <a:pt x="94" y="24"/>
                    <a:pt x="135" y="0"/>
                  </a:cubicBezTo>
                  <a:close/>
                </a:path>
              </a:pathLst>
            </a:custGeom>
            <a:grpFill/>
            <a:ln w="1588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0" name="Freeform 104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5BCEE5CE-BED6-45AB-89D0-4A57DBD48722}"/>
                </a:ext>
              </a:extLst>
            </p:cNvPr>
            <p:cNvSpPr>
              <a:spLocks/>
            </p:cNvSpPr>
            <p:nvPr/>
          </p:nvSpPr>
          <p:spPr bwMode="gray">
            <a:xfrm>
              <a:off x="4146" y="2809"/>
              <a:ext cx="184" cy="38"/>
            </a:xfrm>
            <a:custGeom>
              <a:avLst/>
              <a:gdLst/>
              <a:ahLst/>
              <a:cxnLst>
                <a:cxn ang="0">
                  <a:pos x="143" y="1"/>
                </a:cxn>
                <a:cxn ang="0">
                  <a:pos x="147" y="24"/>
                </a:cxn>
                <a:cxn ang="0">
                  <a:pos x="75" y="30"/>
                </a:cxn>
                <a:cxn ang="0">
                  <a:pos x="0" y="24"/>
                </a:cxn>
                <a:cxn ang="0">
                  <a:pos x="4" y="0"/>
                </a:cxn>
                <a:cxn ang="0">
                  <a:pos x="75" y="6"/>
                </a:cxn>
                <a:cxn ang="0">
                  <a:pos x="143" y="1"/>
                </a:cxn>
              </a:cxnLst>
              <a:rect l="0" t="0" r="r" b="b"/>
              <a:pathLst>
                <a:path w="147" h="30">
                  <a:moveTo>
                    <a:pt x="143" y="1"/>
                  </a:moveTo>
                  <a:cubicBezTo>
                    <a:pt x="147" y="24"/>
                    <a:pt x="147" y="24"/>
                    <a:pt x="147" y="24"/>
                  </a:cubicBezTo>
                  <a:cubicBezTo>
                    <a:pt x="124" y="28"/>
                    <a:pt x="100" y="30"/>
                    <a:pt x="75" y="30"/>
                  </a:cubicBezTo>
                  <a:cubicBezTo>
                    <a:pt x="50" y="30"/>
                    <a:pt x="25" y="28"/>
                    <a:pt x="0" y="2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7" y="4"/>
                    <a:pt x="51" y="6"/>
                    <a:pt x="75" y="6"/>
                  </a:cubicBezTo>
                  <a:cubicBezTo>
                    <a:pt x="99" y="6"/>
                    <a:pt x="121" y="4"/>
                    <a:pt x="143" y="1"/>
                  </a:cubicBezTo>
                  <a:close/>
                </a:path>
              </a:pathLst>
            </a:custGeom>
            <a:grpFill/>
            <a:ln w="1588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1" name="Freeform 106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AFEFBD6B-4B48-416D-86E9-E43E04F0358D}"/>
                </a:ext>
              </a:extLst>
            </p:cNvPr>
            <p:cNvSpPr>
              <a:spLocks/>
            </p:cNvSpPr>
            <p:nvPr/>
          </p:nvSpPr>
          <p:spPr bwMode="gray">
            <a:xfrm>
              <a:off x="3968" y="2750"/>
              <a:ext cx="184" cy="90"/>
            </a:xfrm>
            <a:custGeom>
              <a:avLst/>
              <a:gdLst/>
              <a:ahLst/>
              <a:cxnLst>
                <a:cxn ang="0">
                  <a:pos x="146" y="48"/>
                </a:cxn>
                <a:cxn ang="0">
                  <a:pos x="142" y="72"/>
                </a:cxn>
                <a:cxn ang="0">
                  <a:pos x="0" y="21"/>
                </a:cxn>
                <a:cxn ang="0">
                  <a:pos x="12" y="0"/>
                </a:cxn>
                <a:cxn ang="0">
                  <a:pos x="146" y="48"/>
                </a:cxn>
              </a:cxnLst>
              <a:rect l="0" t="0" r="r" b="b"/>
              <a:pathLst>
                <a:path w="146" h="72">
                  <a:moveTo>
                    <a:pt x="146" y="48"/>
                  </a:moveTo>
                  <a:cubicBezTo>
                    <a:pt x="142" y="72"/>
                    <a:pt x="142" y="72"/>
                    <a:pt x="142" y="72"/>
                  </a:cubicBezTo>
                  <a:cubicBezTo>
                    <a:pt x="91" y="63"/>
                    <a:pt x="43" y="45"/>
                    <a:pt x="0" y="2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3" y="23"/>
                    <a:pt x="98" y="40"/>
                    <a:pt x="146" y="48"/>
                  </a:cubicBezTo>
                  <a:close/>
                </a:path>
              </a:pathLst>
            </a:custGeom>
            <a:grpFill/>
            <a:ln w="1588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2" name="Freeform 107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0D582BE5-8938-434B-85A5-B1459427A805}"/>
                </a:ext>
              </a:extLst>
            </p:cNvPr>
            <p:cNvSpPr>
              <a:spLocks/>
            </p:cNvSpPr>
            <p:nvPr/>
          </p:nvSpPr>
          <p:spPr bwMode="gray">
            <a:xfrm>
              <a:off x="3962" y="1759"/>
              <a:ext cx="182" cy="94"/>
            </a:xfrm>
            <a:custGeom>
              <a:avLst/>
              <a:gdLst/>
              <a:ahLst/>
              <a:cxnLst>
                <a:cxn ang="0">
                  <a:pos x="143" y="0"/>
                </a:cxn>
                <a:cxn ang="0">
                  <a:pos x="147" y="23"/>
                </a:cxn>
                <a:cxn ang="0">
                  <a:pos x="12" y="74"/>
                </a:cxn>
                <a:cxn ang="0">
                  <a:pos x="0" y="53"/>
                </a:cxn>
                <a:cxn ang="0">
                  <a:pos x="143" y="0"/>
                </a:cxn>
              </a:cxnLst>
              <a:rect l="0" t="0" r="r" b="b"/>
              <a:pathLst>
                <a:path w="147" h="74">
                  <a:moveTo>
                    <a:pt x="143" y="0"/>
                  </a:moveTo>
                  <a:cubicBezTo>
                    <a:pt x="147" y="23"/>
                    <a:pt x="147" y="23"/>
                    <a:pt x="147" y="23"/>
                  </a:cubicBezTo>
                  <a:cubicBezTo>
                    <a:pt x="99" y="32"/>
                    <a:pt x="53" y="50"/>
                    <a:pt x="12" y="74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4" y="28"/>
                    <a:pt x="92" y="9"/>
                    <a:pt x="143" y="0"/>
                  </a:cubicBezTo>
                  <a:close/>
                </a:path>
              </a:pathLst>
            </a:custGeom>
            <a:grpFill/>
            <a:ln w="1588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3" name="Freeform 108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B0627301-568E-4ABE-BA67-BEBEDBBE02D2}"/>
                </a:ext>
              </a:extLst>
            </p:cNvPr>
            <p:cNvSpPr>
              <a:spLocks/>
            </p:cNvSpPr>
            <p:nvPr/>
          </p:nvSpPr>
          <p:spPr bwMode="gray">
            <a:xfrm>
              <a:off x="3823" y="2636"/>
              <a:ext cx="161" cy="139"/>
            </a:xfrm>
            <a:custGeom>
              <a:avLst/>
              <a:gdLst/>
              <a:ahLst/>
              <a:cxnLst>
                <a:cxn ang="0">
                  <a:pos x="128" y="91"/>
                </a:cxn>
                <a:cxn ang="0">
                  <a:pos x="116" y="112"/>
                </a:cxn>
                <a:cxn ang="0">
                  <a:pos x="0" y="15"/>
                </a:cxn>
                <a:cxn ang="0">
                  <a:pos x="18" y="0"/>
                </a:cxn>
                <a:cxn ang="0">
                  <a:pos x="128" y="91"/>
                </a:cxn>
              </a:cxnLst>
              <a:rect l="0" t="0" r="r" b="b"/>
              <a:pathLst>
                <a:path w="128" h="112">
                  <a:moveTo>
                    <a:pt x="128" y="91"/>
                  </a:moveTo>
                  <a:cubicBezTo>
                    <a:pt x="116" y="112"/>
                    <a:pt x="116" y="112"/>
                    <a:pt x="116" y="112"/>
                  </a:cubicBezTo>
                  <a:cubicBezTo>
                    <a:pt x="72" y="86"/>
                    <a:pt x="33" y="54"/>
                    <a:pt x="0" y="15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49" y="36"/>
                    <a:pt x="86" y="67"/>
                    <a:pt x="128" y="91"/>
                  </a:cubicBezTo>
                  <a:close/>
                </a:path>
              </a:pathLst>
            </a:custGeom>
            <a:grpFill/>
            <a:ln w="1588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4" name="Freeform 109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DF33CFEF-FCCB-4B9B-8A0D-B59119074A3B}"/>
                </a:ext>
              </a:extLst>
            </p:cNvPr>
            <p:cNvSpPr>
              <a:spLocks/>
            </p:cNvSpPr>
            <p:nvPr/>
          </p:nvSpPr>
          <p:spPr bwMode="gray">
            <a:xfrm>
              <a:off x="4211" y="2271"/>
              <a:ext cx="62" cy="34"/>
            </a:xfrm>
            <a:custGeom>
              <a:avLst/>
              <a:gdLst/>
              <a:ahLst/>
              <a:cxnLst>
                <a:cxn ang="0">
                  <a:pos x="49" y="26"/>
                </a:cxn>
                <a:cxn ang="0">
                  <a:pos x="49" y="26"/>
                </a:cxn>
                <a:cxn ang="0">
                  <a:pos x="25" y="1"/>
                </a:cxn>
                <a:cxn ang="0">
                  <a:pos x="0" y="24"/>
                </a:cxn>
                <a:cxn ang="0">
                  <a:pos x="0" y="27"/>
                </a:cxn>
                <a:cxn ang="0">
                  <a:pos x="2" y="27"/>
                </a:cxn>
                <a:cxn ang="0">
                  <a:pos x="2" y="26"/>
                </a:cxn>
                <a:cxn ang="0">
                  <a:pos x="2" y="24"/>
                </a:cxn>
                <a:cxn ang="0">
                  <a:pos x="25" y="2"/>
                </a:cxn>
                <a:cxn ang="0">
                  <a:pos x="48" y="26"/>
                </a:cxn>
                <a:cxn ang="0">
                  <a:pos x="48" y="26"/>
                </a:cxn>
                <a:cxn ang="0">
                  <a:pos x="49" y="26"/>
                </a:cxn>
              </a:cxnLst>
              <a:rect l="0" t="0" r="r" b="b"/>
              <a:pathLst>
                <a:path w="50" h="27">
                  <a:moveTo>
                    <a:pt x="49" y="26"/>
                  </a:moveTo>
                  <a:cubicBezTo>
                    <a:pt x="49" y="26"/>
                    <a:pt x="49" y="26"/>
                    <a:pt x="49" y="26"/>
                  </a:cubicBezTo>
                  <a:cubicBezTo>
                    <a:pt x="50" y="12"/>
                    <a:pt x="39" y="1"/>
                    <a:pt x="25" y="1"/>
                  </a:cubicBezTo>
                  <a:cubicBezTo>
                    <a:pt x="12" y="0"/>
                    <a:pt x="1" y="11"/>
                    <a:pt x="0" y="24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5"/>
                    <a:pt x="2" y="24"/>
                  </a:cubicBezTo>
                  <a:cubicBezTo>
                    <a:pt x="2" y="12"/>
                    <a:pt x="13" y="2"/>
                    <a:pt x="25" y="2"/>
                  </a:cubicBezTo>
                  <a:cubicBezTo>
                    <a:pt x="38" y="3"/>
                    <a:pt x="48" y="13"/>
                    <a:pt x="48" y="26"/>
                  </a:cubicBezTo>
                  <a:cubicBezTo>
                    <a:pt x="48" y="26"/>
                    <a:pt x="48" y="26"/>
                    <a:pt x="48" y="26"/>
                  </a:cubicBezTo>
                  <a:lnTo>
                    <a:pt x="49" y="2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5" name="Freeform 110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EE2022C4-24A4-4AEE-B7BC-54794C7FD47B}"/>
                </a:ext>
              </a:extLst>
            </p:cNvPr>
            <p:cNvSpPr>
              <a:spLocks/>
            </p:cNvSpPr>
            <p:nvPr/>
          </p:nvSpPr>
          <p:spPr bwMode="gray">
            <a:xfrm>
              <a:off x="3816" y="1826"/>
              <a:ext cx="161" cy="144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27" y="21"/>
                </a:cxn>
                <a:cxn ang="0">
                  <a:pos x="18" y="115"/>
                </a:cxn>
                <a:cxn ang="0">
                  <a:pos x="0" y="99"/>
                </a:cxn>
                <a:cxn ang="0">
                  <a:pos x="115" y="0"/>
                </a:cxn>
              </a:cxnLst>
              <a:rect l="0" t="0" r="r" b="b"/>
              <a:pathLst>
                <a:path w="127" h="115">
                  <a:moveTo>
                    <a:pt x="115" y="0"/>
                  </a:moveTo>
                  <a:cubicBezTo>
                    <a:pt x="127" y="21"/>
                    <a:pt x="127" y="21"/>
                    <a:pt x="127" y="21"/>
                  </a:cubicBezTo>
                  <a:cubicBezTo>
                    <a:pt x="86" y="46"/>
                    <a:pt x="49" y="78"/>
                    <a:pt x="18" y="115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32" y="60"/>
                    <a:pt x="71" y="27"/>
                    <a:pt x="115" y="0"/>
                  </a:cubicBezTo>
                  <a:close/>
                </a:path>
              </a:pathLst>
            </a:custGeom>
            <a:grpFill/>
            <a:ln w="1588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6" name="Freeform 111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F666BE77-E60B-48CD-ADD3-E5F7B4089A5C}"/>
                </a:ext>
              </a:extLst>
            </p:cNvPr>
            <p:cNvSpPr>
              <a:spLocks/>
            </p:cNvSpPr>
            <p:nvPr/>
          </p:nvSpPr>
          <p:spPr bwMode="gray">
            <a:xfrm>
              <a:off x="3726" y="2482"/>
              <a:ext cx="119" cy="172"/>
            </a:xfrm>
            <a:custGeom>
              <a:avLst/>
              <a:gdLst/>
              <a:ahLst/>
              <a:cxnLst>
                <a:cxn ang="0">
                  <a:pos x="95" y="123"/>
                </a:cxn>
                <a:cxn ang="0">
                  <a:pos x="77" y="138"/>
                </a:cxn>
                <a:cxn ang="0">
                  <a:pos x="0" y="8"/>
                </a:cxn>
                <a:cxn ang="0">
                  <a:pos x="23" y="0"/>
                </a:cxn>
                <a:cxn ang="0">
                  <a:pos x="95" y="123"/>
                </a:cxn>
              </a:cxnLst>
              <a:rect l="0" t="0" r="r" b="b"/>
              <a:pathLst>
                <a:path w="95" h="138">
                  <a:moveTo>
                    <a:pt x="95" y="123"/>
                  </a:moveTo>
                  <a:cubicBezTo>
                    <a:pt x="77" y="138"/>
                    <a:pt x="77" y="138"/>
                    <a:pt x="77" y="138"/>
                  </a:cubicBezTo>
                  <a:cubicBezTo>
                    <a:pt x="44" y="100"/>
                    <a:pt x="18" y="56"/>
                    <a:pt x="0" y="8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0" y="45"/>
                    <a:pt x="65" y="87"/>
                    <a:pt x="95" y="123"/>
                  </a:cubicBezTo>
                  <a:close/>
                </a:path>
              </a:pathLst>
            </a:custGeom>
            <a:grpFill/>
            <a:ln w="1588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7" name="Freeform 112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22812132-AD47-4D86-9395-F9B954647C48}"/>
                </a:ext>
              </a:extLst>
            </p:cNvPr>
            <p:cNvSpPr>
              <a:spLocks/>
            </p:cNvSpPr>
            <p:nvPr/>
          </p:nvSpPr>
          <p:spPr bwMode="gray">
            <a:xfrm>
              <a:off x="3724" y="1950"/>
              <a:ext cx="115" cy="175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92" y="16"/>
                </a:cxn>
                <a:cxn ang="0">
                  <a:pos x="22" y="140"/>
                </a:cxn>
                <a:cxn ang="0">
                  <a:pos x="0" y="132"/>
                </a:cxn>
                <a:cxn ang="0">
                  <a:pos x="74" y="0"/>
                </a:cxn>
              </a:cxnLst>
              <a:rect l="0" t="0" r="r" b="b"/>
              <a:pathLst>
                <a:path w="92" h="140">
                  <a:moveTo>
                    <a:pt x="74" y="0"/>
                  </a:moveTo>
                  <a:cubicBezTo>
                    <a:pt x="92" y="16"/>
                    <a:pt x="92" y="16"/>
                    <a:pt x="92" y="16"/>
                  </a:cubicBezTo>
                  <a:cubicBezTo>
                    <a:pt x="62" y="53"/>
                    <a:pt x="38" y="95"/>
                    <a:pt x="22" y="140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7" y="84"/>
                    <a:pt x="42" y="39"/>
                    <a:pt x="74" y="0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8" name="Freeform 113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8EE7ABF0-8912-48BB-9CFB-C824025EBD54}"/>
                </a:ext>
              </a:extLst>
            </p:cNvPr>
            <p:cNvSpPr>
              <a:spLocks/>
            </p:cNvSpPr>
            <p:nvPr/>
          </p:nvSpPr>
          <p:spPr bwMode="gray">
            <a:xfrm>
              <a:off x="3724" y="1950"/>
              <a:ext cx="115" cy="175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92" y="16"/>
                </a:cxn>
                <a:cxn ang="0">
                  <a:pos x="22" y="140"/>
                </a:cxn>
                <a:cxn ang="0">
                  <a:pos x="0" y="132"/>
                </a:cxn>
                <a:cxn ang="0">
                  <a:pos x="74" y="0"/>
                </a:cxn>
              </a:cxnLst>
              <a:rect l="0" t="0" r="r" b="b"/>
              <a:pathLst>
                <a:path w="92" h="140">
                  <a:moveTo>
                    <a:pt x="74" y="0"/>
                  </a:moveTo>
                  <a:cubicBezTo>
                    <a:pt x="92" y="16"/>
                    <a:pt x="92" y="16"/>
                    <a:pt x="92" y="16"/>
                  </a:cubicBezTo>
                  <a:cubicBezTo>
                    <a:pt x="62" y="53"/>
                    <a:pt x="38" y="95"/>
                    <a:pt x="22" y="140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7" y="84"/>
                    <a:pt x="42" y="39"/>
                    <a:pt x="74" y="0"/>
                  </a:cubicBezTo>
                  <a:close/>
                </a:path>
              </a:pathLst>
            </a:custGeom>
            <a:grpFill/>
            <a:ln w="1588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9" name="Freeform 114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A4FA2910-2014-419C-9F29-06F09DCDDEBD}"/>
                </a:ext>
              </a:extLst>
            </p:cNvPr>
            <p:cNvSpPr>
              <a:spLocks/>
            </p:cNvSpPr>
            <p:nvPr/>
          </p:nvSpPr>
          <p:spPr bwMode="gray">
            <a:xfrm>
              <a:off x="3693" y="2305"/>
              <a:ext cx="63" cy="187"/>
            </a:xfrm>
            <a:custGeom>
              <a:avLst/>
              <a:gdLst/>
              <a:ahLst/>
              <a:cxnLst>
                <a:cxn ang="0">
                  <a:pos x="50" y="141"/>
                </a:cxn>
                <a:cxn ang="0">
                  <a:pos x="27" y="149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50" y="141"/>
                </a:cxn>
              </a:cxnLst>
              <a:rect l="0" t="0" r="r" b="b"/>
              <a:pathLst>
                <a:path w="50" h="149">
                  <a:moveTo>
                    <a:pt x="50" y="141"/>
                  </a:moveTo>
                  <a:cubicBezTo>
                    <a:pt x="27" y="149"/>
                    <a:pt x="27" y="149"/>
                    <a:pt x="27" y="149"/>
                  </a:cubicBezTo>
                  <a:cubicBezTo>
                    <a:pt x="10" y="103"/>
                    <a:pt x="0" y="53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50"/>
                    <a:pt x="33" y="97"/>
                    <a:pt x="50" y="141"/>
                  </a:cubicBezTo>
                  <a:close/>
                </a:path>
              </a:pathLst>
            </a:custGeom>
            <a:grpFill/>
            <a:ln w="1588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0" name="Freeform 115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D8081AE7-1437-4457-A1F7-BFAC083E339C}"/>
                </a:ext>
              </a:extLst>
            </p:cNvPr>
            <p:cNvSpPr>
              <a:spLocks/>
            </p:cNvSpPr>
            <p:nvPr/>
          </p:nvSpPr>
          <p:spPr bwMode="gray">
            <a:xfrm>
              <a:off x="3693" y="2116"/>
              <a:ext cx="58" cy="189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47" y="8"/>
                </a:cxn>
                <a:cxn ang="0">
                  <a:pos x="24" y="146"/>
                </a:cxn>
                <a:cxn ang="0">
                  <a:pos x="24" y="151"/>
                </a:cxn>
                <a:cxn ang="0">
                  <a:pos x="0" y="151"/>
                </a:cxn>
                <a:cxn ang="0">
                  <a:pos x="0" y="146"/>
                </a:cxn>
                <a:cxn ang="0">
                  <a:pos x="25" y="0"/>
                </a:cxn>
              </a:cxnLst>
              <a:rect l="0" t="0" r="r" b="b"/>
              <a:pathLst>
                <a:path w="47" h="151">
                  <a:moveTo>
                    <a:pt x="25" y="0"/>
                  </a:moveTo>
                  <a:cubicBezTo>
                    <a:pt x="47" y="8"/>
                    <a:pt x="47" y="8"/>
                    <a:pt x="47" y="8"/>
                  </a:cubicBezTo>
                  <a:cubicBezTo>
                    <a:pt x="32" y="52"/>
                    <a:pt x="24" y="98"/>
                    <a:pt x="24" y="146"/>
                  </a:cubicBezTo>
                  <a:cubicBezTo>
                    <a:pt x="24" y="148"/>
                    <a:pt x="24" y="150"/>
                    <a:pt x="24" y="151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0"/>
                    <a:pt x="0" y="148"/>
                    <a:pt x="0" y="146"/>
                  </a:cubicBezTo>
                  <a:cubicBezTo>
                    <a:pt x="0" y="95"/>
                    <a:pt x="8" y="46"/>
                    <a:pt x="25" y="0"/>
                  </a:cubicBezTo>
                  <a:close/>
                </a:path>
              </a:pathLst>
            </a:custGeom>
            <a:grpFill/>
            <a:ln w="1588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1" name="Freeform 116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C24DE0C6-81E1-45F7-A0D9-7AB1B39BE9BE}"/>
                </a:ext>
              </a:extLst>
            </p:cNvPr>
            <p:cNvSpPr>
              <a:spLocks/>
            </p:cNvSpPr>
            <p:nvPr/>
          </p:nvSpPr>
          <p:spPr bwMode="gray">
            <a:xfrm>
              <a:off x="4206" y="1518"/>
              <a:ext cx="76" cy="81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9" y="37"/>
                </a:cxn>
                <a:cxn ang="0">
                  <a:pos x="49" y="10"/>
                </a:cxn>
                <a:cxn ang="0">
                  <a:pos x="48" y="5"/>
                </a:cxn>
                <a:cxn ang="0">
                  <a:pos x="44" y="3"/>
                </a:cxn>
                <a:cxn ang="0">
                  <a:pos x="41" y="3"/>
                </a:cxn>
                <a:cxn ang="0">
                  <a:pos x="41" y="0"/>
                </a:cxn>
                <a:cxn ang="0">
                  <a:pos x="60" y="0"/>
                </a:cxn>
                <a:cxn ang="0">
                  <a:pos x="60" y="3"/>
                </a:cxn>
                <a:cxn ang="0">
                  <a:pos x="57" y="3"/>
                </a:cxn>
                <a:cxn ang="0">
                  <a:pos x="53" y="5"/>
                </a:cxn>
                <a:cxn ang="0">
                  <a:pos x="52" y="9"/>
                </a:cxn>
                <a:cxn ang="0">
                  <a:pos x="52" y="64"/>
                </a:cxn>
                <a:cxn ang="0">
                  <a:pos x="49" y="64"/>
                </a:cxn>
                <a:cxn ang="0">
                  <a:pos x="12" y="9"/>
                </a:cxn>
                <a:cxn ang="0">
                  <a:pos x="12" y="54"/>
                </a:cxn>
                <a:cxn ang="0">
                  <a:pos x="12" y="59"/>
                </a:cxn>
                <a:cxn ang="0">
                  <a:pos x="17" y="60"/>
                </a:cxn>
                <a:cxn ang="0">
                  <a:pos x="20" y="60"/>
                </a:cxn>
                <a:cxn ang="0">
                  <a:pos x="20" y="63"/>
                </a:cxn>
                <a:cxn ang="0">
                  <a:pos x="1" y="63"/>
                </a:cxn>
                <a:cxn ang="0">
                  <a:pos x="1" y="60"/>
                </a:cxn>
                <a:cxn ang="0">
                  <a:pos x="3" y="60"/>
                </a:cxn>
                <a:cxn ang="0">
                  <a:pos x="8" y="59"/>
                </a:cxn>
                <a:cxn ang="0">
                  <a:pos x="8" y="52"/>
                </a:cxn>
                <a:cxn ang="0">
                  <a:pos x="8" y="9"/>
                </a:cxn>
                <a:cxn ang="0">
                  <a:pos x="8" y="4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4" y="0"/>
                </a:cxn>
              </a:cxnLst>
              <a:rect l="0" t="0" r="r" b="b"/>
              <a:pathLst>
                <a:path w="60" h="64">
                  <a:moveTo>
                    <a:pt x="24" y="0"/>
                  </a:moveTo>
                  <a:cubicBezTo>
                    <a:pt x="49" y="37"/>
                    <a:pt x="49" y="37"/>
                    <a:pt x="49" y="37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9" y="7"/>
                    <a:pt x="49" y="6"/>
                    <a:pt x="48" y="5"/>
                  </a:cubicBezTo>
                  <a:cubicBezTo>
                    <a:pt x="47" y="4"/>
                    <a:pt x="46" y="3"/>
                    <a:pt x="44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5" y="3"/>
                    <a:pt x="54" y="4"/>
                    <a:pt x="53" y="5"/>
                  </a:cubicBezTo>
                  <a:cubicBezTo>
                    <a:pt x="52" y="5"/>
                    <a:pt x="52" y="7"/>
                    <a:pt x="52" y="9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7"/>
                    <a:pt x="12" y="58"/>
                    <a:pt x="12" y="59"/>
                  </a:cubicBezTo>
                  <a:cubicBezTo>
                    <a:pt x="13" y="60"/>
                    <a:pt x="14" y="60"/>
                    <a:pt x="17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6" y="60"/>
                    <a:pt x="7" y="60"/>
                    <a:pt x="8" y="59"/>
                  </a:cubicBezTo>
                  <a:cubicBezTo>
                    <a:pt x="8" y="58"/>
                    <a:pt x="8" y="56"/>
                    <a:pt x="8" y="5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7" y="4"/>
                    <a:pt x="6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2" name="Freeform 117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A532ACA5-74B5-4616-B8D3-4290966CCC11}"/>
                </a:ext>
              </a:extLst>
            </p:cNvPr>
            <p:cNvSpPr>
              <a:spLocks/>
            </p:cNvSpPr>
            <p:nvPr/>
          </p:nvSpPr>
          <p:spPr bwMode="gray">
            <a:xfrm>
              <a:off x="4222" y="2995"/>
              <a:ext cx="51" cy="81"/>
            </a:xfrm>
            <a:custGeom>
              <a:avLst/>
              <a:gdLst/>
              <a:ahLst/>
              <a:cxnLst>
                <a:cxn ang="0">
                  <a:pos x="4" y="64"/>
                </a:cxn>
                <a:cxn ang="0">
                  <a:pos x="3" y="47"/>
                </a:cxn>
                <a:cxn ang="0">
                  <a:pos x="7" y="47"/>
                </a:cxn>
                <a:cxn ang="0">
                  <a:pos x="14" y="59"/>
                </a:cxn>
                <a:cxn ang="0">
                  <a:pos x="23" y="62"/>
                </a:cxn>
                <a:cxn ang="0">
                  <a:pos x="30" y="59"/>
                </a:cxn>
                <a:cxn ang="0">
                  <a:pos x="33" y="52"/>
                </a:cxn>
                <a:cxn ang="0">
                  <a:pos x="30" y="46"/>
                </a:cxn>
                <a:cxn ang="0">
                  <a:pos x="19" y="43"/>
                </a:cxn>
                <a:cxn ang="0">
                  <a:pos x="4" y="35"/>
                </a:cxn>
                <a:cxn ang="0">
                  <a:pos x="0" y="23"/>
                </a:cxn>
                <a:cxn ang="0">
                  <a:pos x="5" y="7"/>
                </a:cxn>
                <a:cxn ang="0">
                  <a:pos x="20" y="0"/>
                </a:cxn>
                <a:cxn ang="0">
                  <a:pos x="32" y="5"/>
                </a:cxn>
                <a:cxn ang="0">
                  <a:pos x="37" y="1"/>
                </a:cxn>
                <a:cxn ang="0">
                  <a:pos x="40" y="1"/>
                </a:cxn>
                <a:cxn ang="0">
                  <a:pos x="40" y="19"/>
                </a:cxn>
                <a:cxn ang="0">
                  <a:pos x="36" y="19"/>
                </a:cxn>
                <a:cxn ang="0">
                  <a:pos x="20" y="3"/>
                </a:cxn>
                <a:cxn ang="0">
                  <a:pos x="10" y="7"/>
                </a:cxn>
                <a:cxn ang="0">
                  <a:pos x="7" y="15"/>
                </a:cxn>
                <a:cxn ang="0">
                  <a:pos x="9" y="20"/>
                </a:cxn>
                <a:cxn ang="0">
                  <a:pos x="12" y="23"/>
                </a:cxn>
                <a:cxn ang="0">
                  <a:pos x="23" y="26"/>
                </a:cxn>
                <a:cxn ang="0">
                  <a:pos x="36" y="33"/>
                </a:cxn>
                <a:cxn ang="0">
                  <a:pos x="40" y="46"/>
                </a:cxn>
                <a:cxn ang="0">
                  <a:pos x="35" y="59"/>
                </a:cxn>
                <a:cxn ang="0">
                  <a:pos x="22" y="65"/>
                </a:cxn>
                <a:cxn ang="0">
                  <a:pos x="11" y="61"/>
                </a:cxn>
                <a:cxn ang="0">
                  <a:pos x="7" y="64"/>
                </a:cxn>
                <a:cxn ang="0">
                  <a:pos x="4" y="64"/>
                </a:cxn>
              </a:cxnLst>
              <a:rect l="0" t="0" r="r" b="b"/>
              <a:pathLst>
                <a:path w="40" h="65">
                  <a:moveTo>
                    <a:pt x="4" y="64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9" y="53"/>
                    <a:pt x="11" y="56"/>
                    <a:pt x="14" y="59"/>
                  </a:cubicBezTo>
                  <a:cubicBezTo>
                    <a:pt x="16" y="61"/>
                    <a:pt x="19" y="62"/>
                    <a:pt x="23" y="62"/>
                  </a:cubicBezTo>
                  <a:cubicBezTo>
                    <a:pt x="26" y="62"/>
                    <a:pt x="28" y="61"/>
                    <a:pt x="30" y="59"/>
                  </a:cubicBezTo>
                  <a:cubicBezTo>
                    <a:pt x="32" y="57"/>
                    <a:pt x="33" y="55"/>
                    <a:pt x="33" y="52"/>
                  </a:cubicBezTo>
                  <a:cubicBezTo>
                    <a:pt x="33" y="49"/>
                    <a:pt x="32" y="47"/>
                    <a:pt x="30" y="46"/>
                  </a:cubicBezTo>
                  <a:cubicBezTo>
                    <a:pt x="28" y="45"/>
                    <a:pt x="24" y="44"/>
                    <a:pt x="19" y="43"/>
                  </a:cubicBezTo>
                  <a:cubicBezTo>
                    <a:pt x="12" y="41"/>
                    <a:pt x="7" y="39"/>
                    <a:pt x="4" y="35"/>
                  </a:cubicBezTo>
                  <a:cubicBezTo>
                    <a:pt x="1" y="32"/>
                    <a:pt x="0" y="28"/>
                    <a:pt x="0" y="23"/>
                  </a:cubicBezTo>
                  <a:cubicBezTo>
                    <a:pt x="0" y="17"/>
                    <a:pt x="2" y="11"/>
                    <a:pt x="5" y="7"/>
                  </a:cubicBezTo>
                  <a:cubicBezTo>
                    <a:pt x="9" y="3"/>
                    <a:pt x="14" y="0"/>
                    <a:pt x="20" y="0"/>
                  </a:cubicBezTo>
                  <a:cubicBezTo>
                    <a:pt x="24" y="0"/>
                    <a:pt x="28" y="2"/>
                    <a:pt x="32" y="5"/>
                  </a:cubicBezTo>
                  <a:cubicBezTo>
                    <a:pt x="34" y="3"/>
                    <a:pt x="35" y="2"/>
                    <a:pt x="37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3" y="9"/>
                    <a:pt x="28" y="3"/>
                    <a:pt x="20" y="3"/>
                  </a:cubicBezTo>
                  <a:cubicBezTo>
                    <a:pt x="16" y="3"/>
                    <a:pt x="13" y="5"/>
                    <a:pt x="10" y="7"/>
                  </a:cubicBezTo>
                  <a:cubicBezTo>
                    <a:pt x="8" y="10"/>
                    <a:pt x="7" y="12"/>
                    <a:pt x="7" y="15"/>
                  </a:cubicBezTo>
                  <a:cubicBezTo>
                    <a:pt x="7" y="17"/>
                    <a:pt x="8" y="19"/>
                    <a:pt x="9" y="20"/>
                  </a:cubicBezTo>
                  <a:cubicBezTo>
                    <a:pt x="10" y="21"/>
                    <a:pt x="11" y="23"/>
                    <a:pt x="12" y="23"/>
                  </a:cubicBezTo>
                  <a:cubicBezTo>
                    <a:pt x="13" y="24"/>
                    <a:pt x="17" y="25"/>
                    <a:pt x="23" y="26"/>
                  </a:cubicBezTo>
                  <a:cubicBezTo>
                    <a:pt x="29" y="28"/>
                    <a:pt x="33" y="30"/>
                    <a:pt x="36" y="33"/>
                  </a:cubicBezTo>
                  <a:cubicBezTo>
                    <a:pt x="39" y="37"/>
                    <a:pt x="40" y="41"/>
                    <a:pt x="40" y="46"/>
                  </a:cubicBezTo>
                  <a:cubicBezTo>
                    <a:pt x="40" y="51"/>
                    <a:pt x="38" y="56"/>
                    <a:pt x="35" y="59"/>
                  </a:cubicBezTo>
                  <a:cubicBezTo>
                    <a:pt x="32" y="63"/>
                    <a:pt x="27" y="65"/>
                    <a:pt x="22" y="65"/>
                  </a:cubicBezTo>
                  <a:cubicBezTo>
                    <a:pt x="19" y="65"/>
                    <a:pt x="15" y="64"/>
                    <a:pt x="11" y="61"/>
                  </a:cubicBezTo>
                  <a:cubicBezTo>
                    <a:pt x="10" y="62"/>
                    <a:pt x="8" y="63"/>
                    <a:pt x="7" y="64"/>
                  </a:cubicBezTo>
                  <a:lnTo>
                    <a:pt x="4" y="6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3" name="Freeform 118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78AF937D-648E-4848-A03F-555E8A2F94B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466" y="2251"/>
              <a:ext cx="81" cy="114"/>
            </a:xfrm>
            <a:custGeom>
              <a:avLst/>
              <a:gdLst/>
              <a:ahLst/>
              <a:cxnLst>
                <a:cxn ang="0">
                  <a:pos x="20" y="35"/>
                </a:cxn>
                <a:cxn ang="0">
                  <a:pos x="44" y="26"/>
                </a:cxn>
                <a:cxn ang="0">
                  <a:pos x="10" y="12"/>
                </a:cxn>
                <a:cxn ang="0">
                  <a:pos x="8" y="11"/>
                </a:cxn>
                <a:cxn ang="0">
                  <a:pos x="5" y="11"/>
                </a:cxn>
                <a:cxn ang="0">
                  <a:pos x="3" y="14"/>
                </a:cxn>
                <a:cxn ang="0">
                  <a:pos x="3" y="17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4" y="6"/>
                </a:cxn>
                <a:cxn ang="0">
                  <a:pos x="9" y="8"/>
                </a:cxn>
                <a:cxn ang="0">
                  <a:pos x="64" y="30"/>
                </a:cxn>
                <a:cxn ang="0">
                  <a:pos x="64" y="33"/>
                </a:cxn>
                <a:cxn ang="0">
                  <a:pos x="38" y="44"/>
                </a:cxn>
                <a:cxn ang="0">
                  <a:pos x="64" y="57"/>
                </a:cxn>
                <a:cxn ang="0">
                  <a:pos x="64" y="60"/>
                </a:cxn>
                <a:cxn ang="0">
                  <a:pos x="3" y="84"/>
                </a:cxn>
                <a:cxn ang="0">
                  <a:pos x="3" y="91"/>
                </a:cxn>
                <a:cxn ang="0">
                  <a:pos x="0" y="91"/>
                </a:cxn>
                <a:cxn ang="0">
                  <a:pos x="0" y="21"/>
                </a:cxn>
                <a:cxn ang="0">
                  <a:pos x="3" y="21"/>
                </a:cxn>
                <a:cxn ang="0">
                  <a:pos x="3" y="23"/>
                </a:cxn>
                <a:cxn ang="0">
                  <a:pos x="4" y="27"/>
                </a:cxn>
                <a:cxn ang="0">
                  <a:pos x="8" y="30"/>
                </a:cxn>
                <a:cxn ang="0">
                  <a:pos x="20" y="35"/>
                </a:cxn>
                <a:cxn ang="0">
                  <a:pos x="3" y="42"/>
                </a:cxn>
                <a:cxn ang="0">
                  <a:pos x="16" y="37"/>
                </a:cxn>
                <a:cxn ang="0">
                  <a:pos x="8" y="33"/>
                </a:cxn>
                <a:cxn ang="0">
                  <a:pos x="5" y="32"/>
                </a:cxn>
                <a:cxn ang="0">
                  <a:pos x="3" y="35"/>
                </a:cxn>
                <a:cxn ang="0">
                  <a:pos x="3" y="42"/>
                </a:cxn>
                <a:cxn ang="0">
                  <a:pos x="3" y="69"/>
                </a:cxn>
                <a:cxn ang="0">
                  <a:pos x="46" y="51"/>
                </a:cxn>
                <a:cxn ang="0">
                  <a:pos x="34" y="45"/>
                </a:cxn>
                <a:cxn ang="0">
                  <a:pos x="3" y="58"/>
                </a:cxn>
                <a:cxn ang="0">
                  <a:pos x="3" y="69"/>
                </a:cxn>
              </a:cxnLst>
              <a:rect l="0" t="0" r="r" b="b"/>
              <a:pathLst>
                <a:path w="64" h="91">
                  <a:moveTo>
                    <a:pt x="20" y="35"/>
                  </a:moveTo>
                  <a:cubicBezTo>
                    <a:pt x="44" y="26"/>
                    <a:pt x="44" y="26"/>
                    <a:pt x="44" y="26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9" y="12"/>
                    <a:pt x="8" y="11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4" y="11"/>
                    <a:pt x="3" y="12"/>
                    <a:pt x="3" y="14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4"/>
                    <a:pt x="3" y="5"/>
                    <a:pt x="4" y="6"/>
                  </a:cubicBezTo>
                  <a:cubicBezTo>
                    <a:pt x="4" y="6"/>
                    <a:pt x="6" y="7"/>
                    <a:pt x="9" y="8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5"/>
                    <a:pt x="3" y="26"/>
                    <a:pt x="4" y="27"/>
                  </a:cubicBezTo>
                  <a:cubicBezTo>
                    <a:pt x="4" y="28"/>
                    <a:pt x="6" y="29"/>
                    <a:pt x="8" y="30"/>
                  </a:cubicBezTo>
                  <a:lnTo>
                    <a:pt x="20" y="35"/>
                  </a:lnTo>
                  <a:close/>
                  <a:moveTo>
                    <a:pt x="3" y="42"/>
                  </a:moveTo>
                  <a:cubicBezTo>
                    <a:pt x="16" y="37"/>
                    <a:pt x="16" y="37"/>
                    <a:pt x="16" y="37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2"/>
                    <a:pt x="6" y="32"/>
                    <a:pt x="5" y="32"/>
                  </a:cubicBezTo>
                  <a:cubicBezTo>
                    <a:pt x="4" y="32"/>
                    <a:pt x="3" y="33"/>
                    <a:pt x="3" y="35"/>
                  </a:cubicBezTo>
                  <a:lnTo>
                    <a:pt x="3" y="42"/>
                  </a:lnTo>
                  <a:close/>
                  <a:moveTo>
                    <a:pt x="3" y="69"/>
                  </a:moveTo>
                  <a:cubicBezTo>
                    <a:pt x="46" y="51"/>
                    <a:pt x="46" y="51"/>
                    <a:pt x="46" y="51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" y="58"/>
                    <a:pt x="3" y="58"/>
                    <a:pt x="3" y="58"/>
                  </a:cubicBezTo>
                  <a:lnTo>
                    <a:pt x="3" y="6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4" name="Freeform 119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AF403FC5-F7D4-4C5C-AC04-07C39C264220}"/>
                </a:ext>
              </a:extLst>
            </p:cNvPr>
            <p:cNvSpPr>
              <a:spLocks/>
            </p:cNvSpPr>
            <p:nvPr/>
          </p:nvSpPr>
          <p:spPr bwMode="gray">
            <a:xfrm>
              <a:off x="4946" y="2273"/>
              <a:ext cx="79" cy="70"/>
            </a:xfrm>
            <a:custGeom>
              <a:avLst/>
              <a:gdLst/>
              <a:ahLst/>
              <a:cxnLst>
                <a:cxn ang="0">
                  <a:pos x="60" y="23"/>
                </a:cxn>
                <a:cxn ang="0">
                  <a:pos x="33" y="23"/>
                </a:cxn>
                <a:cxn ang="0">
                  <a:pos x="33" y="25"/>
                </a:cxn>
                <a:cxn ang="0">
                  <a:pos x="44" y="37"/>
                </a:cxn>
                <a:cxn ang="0">
                  <a:pos x="44" y="40"/>
                </a:cxn>
                <a:cxn ang="0">
                  <a:pos x="18" y="40"/>
                </a:cxn>
                <a:cxn ang="0">
                  <a:pos x="18" y="37"/>
                </a:cxn>
                <a:cxn ang="0">
                  <a:pos x="30" y="25"/>
                </a:cxn>
                <a:cxn ang="0">
                  <a:pos x="30" y="23"/>
                </a:cxn>
                <a:cxn ang="0">
                  <a:pos x="3" y="23"/>
                </a:cxn>
                <a:cxn ang="0">
                  <a:pos x="3" y="34"/>
                </a:cxn>
                <a:cxn ang="0">
                  <a:pos x="20" y="53"/>
                </a:cxn>
                <a:cxn ang="0">
                  <a:pos x="20" y="56"/>
                </a:cxn>
                <a:cxn ang="0">
                  <a:pos x="0" y="55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8"/>
                </a:cxn>
                <a:cxn ang="0">
                  <a:pos x="60" y="8"/>
                </a:cxn>
                <a:cxn ang="0">
                  <a:pos x="60" y="0"/>
                </a:cxn>
                <a:cxn ang="0">
                  <a:pos x="63" y="0"/>
                </a:cxn>
                <a:cxn ang="0">
                  <a:pos x="63" y="53"/>
                </a:cxn>
                <a:cxn ang="0">
                  <a:pos x="45" y="54"/>
                </a:cxn>
                <a:cxn ang="0">
                  <a:pos x="45" y="51"/>
                </a:cxn>
                <a:cxn ang="0">
                  <a:pos x="57" y="43"/>
                </a:cxn>
                <a:cxn ang="0">
                  <a:pos x="60" y="32"/>
                </a:cxn>
                <a:cxn ang="0">
                  <a:pos x="60" y="23"/>
                </a:cxn>
              </a:cxnLst>
              <a:rect l="0" t="0" r="r" b="b"/>
              <a:pathLst>
                <a:path w="63" h="56">
                  <a:moveTo>
                    <a:pt x="60" y="23"/>
                  </a:moveTo>
                  <a:cubicBezTo>
                    <a:pt x="33" y="23"/>
                    <a:pt x="33" y="23"/>
                    <a:pt x="33" y="23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32"/>
                    <a:pt x="37" y="36"/>
                    <a:pt x="44" y="37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26" y="36"/>
                    <a:pt x="30" y="32"/>
                    <a:pt x="30" y="25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44"/>
                    <a:pt x="9" y="50"/>
                    <a:pt x="20" y="53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51" y="49"/>
                    <a:pt x="55" y="46"/>
                    <a:pt x="57" y="43"/>
                  </a:cubicBezTo>
                  <a:cubicBezTo>
                    <a:pt x="59" y="40"/>
                    <a:pt x="60" y="36"/>
                    <a:pt x="60" y="32"/>
                  </a:cubicBezTo>
                  <a:lnTo>
                    <a:pt x="60" y="2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5" name="Freeform 120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2D2F8BC6-0814-4452-ACB7-B299558F3956}"/>
                </a:ext>
              </a:extLst>
            </p:cNvPr>
            <p:cNvSpPr>
              <a:spLocks/>
            </p:cNvSpPr>
            <p:nvPr/>
          </p:nvSpPr>
          <p:spPr bwMode="gray">
            <a:xfrm>
              <a:off x="4655" y="1848"/>
              <a:ext cx="63" cy="61"/>
            </a:xfrm>
            <a:custGeom>
              <a:avLst/>
              <a:gdLst/>
              <a:ahLst/>
              <a:cxnLst>
                <a:cxn ang="0">
                  <a:pos x="37" y="11"/>
                </a:cxn>
                <a:cxn ang="0">
                  <a:pos x="30" y="36"/>
                </a:cxn>
                <a:cxn ang="0">
                  <a:pos x="42" y="26"/>
                </a:cxn>
                <a:cxn ang="0">
                  <a:pos x="44" y="23"/>
                </a:cxn>
                <a:cxn ang="0">
                  <a:pos x="43" y="21"/>
                </a:cxn>
                <a:cxn ang="0">
                  <a:pos x="42" y="20"/>
                </a:cxn>
                <a:cxn ang="0">
                  <a:pos x="43" y="18"/>
                </a:cxn>
                <a:cxn ang="0">
                  <a:pos x="50" y="27"/>
                </a:cxn>
                <a:cxn ang="0">
                  <a:pos x="49" y="28"/>
                </a:cxn>
                <a:cxn ang="0">
                  <a:pos x="48" y="27"/>
                </a:cxn>
                <a:cxn ang="0">
                  <a:pos x="46" y="26"/>
                </a:cxn>
                <a:cxn ang="0">
                  <a:pos x="44" y="27"/>
                </a:cxn>
                <a:cxn ang="0">
                  <a:pos x="19" y="48"/>
                </a:cxn>
                <a:cxn ang="0">
                  <a:pos x="18" y="46"/>
                </a:cxn>
                <a:cxn ang="0">
                  <a:pos x="29" y="9"/>
                </a:cxn>
                <a:cxn ang="0">
                  <a:pos x="8" y="26"/>
                </a:cxn>
                <a:cxn ang="0">
                  <a:pos x="6" y="28"/>
                </a:cxn>
                <a:cxn ang="0">
                  <a:pos x="8" y="30"/>
                </a:cxn>
                <a:cxn ang="0">
                  <a:pos x="9" y="32"/>
                </a:cxn>
                <a:cxn ang="0">
                  <a:pos x="8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2" y="24"/>
                </a:cxn>
                <a:cxn ang="0">
                  <a:pos x="5" y="26"/>
                </a:cxn>
                <a:cxn ang="0">
                  <a:pos x="8" y="23"/>
                </a:cxn>
                <a:cxn ang="0">
                  <a:pos x="27" y="7"/>
                </a:cxn>
                <a:cxn ang="0">
                  <a:pos x="29" y="5"/>
                </a:cxn>
                <a:cxn ang="0">
                  <a:pos x="28" y="3"/>
                </a:cxn>
                <a:cxn ang="0">
                  <a:pos x="27" y="2"/>
                </a:cxn>
                <a:cxn ang="0">
                  <a:pos x="28" y="0"/>
                </a:cxn>
                <a:cxn ang="0">
                  <a:pos x="37" y="11"/>
                </a:cxn>
              </a:cxnLst>
              <a:rect l="0" t="0" r="r" b="b"/>
              <a:pathLst>
                <a:path w="50" h="48">
                  <a:moveTo>
                    <a:pt x="37" y="11"/>
                  </a:moveTo>
                  <a:cubicBezTo>
                    <a:pt x="30" y="36"/>
                    <a:pt x="30" y="36"/>
                    <a:pt x="30" y="3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3" y="25"/>
                    <a:pt x="44" y="24"/>
                    <a:pt x="44" y="23"/>
                  </a:cubicBezTo>
                  <a:cubicBezTo>
                    <a:pt x="44" y="23"/>
                    <a:pt x="44" y="22"/>
                    <a:pt x="43" y="21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7" y="26"/>
                    <a:pt x="47" y="26"/>
                    <a:pt x="46" y="26"/>
                  </a:cubicBezTo>
                  <a:cubicBezTo>
                    <a:pt x="45" y="26"/>
                    <a:pt x="45" y="26"/>
                    <a:pt x="44" y="27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7" y="27"/>
                    <a:pt x="6" y="27"/>
                    <a:pt x="6" y="28"/>
                  </a:cubicBezTo>
                  <a:cubicBezTo>
                    <a:pt x="6" y="28"/>
                    <a:pt x="7" y="29"/>
                    <a:pt x="8" y="30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3" y="25"/>
                    <a:pt x="4" y="26"/>
                    <a:pt x="5" y="26"/>
                  </a:cubicBezTo>
                  <a:cubicBezTo>
                    <a:pt x="5" y="26"/>
                    <a:pt x="6" y="25"/>
                    <a:pt x="8" y="23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6"/>
                    <a:pt x="29" y="6"/>
                    <a:pt x="29" y="5"/>
                  </a:cubicBezTo>
                  <a:cubicBezTo>
                    <a:pt x="29" y="5"/>
                    <a:pt x="29" y="4"/>
                    <a:pt x="28" y="3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37" y="1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6" name="Freeform 121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18BD82F2-E089-4340-992D-5B85F2FF57CB}"/>
                </a:ext>
              </a:extLst>
            </p:cNvPr>
            <p:cNvSpPr>
              <a:spLocks/>
            </p:cNvSpPr>
            <p:nvPr/>
          </p:nvSpPr>
          <p:spPr bwMode="gray">
            <a:xfrm>
              <a:off x="4684" y="1885"/>
              <a:ext cx="61" cy="60"/>
            </a:xfrm>
            <a:custGeom>
              <a:avLst/>
              <a:gdLst/>
              <a:ahLst/>
              <a:cxnLst>
                <a:cxn ang="0">
                  <a:pos x="35" y="11"/>
                </a:cxn>
                <a:cxn ang="0">
                  <a:pos x="23" y="21"/>
                </a:cxn>
                <a:cxn ang="0">
                  <a:pos x="24" y="22"/>
                </a:cxn>
                <a:cxn ang="0">
                  <a:pos x="33" y="23"/>
                </a:cxn>
                <a:cxn ang="0">
                  <a:pos x="34" y="24"/>
                </a:cxn>
                <a:cxn ang="0">
                  <a:pos x="23" y="34"/>
                </a:cxn>
                <a:cxn ang="0">
                  <a:pos x="22" y="33"/>
                </a:cxn>
                <a:cxn ang="0">
                  <a:pos x="23" y="23"/>
                </a:cxn>
                <a:cxn ang="0">
                  <a:pos x="22" y="22"/>
                </a:cxn>
                <a:cxn ang="0">
                  <a:pos x="10" y="33"/>
                </a:cxn>
                <a:cxn ang="0">
                  <a:pos x="14" y="37"/>
                </a:cxn>
                <a:cxn ang="0">
                  <a:pos x="29" y="39"/>
                </a:cxn>
                <a:cxn ang="0">
                  <a:pos x="30" y="41"/>
                </a:cxn>
                <a:cxn ang="0">
                  <a:pos x="20" y="48"/>
                </a:cxn>
                <a:cxn ang="0">
                  <a:pos x="0" y="23"/>
                </a:cxn>
                <a:cxn ang="0">
                  <a:pos x="1" y="22"/>
                </a:cxn>
                <a:cxn ang="0">
                  <a:pos x="4" y="26"/>
                </a:cxn>
                <a:cxn ang="0">
                  <a:pos x="29" y="4"/>
                </a:cxn>
                <a:cxn ang="0">
                  <a:pos x="26" y="1"/>
                </a:cxn>
                <a:cxn ang="0">
                  <a:pos x="28" y="0"/>
                </a:cxn>
                <a:cxn ang="0">
                  <a:pos x="48" y="23"/>
                </a:cxn>
                <a:cxn ang="0">
                  <a:pos x="40" y="30"/>
                </a:cxn>
                <a:cxn ang="0">
                  <a:pos x="39" y="29"/>
                </a:cxn>
                <a:cxn ang="0">
                  <a:pos x="41" y="21"/>
                </a:cxn>
                <a:cxn ang="0">
                  <a:pos x="38" y="15"/>
                </a:cxn>
                <a:cxn ang="0">
                  <a:pos x="35" y="11"/>
                </a:cxn>
              </a:cxnLst>
              <a:rect l="0" t="0" r="r" b="b"/>
              <a:pathLst>
                <a:path w="48" h="48">
                  <a:moveTo>
                    <a:pt x="35" y="11"/>
                  </a:moveTo>
                  <a:cubicBezTo>
                    <a:pt x="23" y="21"/>
                    <a:pt x="23" y="21"/>
                    <a:pt x="23" y="21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7" y="25"/>
                    <a:pt x="30" y="25"/>
                    <a:pt x="33" y="23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5" y="30"/>
                    <a:pt x="25" y="26"/>
                    <a:pt x="23" y="23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7" y="42"/>
                    <a:pt x="22" y="42"/>
                    <a:pt x="29" y="39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41" y="26"/>
                    <a:pt x="42" y="23"/>
                    <a:pt x="41" y="21"/>
                  </a:cubicBezTo>
                  <a:cubicBezTo>
                    <a:pt x="41" y="19"/>
                    <a:pt x="40" y="17"/>
                    <a:pt x="38" y="15"/>
                  </a:cubicBezTo>
                  <a:lnTo>
                    <a:pt x="35" y="1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7" name="Freeform 122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0D8F549E-4917-4BB3-9F33-3FB65DE18CBE}"/>
                </a:ext>
              </a:extLst>
            </p:cNvPr>
            <p:cNvSpPr>
              <a:spLocks/>
            </p:cNvSpPr>
            <p:nvPr/>
          </p:nvSpPr>
          <p:spPr bwMode="gray">
            <a:xfrm>
              <a:off x="4706" y="2656"/>
              <a:ext cx="45" cy="52"/>
            </a:xfrm>
            <a:custGeom>
              <a:avLst/>
              <a:gdLst/>
              <a:ahLst/>
              <a:cxnLst>
                <a:cxn ang="0">
                  <a:pos x="24" y="41"/>
                </a:cxn>
                <a:cxn ang="0">
                  <a:pos x="16" y="34"/>
                </a:cxn>
                <a:cxn ang="0">
                  <a:pos x="18" y="33"/>
                </a:cxn>
                <a:cxn ang="0">
                  <a:pos x="26" y="34"/>
                </a:cxn>
                <a:cxn ang="0">
                  <a:pos x="31" y="32"/>
                </a:cxn>
                <a:cxn ang="0">
                  <a:pos x="32" y="27"/>
                </a:cxn>
                <a:cxn ang="0">
                  <a:pos x="31" y="23"/>
                </a:cxn>
                <a:cxn ang="0">
                  <a:pos x="27" y="22"/>
                </a:cxn>
                <a:cxn ang="0">
                  <a:pos x="21" y="26"/>
                </a:cxn>
                <a:cxn ang="0">
                  <a:pos x="12" y="29"/>
                </a:cxn>
                <a:cxn ang="0">
                  <a:pos x="5" y="26"/>
                </a:cxn>
                <a:cxn ang="0">
                  <a:pos x="0" y="17"/>
                </a:cxn>
                <a:cxn ang="0">
                  <a:pos x="3" y="9"/>
                </a:cxn>
                <a:cxn ang="0">
                  <a:pos x="10" y="5"/>
                </a:cxn>
                <a:cxn ang="0">
                  <a:pos x="10" y="1"/>
                </a:cxn>
                <a:cxn ang="0">
                  <a:pos x="11" y="0"/>
                </a:cxn>
                <a:cxn ang="0">
                  <a:pos x="19" y="7"/>
                </a:cxn>
                <a:cxn ang="0">
                  <a:pos x="18" y="9"/>
                </a:cxn>
                <a:cxn ang="0">
                  <a:pos x="5" y="10"/>
                </a:cxn>
                <a:cxn ang="0">
                  <a:pos x="2" y="15"/>
                </a:cxn>
                <a:cxn ang="0">
                  <a:pos x="5" y="20"/>
                </a:cxn>
                <a:cxn ang="0">
                  <a:pos x="7" y="21"/>
                </a:cxn>
                <a:cxn ang="0">
                  <a:pos x="10" y="21"/>
                </a:cxn>
                <a:cxn ang="0">
                  <a:pos x="15" y="18"/>
                </a:cxn>
                <a:cxn ang="0">
                  <a:pos x="24" y="15"/>
                </a:cxn>
                <a:cxn ang="0">
                  <a:pos x="31" y="18"/>
                </a:cxn>
                <a:cxn ang="0">
                  <a:pos x="34" y="25"/>
                </a:cxn>
                <a:cxn ang="0">
                  <a:pos x="32" y="33"/>
                </a:cxn>
                <a:cxn ang="0">
                  <a:pos x="25" y="36"/>
                </a:cxn>
                <a:cxn ang="0">
                  <a:pos x="25" y="39"/>
                </a:cxn>
                <a:cxn ang="0">
                  <a:pos x="24" y="41"/>
                </a:cxn>
              </a:cxnLst>
              <a:rect l="0" t="0" r="r" b="b"/>
              <a:pathLst>
                <a:path w="35" h="41">
                  <a:moveTo>
                    <a:pt x="24" y="41"/>
                  </a:moveTo>
                  <a:cubicBezTo>
                    <a:pt x="16" y="34"/>
                    <a:pt x="16" y="34"/>
                    <a:pt x="16" y="34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21" y="34"/>
                    <a:pt x="24" y="35"/>
                    <a:pt x="26" y="34"/>
                  </a:cubicBezTo>
                  <a:cubicBezTo>
                    <a:pt x="28" y="34"/>
                    <a:pt x="29" y="33"/>
                    <a:pt x="31" y="32"/>
                  </a:cubicBezTo>
                  <a:cubicBezTo>
                    <a:pt x="32" y="30"/>
                    <a:pt x="32" y="29"/>
                    <a:pt x="32" y="27"/>
                  </a:cubicBezTo>
                  <a:cubicBezTo>
                    <a:pt x="32" y="26"/>
                    <a:pt x="32" y="24"/>
                    <a:pt x="31" y="23"/>
                  </a:cubicBezTo>
                  <a:cubicBezTo>
                    <a:pt x="29" y="22"/>
                    <a:pt x="28" y="22"/>
                    <a:pt x="27" y="22"/>
                  </a:cubicBezTo>
                  <a:cubicBezTo>
                    <a:pt x="25" y="23"/>
                    <a:pt x="24" y="24"/>
                    <a:pt x="21" y="26"/>
                  </a:cubicBezTo>
                  <a:cubicBezTo>
                    <a:pt x="17" y="28"/>
                    <a:pt x="14" y="29"/>
                    <a:pt x="12" y="29"/>
                  </a:cubicBezTo>
                  <a:cubicBezTo>
                    <a:pt x="9" y="29"/>
                    <a:pt x="7" y="28"/>
                    <a:pt x="5" y="26"/>
                  </a:cubicBezTo>
                  <a:cubicBezTo>
                    <a:pt x="2" y="23"/>
                    <a:pt x="1" y="21"/>
                    <a:pt x="0" y="17"/>
                  </a:cubicBezTo>
                  <a:cubicBezTo>
                    <a:pt x="0" y="14"/>
                    <a:pt x="1" y="11"/>
                    <a:pt x="3" y="9"/>
                  </a:cubicBezTo>
                  <a:cubicBezTo>
                    <a:pt x="5" y="7"/>
                    <a:pt x="7" y="6"/>
                    <a:pt x="10" y="5"/>
                  </a:cubicBezTo>
                  <a:cubicBezTo>
                    <a:pt x="10" y="4"/>
                    <a:pt x="10" y="3"/>
                    <a:pt x="10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2" y="6"/>
                    <a:pt x="8" y="6"/>
                    <a:pt x="5" y="10"/>
                  </a:cubicBezTo>
                  <a:cubicBezTo>
                    <a:pt x="3" y="11"/>
                    <a:pt x="2" y="13"/>
                    <a:pt x="2" y="15"/>
                  </a:cubicBezTo>
                  <a:cubicBezTo>
                    <a:pt x="2" y="17"/>
                    <a:pt x="3" y="19"/>
                    <a:pt x="5" y="20"/>
                  </a:cubicBezTo>
                  <a:cubicBezTo>
                    <a:pt x="5" y="21"/>
                    <a:pt x="6" y="21"/>
                    <a:pt x="7" y="21"/>
                  </a:cubicBezTo>
                  <a:cubicBezTo>
                    <a:pt x="8" y="21"/>
                    <a:pt x="9" y="21"/>
                    <a:pt x="10" y="21"/>
                  </a:cubicBezTo>
                  <a:cubicBezTo>
                    <a:pt x="11" y="21"/>
                    <a:pt x="13" y="20"/>
                    <a:pt x="15" y="18"/>
                  </a:cubicBezTo>
                  <a:cubicBezTo>
                    <a:pt x="18" y="16"/>
                    <a:pt x="21" y="15"/>
                    <a:pt x="24" y="15"/>
                  </a:cubicBezTo>
                  <a:cubicBezTo>
                    <a:pt x="26" y="15"/>
                    <a:pt x="28" y="16"/>
                    <a:pt x="31" y="18"/>
                  </a:cubicBezTo>
                  <a:cubicBezTo>
                    <a:pt x="33" y="20"/>
                    <a:pt x="34" y="23"/>
                    <a:pt x="34" y="25"/>
                  </a:cubicBezTo>
                  <a:cubicBezTo>
                    <a:pt x="35" y="28"/>
                    <a:pt x="34" y="31"/>
                    <a:pt x="32" y="33"/>
                  </a:cubicBezTo>
                  <a:cubicBezTo>
                    <a:pt x="30" y="35"/>
                    <a:pt x="28" y="36"/>
                    <a:pt x="25" y="36"/>
                  </a:cubicBezTo>
                  <a:cubicBezTo>
                    <a:pt x="25" y="37"/>
                    <a:pt x="25" y="38"/>
                    <a:pt x="25" y="39"/>
                  </a:cubicBezTo>
                  <a:lnTo>
                    <a:pt x="24" y="4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8" name="Freeform 123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FA09FB9D-905A-45A2-9DFA-86DD8C841FE3}"/>
                </a:ext>
              </a:extLst>
            </p:cNvPr>
            <p:cNvSpPr>
              <a:spLocks/>
            </p:cNvSpPr>
            <p:nvPr/>
          </p:nvSpPr>
          <p:spPr bwMode="gray">
            <a:xfrm>
              <a:off x="4671" y="2683"/>
              <a:ext cx="60" cy="58"/>
            </a:xfrm>
            <a:custGeom>
              <a:avLst/>
              <a:gdLst/>
              <a:ahLst/>
              <a:cxnLst>
                <a:cxn ang="0">
                  <a:pos x="38" y="34"/>
                </a:cxn>
                <a:cxn ang="0">
                  <a:pos x="26" y="23"/>
                </a:cxn>
                <a:cxn ang="0">
                  <a:pos x="25" y="24"/>
                </a:cxn>
                <a:cxn ang="0">
                  <a:pos x="26" y="33"/>
                </a:cxn>
                <a:cxn ang="0">
                  <a:pos x="24" y="35"/>
                </a:cxn>
                <a:cxn ang="0">
                  <a:pos x="13" y="24"/>
                </a:cxn>
                <a:cxn ang="0">
                  <a:pos x="15" y="23"/>
                </a:cxn>
                <a:cxn ang="0">
                  <a:pos x="24" y="23"/>
                </a:cxn>
                <a:cxn ang="0">
                  <a:pos x="25" y="22"/>
                </a:cxn>
                <a:cxn ang="0">
                  <a:pos x="13" y="11"/>
                </a:cxn>
                <a:cxn ang="0">
                  <a:pos x="9" y="16"/>
                </a:cxn>
                <a:cxn ang="0">
                  <a:pos x="9" y="31"/>
                </a:cxn>
                <a:cxn ang="0">
                  <a:pos x="8" y="32"/>
                </a:cxn>
                <a:cxn ang="0">
                  <a:pos x="0" y="23"/>
                </a:cxn>
                <a:cxn ang="0">
                  <a:pos x="21" y="0"/>
                </a:cxn>
                <a:cxn ang="0">
                  <a:pos x="23" y="1"/>
                </a:cxn>
                <a:cxn ang="0">
                  <a:pos x="19" y="5"/>
                </a:cxn>
                <a:cxn ang="0">
                  <a:pos x="44" y="27"/>
                </a:cxn>
                <a:cxn ang="0">
                  <a:pos x="47" y="24"/>
                </a:cxn>
                <a:cxn ang="0">
                  <a:pos x="48" y="25"/>
                </a:cxn>
                <a:cxn ang="0">
                  <a:pos x="27" y="47"/>
                </a:cxn>
                <a:cxn ang="0">
                  <a:pos x="19" y="41"/>
                </a:cxn>
                <a:cxn ang="0">
                  <a:pos x="21" y="40"/>
                </a:cxn>
                <a:cxn ang="0">
                  <a:pos x="29" y="41"/>
                </a:cxn>
                <a:cxn ang="0">
                  <a:pos x="34" y="37"/>
                </a:cxn>
                <a:cxn ang="0">
                  <a:pos x="38" y="34"/>
                </a:cxn>
              </a:cxnLst>
              <a:rect l="0" t="0" r="r" b="b"/>
              <a:pathLst>
                <a:path w="48" h="47">
                  <a:moveTo>
                    <a:pt x="38" y="34"/>
                  </a:moveTo>
                  <a:cubicBezTo>
                    <a:pt x="26" y="23"/>
                    <a:pt x="26" y="23"/>
                    <a:pt x="26" y="23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3" y="27"/>
                    <a:pt x="23" y="30"/>
                    <a:pt x="26" y="33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8" y="26"/>
                    <a:pt x="21" y="26"/>
                    <a:pt x="24" y="23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5" y="20"/>
                    <a:pt x="5" y="25"/>
                    <a:pt x="9" y="31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4" y="41"/>
                    <a:pt x="27" y="42"/>
                    <a:pt x="29" y="41"/>
                  </a:cubicBezTo>
                  <a:cubicBezTo>
                    <a:pt x="31" y="41"/>
                    <a:pt x="32" y="39"/>
                    <a:pt x="34" y="37"/>
                  </a:cubicBezTo>
                  <a:lnTo>
                    <a:pt x="38" y="3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9" name="Freeform 124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153B0E6F-52D3-4317-AFDE-C090F383939E}"/>
                </a:ext>
              </a:extLst>
            </p:cNvPr>
            <p:cNvSpPr>
              <a:spLocks/>
            </p:cNvSpPr>
            <p:nvPr/>
          </p:nvSpPr>
          <p:spPr bwMode="gray">
            <a:xfrm>
              <a:off x="3722" y="1907"/>
              <a:ext cx="60" cy="61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34" y="18"/>
                </a:cxn>
                <a:cxn ang="0">
                  <a:pos x="22" y="8"/>
                </a:cxn>
                <a:cxn ang="0">
                  <a:pos x="19" y="7"/>
                </a:cxn>
                <a:cxn ang="0">
                  <a:pos x="17" y="8"/>
                </a:cxn>
                <a:cxn ang="0">
                  <a:pos x="16" y="10"/>
                </a:cxn>
                <a:cxn ang="0">
                  <a:pos x="14" y="9"/>
                </a:cxn>
                <a:cxn ang="0">
                  <a:pos x="21" y="0"/>
                </a:cxn>
                <a:cxn ang="0">
                  <a:pos x="22" y="1"/>
                </a:cxn>
                <a:cxn ang="0">
                  <a:pos x="22" y="2"/>
                </a:cxn>
                <a:cxn ang="0">
                  <a:pos x="21" y="4"/>
                </a:cxn>
                <a:cxn ang="0">
                  <a:pos x="22" y="6"/>
                </a:cxn>
                <a:cxn ang="0">
                  <a:pos x="48" y="26"/>
                </a:cxn>
                <a:cxn ang="0">
                  <a:pos x="46" y="28"/>
                </a:cxn>
                <a:cxn ang="0">
                  <a:pos x="8" y="25"/>
                </a:cxn>
                <a:cxn ang="0">
                  <a:pos x="28" y="41"/>
                </a:cxn>
                <a:cxn ang="0">
                  <a:pos x="31" y="43"/>
                </a:cxn>
                <a:cxn ang="0">
                  <a:pos x="33" y="41"/>
                </a:cxn>
                <a:cxn ang="0">
                  <a:pos x="34" y="40"/>
                </a:cxn>
                <a:cxn ang="0">
                  <a:pos x="36" y="41"/>
                </a:cxn>
                <a:cxn ang="0">
                  <a:pos x="29" y="50"/>
                </a:cxn>
                <a:cxn ang="0">
                  <a:pos x="27" y="49"/>
                </a:cxn>
                <a:cxn ang="0">
                  <a:pos x="28" y="48"/>
                </a:cxn>
                <a:cxn ang="0">
                  <a:pos x="29" y="45"/>
                </a:cxn>
                <a:cxn ang="0">
                  <a:pos x="26" y="42"/>
                </a:cxn>
                <a:cxn ang="0">
                  <a:pos x="6" y="27"/>
                </a:cxn>
                <a:cxn ang="0">
                  <a:pos x="4" y="25"/>
                </a:cxn>
                <a:cxn ang="0">
                  <a:pos x="2" y="27"/>
                </a:cxn>
                <a:cxn ang="0">
                  <a:pos x="1" y="28"/>
                </a:cxn>
                <a:cxn ang="0">
                  <a:pos x="0" y="27"/>
                </a:cxn>
                <a:cxn ang="0">
                  <a:pos x="8" y="16"/>
                </a:cxn>
              </a:cxnLst>
              <a:rect l="0" t="0" r="r" b="b"/>
              <a:pathLst>
                <a:path w="48" h="50">
                  <a:moveTo>
                    <a:pt x="8" y="16"/>
                  </a:moveTo>
                  <a:cubicBezTo>
                    <a:pt x="34" y="18"/>
                    <a:pt x="34" y="18"/>
                    <a:pt x="34" y="1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0" y="7"/>
                    <a:pt x="19" y="7"/>
                    <a:pt x="19" y="7"/>
                  </a:cubicBezTo>
                  <a:cubicBezTo>
                    <a:pt x="18" y="7"/>
                    <a:pt x="18" y="7"/>
                    <a:pt x="17" y="8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3"/>
                    <a:pt x="20" y="4"/>
                    <a:pt x="21" y="4"/>
                  </a:cubicBezTo>
                  <a:cubicBezTo>
                    <a:pt x="21" y="5"/>
                    <a:pt x="21" y="6"/>
                    <a:pt x="22" y="6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0" y="42"/>
                    <a:pt x="30" y="43"/>
                    <a:pt x="31" y="43"/>
                  </a:cubicBezTo>
                  <a:cubicBezTo>
                    <a:pt x="32" y="43"/>
                    <a:pt x="32" y="42"/>
                    <a:pt x="33" y="41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9" y="46"/>
                    <a:pt x="29" y="46"/>
                    <a:pt x="29" y="45"/>
                  </a:cubicBezTo>
                  <a:cubicBezTo>
                    <a:pt x="29" y="44"/>
                    <a:pt x="28" y="44"/>
                    <a:pt x="26" y="42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26"/>
                    <a:pt x="5" y="25"/>
                    <a:pt x="4" y="25"/>
                  </a:cubicBezTo>
                  <a:cubicBezTo>
                    <a:pt x="4" y="25"/>
                    <a:pt x="3" y="26"/>
                    <a:pt x="2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7"/>
                    <a:pt x="0" y="27"/>
                    <a:pt x="0" y="27"/>
                  </a:cubicBezTo>
                  <a:lnTo>
                    <a:pt x="8" y="1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0" name="Freeform 125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975C0EB8-E364-4C1D-BF65-6A320114CE2C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749" y="1853"/>
              <a:ext cx="65" cy="63"/>
            </a:xfrm>
            <a:custGeom>
              <a:avLst/>
              <a:gdLst/>
              <a:ahLst/>
              <a:cxnLst>
                <a:cxn ang="0">
                  <a:pos x="29" y="24"/>
                </a:cxn>
                <a:cxn ang="0">
                  <a:pos x="44" y="28"/>
                </a:cxn>
                <a:cxn ang="0">
                  <a:pos x="33" y="9"/>
                </a:cxn>
                <a:cxn ang="0">
                  <a:pos x="32" y="8"/>
                </a:cxn>
                <a:cxn ang="0">
                  <a:pos x="31" y="7"/>
                </a:cxn>
                <a:cxn ang="0">
                  <a:pos x="29" y="8"/>
                </a:cxn>
                <a:cxn ang="0">
                  <a:pos x="28" y="9"/>
                </a:cxn>
                <a:cxn ang="0">
                  <a:pos x="27" y="8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4" y="2"/>
                </a:cxn>
                <a:cxn ang="0">
                  <a:pos x="32" y="4"/>
                </a:cxn>
                <a:cxn ang="0">
                  <a:pos x="34" y="7"/>
                </a:cxn>
                <a:cxn ang="0">
                  <a:pos x="51" y="37"/>
                </a:cxn>
                <a:cxn ang="0">
                  <a:pos x="50" y="38"/>
                </a:cxn>
                <a:cxn ang="0">
                  <a:pos x="34" y="34"/>
                </a:cxn>
                <a:cxn ang="0">
                  <a:pos x="42" y="49"/>
                </a:cxn>
                <a:cxn ang="0">
                  <a:pos x="41" y="51"/>
                </a:cxn>
                <a:cxn ang="0">
                  <a:pos x="4" y="40"/>
                </a:cxn>
                <a:cxn ang="0">
                  <a:pos x="1" y="43"/>
                </a:cxn>
                <a:cxn ang="0">
                  <a:pos x="0" y="42"/>
                </a:cxn>
                <a:cxn ang="0">
                  <a:pos x="25" y="10"/>
                </a:cxn>
                <a:cxn ang="0">
                  <a:pos x="26" y="11"/>
                </a:cxn>
                <a:cxn ang="0">
                  <a:pos x="26" y="12"/>
                </a:cxn>
                <a:cxn ang="0">
                  <a:pos x="25" y="14"/>
                </a:cxn>
                <a:cxn ang="0">
                  <a:pos x="26" y="17"/>
                </a:cxn>
                <a:cxn ang="0">
                  <a:pos x="29" y="24"/>
                </a:cxn>
                <a:cxn ang="0">
                  <a:pos x="9" y="33"/>
                </a:cxn>
                <a:cxn ang="0">
                  <a:pos x="35" y="40"/>
                </a:cxn>
                <a:cxn ang="0">
                  <a:pos x="32" y="33"/>
                </a:cxn>
                <a:cxn ang="0">
                  <a:pos x="13" y="28"/>
                </a:cxn>
                <a:cxn ang="0">
                  <a:pos x="9" y="33"/>
                </a:cxn>
                <a:cxn ang="0">
                  <a:pos x="19" y="21"/>
                </a:cxn>
                <a:cxn ang="0">
                  <a:pos x="27" y="23"/>
                </a:cxn>
                <a:cxn ang="0">
                  <a:pos x="24" y="18"/>
                </a:cxn>
                <a:cxn ang="0">
                  <a:pos x="23" y="17"/>
                </a:cxn>
                <a:cxn ang="0">
                  <a:pos x="22" y="17"/>
                </a:cxn>
                <a:cxn ang="0">
                  <a:pos x="19" y="21"/>
                </a:cxn>
              </a:cxnLst>
              <a:rect l="0" t="0" r="r" b="b"/>
              <a:pathLst>
                <a:path w="51" h="51">
                  <a:moveTo>
                    <a:pt x="29" y="24"/>
                  </a:moveTo>
                  <a:cubicBezTo>
                    <a:pt x="44" y="28"/>
                    <a:pt x="44" y="28"/>
                    <a:pt x="44" y="28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2" y="8"/>
                  </a:cubicBezTo>
                  <a:cubicBezTo>
                    <a:pt x="32" y="7"/>
                    <a:pt x="31" y="7"/>
                    <a:pt x="31" y="7"/>
                  </a:cubicBezTo>
                  <a:cubicBezTo>
                    <a:pt x="30" y="6"/>
                    <a:pt x="30" y="7"/>
                    <a:pt x="29" y="8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3" y="3"/>
                    <a:pt x="32" y="4"/>
                    <a:pt x="32" y="4"/>
                  </a:cubicBezTo>
                  <a:cubicBezTo>
                    <a:pt x="32" y="5"/>
                    <a:pt x="33" y="6"/>
                    <a:pt x="34" y="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5" y="13"/>
                    <a:pt x="25" y="13"/>
                    <a:pt x="25" y="14"/>
                  </a:cubicBezTo>
                  <a:cubicBezTo>
                    <a:pt x="25" y="14"/>
                    <a:pt x="25" y="15"/>
                    <a:pt x="26" y="17"/>
                  </a:cubicBezTo>
                  <a:lnTo>
                    <a:pt x="29" y="24"/>
                  </a:lnTo>
                  <a:close/>
                  <a:moveTo>
                    <a:pt x="9" y="33"/>
                  </a:moveTo>
                  <a:cubicBezTo>
                    <a:pt x="35" y="40"/>
                    <a:pt x="35" y="40"/>
                    <a:pt x="35" y="40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13" y="28"/>
                    <a:pt x="13" y="28"/>
                    <a:pt x="13" y="28"/>
                  </a:cubicBezTo>
                  <a:lnTo>
                    <a:pt x="9" y="33"/>
                  </a:lnTo>
                  <a:close/>
                  <a:moveTo>
                    <a:pt x="19" y="21"/>
                  </a:moveTo>
                  <a:cubicBezTo>
                    <a:pt x="27" y="23"/>
                    <a:pt x="27" y="23"/>
                    <a:pt x="27" y="23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7"/>
                    <a:pt x="24" y="17"/>
                    <a:pt x="23" y="17"/>
                  </a:cubicBezTo>
                  <a:cubicBezTo>
                    <a:pt x="23" y="16"/>
                    <a:pt x="22" y="16"/>
                    <a:pt x="22" y="17"/>
                  </a:cubicBezTo>
                  <a:lnTo>
                    <a:pt x="19" y="2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1" name="Freeform 126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3D6FD2FF-99E3-4D7C-89BE-98D0F03740A6}"/>
                </a:ext>
              </a:extLst>
            </p:cNvPr>
            <p:cNvSpPr>
              <a:spLocks/>
            </p:cNvSpPr>
            <p:nvPr/>
          </p:nvSpPr>
          <p:spPr bwMode="gray">
            <a:xfrm>
              <a:off x="3771" y="2689"/>
              <a:ext cx="50" cy="43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7" y="15"/>
                </a:cxn>
                <a:cxn ang="0">
                  <a:pos x="8" y="16"/>
                </a:cxn>
                <a:cxn ang="0">
                  <a:pos x="6" y="24"/>
                </a:cxn>
                <a:cxn ang="0">
                  <a:pos x="8" y="29"/>
                </a:cxn>
                <a:cxn ang="0">
                  <a:pos x="12" y="31"/>
                </a:cxn>
                <a:cxn ang="0">
                  <a:pos x="16" y="30"/>
                </a:cxn>
                <a:cxn ang="0">
                  <a:pos x="18" y="26"/>
                </a:cxn>
                <a:cxn ang="0">
                  <a:pos x="15" y="20"/>
                </a:cxn>
                <a:cxn ang="0">
                  <a:pos x="12" y="11"/>
                </a:cxn>
                <a:cxn ang="0">
                  <a:pos x="16" y="4"/>
                </a:cxn>
                <a:cxn ang="0">
                  <a:pos x="25" y="0"/>
                </a:cxn>
                <a:cxn ang="0">
                  <a:pos x="33" y="4"/>
                </a:cxn>
                <a:cxn ang="0">
                  <a:pos x="36" y="11"/>
                </a:cxn>
                <a:cxn ang="0">
                  <a:pos x="40" y="11"/>
                </a:cxn>
                <a:cxn ang="0">
                  <a:pos x="41" y="13"/>
                </a:cxn>
                <a:cxn ang="0">
                  <a:pos x="33" y="20"/>
                </a:cxn>
                <a:cxn ang="0">
                  <a:pos x="32" y="18"/>
                </a:cxn>
                <a:cxn ang="0">
                  <a:pos x="32" y="5"/>
                </a:cxn>
                <a:cxn ang="0">
                  <a:pos x="27" y="2"/>
                </a:cxn>
                <a:cxn ang="0">
                  <a:pos x="22" y="4"/>
                </a:cxn>
                <a:cxn ang="0">
                  <a:pos x="20" y="7"/>
                </a:cxn>
                <a:cxn ang="0">
                  <a:pos x="20" y="9"/>
                </a:cxn>
                <a:cxn ang="0">
                  <a:pos x="23" y="15"/>
                </a:cxn>
                <a:cxn ang="0">
                  <a:pos x="25" y="24"/>
                </a:cxn>
                <a:cxn ang="0">
                  <a:pos x="22" y="30"/>
                </a:cxn>
                <a:cxn ang="0">
                  <a:pos x="14" y="33"/>
                </a:cxn>
                <a:cxn ang="0">
                  <a:pos x="6" y="30"/>
                </a:cxn>
                <a:cxn ang="0">
                  <a:pos x="4" y="24"/>
                </a:cxn>
                <a:cxn ang="0">
                  <a:pos x="1" y="23"/>
                </a:cxn>
                <a:cxn ang="0">
                  <a:pos x="0" y="22"/>
                </a:cxn>
              </a:cxnLst>
              <a:rect l="0" t="0" r="r" b="b"/>
              <a:pathLst>
                <a:path w="41" h="33">
                  <a:moveTo>
                    <a:pt x="0" y="22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9"/>
                    <a:pt x="6" y="22"/>
                    <a:pt x="6" y="24"/>
                  </a:cubicBezTo>
                  <a:cubicBezTo>
                    <a:pt x="6" y="26"/>
                    <a:pt x="7" y="28"/>
                    <a:pt x="8" y="29"/>
                  </a:cubicBezTo>
                  <a:cubicBezTo>
                    <a:pt x="9" y="30"/>
                    <a:pt x="10" y="31"/>
                    <a:pt x="12" y="31"/>
                  </a:cubicBezTo>
                  <a:cubicBezTo>
                    <a:pt x="14" y="31"/>
                    <a:pt x="15" y="31"/>
                    <a:pt x="16" y="30"/>
                  </a:cubicBezTo>
                  <a:cubicBezTo>
                    <a:pt x="17" y="29"/>
                    <a:pt x="18" y="27"/>
                    <a:pt x="18" y="26"/>
                  </a:cubicBezTo>
                  <a:cubicBezTo>
                    <a:pt x="17" y="25"/>
                    <a:pt x="16" y="23"/>
                    <a:pt x="15" y="20"/>
                  </a:cubicBezTo>
                  <a:cubicBezTo>
                    <a:pt x="13" y="16"/>
                    <a:pt x="12" y="13"/>
                    <a:pt x="12" y="11"/>
                  </a:cubicBezTo>
                  <a:cubicBezTo>
                    <a:pt x="12" y="8"/>
                    <a:pt x="14" y="6"/>
                    <a:pt x="16" y="4"/>
                  </a:cubicBezTo>
                  <a:cubicBezTo>
                    <a:pt x="19" y="2"/>
                    <a:pt x="22" y="0"/>
                    <a:pt x="25" y="0"/>
                  </a:cubicBezTo>
                  <a:cubicBezTo>
                    <a:pt x="28" y="0"/>
                    <a:pt x="31" y="1"/>
                    <a:pt x="33" y="4"/>
                  </a:cubicBezTo>
                  <a:cubicBezTo>
                    <a:pt x="35" y="6"/>
                    <a:pt x="36" y="8"/>
                    <a:pt x="36" y="11"/>
                  </a:cubicBezTo>
                  <a:cubicBezTo>
                    <a:pt x="38" y="11"/>
                    <a:pt x="39" y="11"/>
                    <a:pt x="40" y="11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5" y="13"/>
                    <a:pt x="35" y="9"/>
                    <a:pt x="32" y="5"/>
                  </a:cubicBezTo>
                  <a:cubicBezTo>
                    <a:pt x="31" y="3"/>
                    <a:pt x="29" y="2"/>
                    <a:pt x="27" y="2"/>
                  </a:cubicBezTo>
                  <a:cubicBezTo>
                    <a:pt x="25" y="2"/>
                    <a:pt x="23" y="3"/>
                    <a:pt x="22" y="4"/>
                  </a:cubicBezTo>
                  <a:cubicBezTo>
                    <a:pt x="21" y="5"/>
                    <a:pt x="21" y="6"/>
                    <a:pt x="20" y="7"/>
                  </a:cubicBezTo>
                  <a:cubicBezTo>
                    <a:pt x="20" y="8"/>
                    <a:pt x="20" y="9"/>
                    <a:pt x="20" y="9"/>
                  </a:cubicBezTo>
                  <a:cubicBezTo>
                    <a:pt x="21" y="10"/>
                    <a:pt x="22" y="12"/>
                    <a:pt x="23" y="15"/>
                  </a:cubicBezTo>
                  <a:cubicBezTo>
                    <a:pt x="25" y="18"/>
                    <a:pt x="26" y="21"/>
                    <a:pt x="25" y="24"/>
                  </a:cubicBezTo>
                  <a:cubicBezTo>
                    <a:pt x="25" y="26"/>
                    <a:pt x="24" y="28"/>
                    <a:pt x="22" y="30"/>
                  </a:cubicBezTo>
                  <a:cubicBezTo>
                    <a:pt x="19" y="32"/>
                    <a:pt x="17" y="33"/>
                    <a:pt x="14" y="33"/>
                  </a:cubicBezTo>
                  <a:cubicBezTo>
                    <a:pt x="11" y="33"/>
                    <a:pt x="8" y="32"/>
                    <a:pt x="6" y="30"/>
                  </a:cubicBezTo>
                  <a:cubicBezTo>
                    <a:pt x="5" y="29"/>
                    <a:pt x="4" y="26"/>
                    <a:pt x="4" y="24"/>
                  </a:cubicBezTo>
                  <a:cubicBezTo>
                    <a:pt x="3" y="23"/>
                    <a:pt x="2" y="23"/>
                    <a:pt x="1" y="23"/>
                  </a:cubicBezTo>
                  <a:lnTo>
                    <a:pt x="0" y="2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2" name="Freeform 127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E9259B75-FB32-4F5B-893D-15E73EBEAFF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722" y="2649"/>
              <a:ext cx="63" cy="65"/>
            </a:xfrm>
            <a:custGeom>
              <a:avLst/>
              <a:gdLst/>
              <a:ahLst/>
              <a:cxnLst>
                <a:cxn ang="0">
                  <a:pos x="22" y="19"/>
                </a:cxn>
                <a:cxn ang="0">
                  <a:pos x="29" y="6"/>
                </a:cxn>
                <a:cxn ang="0">
                  <a:pos x="9" y="13"/>
                </a:cxn>
                <a:cxn ang="0">
                  <a:pos x="8" y="14"/>
                </a:cxn>
                <a:cxn ang="0">
                  <a:pos x="6" y="15"/>
                </a:cxn>
                <a:cxn ang="0">
                  <a:pos x="6" y="17"/>
                </a:cxn>
                <a:cxn ang="0">
                  <a:pos x="8" y="18"/>
                </a:cxn>
                <a:cxn ang="0">
                  <a:pos x="6" y="19"/>
                </a:cxn>
                <a:cxn ang="0">
                  <a:pos x="0" y="12"/>
                </a:cxn>
                <a:cxn ang="0">
                  <a:pos x="1" y="11"/>
                </a:cxn>
                <a:cxn ang="0">
                  <a:pos x="1" y="11"/>
                </a:cxn>
                <a:cxn ang="0">
                  <a:pos x="4" y="13"/>
                </a:cxn>
                <a:cxn ang="0">
                  <a:pos x="7" y="12"/>
                </a:cxn>
                <a:cxn ang="0">
                  <a:pos x="39" y="0"/>
                </a:cxn>
                <a:cxn ang="0">
                  <a:pos x="40" y="1"/>
                </a:cxn>
                <a:cxn ang="0">
                  <a:pos x="33" y="16"/>
                </a:cxn>
                <a:cxn ang="0">
                  <a:pos x="49" y="11"/>
                </a:cxn>
                <a:cxn ang="0">
                  <a:pos x="51" y="13"/>
                </a:cxn>
                <a:cxn ang="0">
                  <a:pos x="34" y="47"/>
                </a:cxn>
                <a:cxn ang="0">
                  <a:pos x="37" y="50"/>
                </a:cxn>
                <a:cxn ang="0">
                  <a:pos x="35" y="51"/>
                </a:cxn>
                <a:cxn ang="0">
                  <a:pos x="8" y="21"/>
                </a:cxn>
                <a:cxn ang="0">
                  <a:pos x="9" y="20"/>
                </a:cxn>
                <a:cxn ang="0">
                  <a:pos x="10" y="21"/>
                </a:cxn>
                <a:cxn ang="0">
                  <a:pos x="12" y="22"/>
                </a:cxn>
                <a:cxn ang="0">
                  <a:pos x="15" y="21"/>
                </a:cxn>
                <a:cxn ang="0">
                  <a:pos x="22" y="19"/>
                </a:cxn>
                <a:cxn ang="0">
                  <a:pos x="17" y="29"/>
                </a:cxn>
                <a:cxn ang="0">
                  <a:pos x="21" y="22"/>
                </a:cxn>
                <a:cxn ang="0">
                  <a:pos x="16" y="23"/>
                </a:cxn>
                <a:cxn ang="0">
                  <a:pos x="14" y="24"/>
                </a:cxn>
                <a:cxn ang="0">
                  <a:pos x="15" y="26"/>
                </a:cxn>
                <a:cxn ang="0">
                  <a:pos x="17" y="29"/>
                </a:cxn>
                <a:cxn ang="0">
                  <a:pos x="28" y="40"/>
                </a:cxn>
                <a:cxn ang="0">
                  <a:pos x="40" y="16"/>
                </a:cxn>
                <a:cxn ang="0">
                  <a:pos x="32" y="18"/>
                </a:cxn>
                <a:cxn ang="0">
                  <a:pos x="24" y="36"/>
                </a:cxn>
                <a:cxn ang="0">
                  <a:pos x="28" y="40"/>
                </a:cxn>
              </a:cxnLst>
              <a:rect l="0" t="0" r="r" b="b"/>
              <a:pathLst>
                <a:path w="51" h="51">
                  <a:moveTo>
                    <a:pt x="22" y="19"/>
                  </a:moveTo>
                  <a:cubicBezTo>
                    <a:pt x="29" y="6"/>
                    <a:pt x="29" y="6"/>
                    <a:pt x="29" y="6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8" y="13"/>
                    <a:pt x="8" y="14"/>
                  </a:cubicBezTo>
                  <a:cubicBezTo>
                    <a:pt x="7" y="14"/>
                    <a:pt x="6" y="14"/>
                    <a:pt x="6" y="15"/>
                  </a:cubicBezTo>
                  <a:cubicBezTo>
                    <a:pt x="5" y="15"/>
                    <a:pt x="6" y="16"/>
                    <a:pt x="6" y="1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2"/>
                    <a:pt x="3" y="13"/>
                    <a:pt x="4" y="13"/>
                  </a:cubicBezTo>
                  <a:cubicBezTo>
                    <a:pt x="4" y="13"/>
                    <a:pt x="5" y="13"/>
                    <a:pt x="7" y="1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1"/>
                    <a:pt x="11" y="22"/>
                    <a:pt x="12" y="22"/>
                  </a:cubicBezTo>
                  <a:cubicBezTo>
                    <a:pt x="12" y="22"/>
                    <a:pt x="13" y="22"/>
                    <a:pt x="15" y="21"/>
                  </a:cubicBezTo>
                  <a:lnTo>
                    <a:pt x="22" y="19"/>
                  </a:lnTo>
                  <a:close/>
                  <a:moveTo>
                    <a:pt x="17" y="29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4"/>
                    <a:pt x="14" y="24"/>
                  </a:cubicBezTo>
                  <a:cubicBezTo>
                    <a:pt x="14" y="24"/>
                    <a:pt x="14" y="25"/>
                    <a:pt x="15" y="26"/>
                  </a:cubicBezTo>
                  <a:lnTo>
                    <a:pt x="17" y="29"/>
                  </a:lnTo>
                  <a:close/>
                  <a:moveTo>
                    <a:pt x="28" y="4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24" y="36"/>
                    <a:pt x="24" y="36"/>
                    <a:pt x="24" y="36"/>
                  </a:cubicBezTo>
                  <a:lnTo>
                    <a:pt x="28" y="4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3" name="Line 128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A6D14C94-34D1-419C-997F-547B4C60F9EF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245" y="1466"/>
              <a:ext cx="2" cy="52"/>
            </a:xfrm>
            <a:prstGeom prst="line">
              <a:avLst/>
            </a:prstGeom>
            <a:grpFill/>
            <a:ln w="47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4" name="Line 129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036E82B6-DACA-4FE0-AA67-792D2373DD0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105" y="1480"/>
              <a:ext cx="7" cy="51"/>
            </a:xfrm>
            <a:prstGeom prst="line">
              <a:avLst/>
            </a:prstGeom>
            <a:grpFill/>
            <a:ln w="47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5" name="Line 130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6E21EE86-0F89-4E2D-9636-3ECBE946511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3968" y="1518"/>
              <a:ext cx="18" cy="47"/>
            </a:xfrm>
            <a:prstGeom prst="line">
              <a:avLst/>
            </a:prstGeom>
            <a:grpFill/>
            <a:ln w="47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6" name="Line 131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8039C609-059D-4C61-A5E5-0E7C096F013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3838" y="1579"/>
              <a:ext cx="27" cy="44"/>
            </a:xfrm>
            <a:prstGeom prst="line">
              <a:avLst/>
            </a:prstGeom>
            <a:grpFill/>
            <a:ln w="47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7" name="Line 132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4ABF51D5-4BD9-432C-A7FC-6D96D31F9E33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3717" y="1657"/>
              <a:ext cx="32" cy="39"/>
            </a:xfrm>
            <a:prstGeom prst="line">
              <a:avLst/>
            </a:prstGeom>
            <a:grpFill/>
            <a:ln w="47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8" name="Line 133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591B6C34-CAD0-4A94-9424-2BAF13EA695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3601" y="1768"/>
              <a:ext cx="38" cy="33"/>
            </a:xfrm>
            <a:prstGeom prst="line">
              <a:avLst/>
            </a:prstGeom>
            <a:grpFill/>
            <a:ln w="47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9" name="Line 134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E3109F74-2566-4E1C-A301-183CE13A81BA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3529" y="1871"/>
              <a:ext cx="45" cy="27"/>
            </a:xfrm>
            <a:prstGeom prst="line">
              <a:avLst/>
            </a:prstGeom>
            <a:grpFill/>
            <a:ln w="47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0" name="Line 135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4D03CD11-A822-4D7C-8731-264C27DBE37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3455" y="2019"/>
              <a:ext cx="49" cy="16"/>
            </a:xfrm>
            <a:prstGeom prst="line">
              <a:avLst/>
            </a:prstGeom>
            <a:grpFill/>
            <a:ln w="47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1" name="Line 136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B902B602-6405-4A1D-992E-2D182AB5337C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3423" y="2143"/>
              <a:ext cx="50" cy="9"/>
            </a:xfrm>
            <a:prstGeom prst="line">
              <a:avLst/>
            </a:prstGeom>
            <a:grpFill/>
            <a:ln w="47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2" name="Line 137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1CB9B661-5F33-411D-8B78-96D0D298DCFD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3410" y="2296"/>
              <a:ext cx="50" cy="2"/>
            </a:xfrm>
            <a:prstGeom prst="line">
              <a:avLst/>
            </a:prstGeom>
            <a:grpFill/>
            <a:ln w="47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3" name="Line 138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7206CE54-F709-475E-B609-C0C3C8D276D4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3423" y="2431"/>
              <a:ext cx="50" cy="9"/>
            </a:xfrm>
            <a:prstGeom prst="line">
              <a:avLst/>
            </a:prstGeom>
            <a:grpFill/>
            <a:ln w="47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4" name="Line 139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B24D37A6-5696-4E24-A217-A571A3227A93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3460" y="2573"/>
              <a:ext cx="47" cy="18"/>
            </a:xfrm>
            <a:prstGeom prst="line">
              <a:avLst/>
            </a:prstGeom>
            <a:grpFill/>
            <a:ln w="47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5" name="Line 140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6C18801F-71D8-4AAD-8799-33DF771A2606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3520" y="2690"/>
              <a:ext cx="43" cy="27"/>
            </a:xfrm>
            <a:prstGeom prst="line">
              <a:avLst/>
            </a:prstGeom>
            <a:grpFill/>
            <a:ln w="47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6" name="Line 141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5BCA3B98-B4D3-4EE3-9426-D33A2875D381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3607" y="2808"/>
              <a:ext cx="38" cy="32"/>
            </a:xfrm>
            <a:prstGeom prst="line">
              <a:avLst/>
            </a:prstGeom>
            <a:grpFill/>
            <a:ln w="47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7" name="Line 142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6533F776-F17D-4068-B9BA-A434CC1D9096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3706" y="2898"/>
              <a:ext cx="32" cy="39"/>
            </a:xfrm>
            <a:prstGeom prst="line">
              <a:avLst/>
            </a:prstGeom>
            <a:grpFill/>
            <a:ln w="47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8" name="Line 143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A0918E8C-DF24-47A5-A5C0-B9149C418EDE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3834" y="2980"/>
              <a:ext cx="25" cy="45"/>
            </a:xfrm>
            <a:prstGeom prst="line">
              <a:avLst/>
            </a:prstGeom>
            <a:grpFill/>
            <a:ln w="47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9" name="Line 144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07516395-8CF0-45DA-9ADB-A6877805713B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3962" y="3033"/>
              <a:ext cx="18" cy="48"/>
            </a:xfrm>
            <a:prstGeom prst="line">
              <a:avLst/>
            </a:prstGeom>
            <a:grpFill/>
            <a:ln w="47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0" name="Line 145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F9F0713E-C78F-40DF-B065-7F80BBFC3B4E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4105" y="3063"/>
              <a:ext cx="7" cy="52"/>
            </a:xfrm>
            <a:prstGeom prst="line">
              <a:avLst/>
            </a:prstGeom>
            <a:grpFill/>
            <a:ln w="47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1" name="Line 146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9D1C7134-B789-48AD-B712-59B1CB0A5C16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4245" y="3074"/>
              <a:ext cx="2" cy="54"/>
            </a:xfrm>
            <a:prstGeom prst="line">
              <a:avLst/>
            </a:prstGeom>
            <a:grpFill/>
            <a:ln w="47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2" name="Line 147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30FCA62B-CFFD-4E27-83B4-30F6D705F6A3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374" y="3069"/>
              <a:ext cx="9" cy="50"/>
            </a:xfrm>
            <a:prstGeom prst="line">
              <a:avLst/>
            </a:prstGeom>
            <a:grpFill/>
            <a:ln w="47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3" name="Line 148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80FD3229-A432-4B41-82F6-42AB6E6A2AAC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507" y="3029"/>
              <a:ext cx="18" cy="47"/>
            </a:xfrm>
            <a:prstGeom prst="line">
              <a:avLst/>
            </a:prstGeom>
            <a:grpFill/>
            <a:ln w="47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4" name="Line 149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847F13B4-1151-41DE-A310-5431DF85F465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628" y="2971"/>
              <a:ext cx="25" cy="44"/>
            </a:xfrm>
            <a:prstGeom prst="line">
              <a:avLst/>
            </a:prstGeom>
            <a:grpFill/>
            <a:ln w="47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5" name="Line 150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7D72C3DA-353B-43A6-BCA2-EDF1D233D121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738" y="2903"/>
              <a:ext cx="33" cy="40"/>
            </a:xfrm>
            <a:prstGeom prst="line">
              <a:avLst/>
            </a:prstGeom>
            <a:grpFill/>
            <a:ln w="47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6" name="Line 151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698CB81D-1628-4173-BF3C-13CA2949B5F8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837" y="2808"/>
              <a:ext cx="38" cy="32"/>
            </a:xfrm>
            <a:prstGeom prst="line">
              <a:avLst/>
            </a:prstGeom>
            <a:grpFill/>
            <a:ln w="47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7" name="Line 152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11ABE3C7-1132-4290-80F2-2BE86A61ED74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913" y="2690"/>
              <a:ext cx="45" cy="27"/>
            </a:xfrm>
            <a:prstGeom prst="line">
              <a:avLst/>
            </a:prstGeom>
            <a:grpFill/>
            <a:ln w="47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8" name="Line 153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FB121EC2-EE27-4322-9FCB-B0EBC17E0C35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975" y="2573"/>
              <a:ext cx="46" cy="18"/>
            </a:xfrm>
            <a:prstGeom prst="line">
              <a:avLst/>
            </a:prstGeom>
            <a:grpFill/>
            <a:ln w="47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9" name="Line 154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7A5BBB6F-4F6D-4209-9CED-B08B89B2204E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5009" y="2431"/>
              <a:ext cx="50" cy="9"/>
            </a:xfrm>
            <a:prstGeom prst="line">
              <a:avLst/>
            </a:prstGeom>
            <a:grpFill/>
            <a:ln w="47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0" name="Line 155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FF09ACF1-08C6-473B-B919-820C491A9C05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5020" y="2296"/>
              <a:ext cx="52" cy="2"/>
            </a:xfrm>
            <a:prstGeom prst="line">
              <a:avLst/>
            </a:prstGeom>
            <a:grpFill/>
            <a:ln w="47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1" name="Line 156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3E08868F-CAD9-4191-A387-B5FA70100F60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5009" y="2152"/>
              <a:ext cx="50" cy="11"/>
            </a:xfrm>
            <a:prstGeom prst="line">
              <a:avLst/>
            </a:prstGeom>
            <a:grpFill/>
            <a:ln w="47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2" name="Line 157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C5F51F3D-D210-4672-B085-E39D4804D7D1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4975" y="2013"/>
              <a:ext cx="46" cy="17"/>
            </a:xfrm>
            <a:prstGeom prst="line">
              <a:avLst/>
            </a:prstGeom>
            <a:grpFill/>
            <a:ln w="47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3" name="Line 158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8362D410-5617-46BC-9A8F-A4E228BF9D11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4913" y="1876"/>
              <a:ext cx="45" cy="27"/>
            </a:xfrm>
            <a:prstGeom prst="line">
              <a:avLst/>
            </a:prstGeom>
            <a:grpFill/>
            <a:ln w="47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4" name="Line 159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24316B93-AF48-4BEB-BB93-369BD06A8DCA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4837" y="1763"/>
              <a:ext cx="38" cy="32"/>
            </a:xfrm>
            <a:prstGeom prst="line">
              <a:avLst/>
            </a:prstGeom>
            <a:grpFill/>
            <a:ln w="47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5" name="Line 160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593B9854-DB40-442D-A892-6F15715739A4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4738" y="1662"/>
              <a:ext cx="33" cy="38"/>
            </a:xfrm>
            <a:prstGeom prst="line">
              <a:avLst/>
            </a:prstGeom>
            <a:grpFill/>
            <a:ln w="47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6" name="Line 161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6890C977-0976-452F-AD35-F7B08DF760D7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4628" y="1579"/>
              <a:ext cx="25" cy="44"/>
            </a:xfrm>
            <a:prstGeom prst="line">
              <a:avLst/>
            </a:prstGeom>
            <a:grpFill/>
            <a:ln w="47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7" name="Line 162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A2B0CBED-15D5-422C-88FF-3960130CD7C8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4507" y="1518"/>
              <a:ext cx="18" cy="47"/>
            </a:xfrm>
            <a:prstGeom prst="line">
              <a:avLst/>
            </a:prstGeom>
            <a:grpFill/>
            <a:ln w="47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8" name="Line 163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3EC37BC1-0B7A-4ADF-972F-9D9AA8C5E23F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4379" y="1480"/>
              <a:ext cx="9" cy="51"/>
            </a:xfrm>
            <a:prstGeom prst="line">
              <a:avLst/>
            </a:prstGeom>
            <a:grpFill/>
            <a:ln w="47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9" name="Line 164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6613A8E3-CB9A-4484-A16F-6026BB02FB80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175" y="1469"/>
              <a:ext cx="2" cy="29"/>
            </a:xfrm>
            <a:prstGeom prst="line">
              <a:avLst/>
            </a:prstGeom>
            <a:grpFill/>
            <a:ln w="47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0" name="Line 165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27E2BBBE-FCFC-47AC-9048-797EDCA5977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034" y="1495"/>
              <a:ext cx="9" cy="28"/>
            </a:xfrm>
            <a:prstGeom prst="line">
              <a:avLst/>
            </a:prstGeom>
            <a:grpFill/>
            <a:ln w="47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1" name="Line 166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5E415D9C-9401-4197-A236-D5C1C7FE999C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3901" y="1545"/>
              <a:ext cx="12" cy="27"/>
            </a:xfrm>
            <a:prstGeom prst="line">
              <a:avLst/>
            </a:prstGeom>
            <a:grpFill/>
            <a:ln w="47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2" name="Line 167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32CDE839-8FEB-4435-9EA9-F630CB3F44A3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3767" y="1617"/>
              <a:ext cx="18" cy="24"/>
            </a:xfrm>
            <a:prstGeom prst="line">
              <a:avLst/>
            </a:prstGeom>
            <a:grpFill/>
            <a:ln w="47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3" name="Line 168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9CB53660-11F2-4649-BBDD-51D72940A31A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3664" y="1704"/>
              <a:ext cx="20" cy="23"/>
            </a:xfrm>
            <a:prstGeom prst="line">
              <a:avLst/>
            </a:prstGeom>
            <a:grpFill/>
            <a:ln w="47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4" name="Line 169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29404C88-6EDE-454C-8EED-C51A2F27E14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3569" y="1815"/>
              <a:ext cx="23" cy="18"/>
            </a:xfrm>
            <a:prstGeom prst="line">
              <a:avLst/>
            </a:prstGeom>
            <a:grpFill/>
            <a:ln w="47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5" name="Line 170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8D65AFF2-3C79-43B2-902E-D3A35871BF5F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3491" y="1945"/>
              <a:ext cx="27" cy="14"/>
            </a:xfrm>
            <a:prstGeom prst="line">
              <a:avLst/>
            </a:prstGeom>
            <a:grpFill/>
            <a:ln w="47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6" name="Line 171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42A6B3CE-3F88-418A-85C4-16658EBF0143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3442" y="2073"/>
              <a:ext cx="29" cy="7"/>
            </a:xfrm>
            <a:prstGeom prst="line">
              <a:avLst/>
            </a:prstGeom>
            <a:grpFill/>
            <a:ln w="47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7" name="Line 172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6E14D44F-08CE-43C7-8C56-3EE05051FE21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3412" y="2226"/>
              <a:ext cx="30" cy="2"/>
            </a:xfrm>
            <a:prstGeom prst="line">
              <a:avLst/>
            </a:prstGeom>
            <a:grpFill/>
            <a:ln w="47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8" name="Line 173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246E4AA2-B794-4AD3-9AB5-B8FF302AC4DE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3412" y="2366"/>
              <a:ext cx="30" cy="2"/>
            </a:xfrm>
            <a:prstGeom prst="line">
              <a:avLst/>
            </a:prstGeom>
            <a:grpFill/>
            <a:ln w="47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9" name="Line 174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4B8F63E5-3847-42D1-AAD6-A77DC74BAC5B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3437" y="2505"/>
              <a:ext cx="29" cy="7"/>
            </a:xfrm>
            <a:prstGeom prst="line">
              <a:avLst/>
            </a:prstGeom>
            <a:grpFill/>
            <a:ln w="47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0" name="Line 175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37DAF325-0D13-42EA-8D0E-D7CB3AE20D44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3488" y="2635"/>
              <a:ext cx="25" cy="12"/>
            </a:xfrm>
            <a:prstGeom prst="line">
              <a:avLst/>
            </a:prstGeom>
            <a:grpFill/>
            <a:ln w="47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1" name="Line 176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B27D4F84-507E-4ADF-BAAD-2A497942969C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3563" y="2761"/>
              <a:ext cx="24" cy="16"/>
            </a:xfrm>
            <a:prstGeom prst="line">
              <a:avLst/>
            </a:prstGeom>
            <a:grpFill/>
            <a:ln w="47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2" name="Line 177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0FA89BBE-74FE-42E4-AE7B-D5619CA19827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3654" y="2867"/>
              <a:ext cx="21" cy="23"/>
            </a:xfrm>
            <a:prstGeom prst="line">
              <a:avLst/>
            </a:prstGeom>
            <a:grpFill/>
            <a:ln w="47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3" name="Line 178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E0F65D6A-130F-47D5-B547-E2170CFC2CD3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3773" y="2962"/>
              <a:ext cx="18" cy="24"/>
            </a:xfrm>
            <a:prstGeom prst="line">
              <a:avLst/>
            </a:prstGeom>
            <a:grpFill/>
            <a:ln w="47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4" name="Line 179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704FC140-DCE1-47B0-8903-D4238A5B2EE9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3895" y="3027"/>
              <a:ext cx="13" cy="27"/>
            </a:xfrm>
            <a:prstGeom prst="line">
              <a:avLst/>
            </a:prstGeom>
            <a:grpFill/>
            <a:ln w="47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5" name="Line 180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D6CE5AF4-731B-43B8-A186-4694C5B76F17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4025" y="3074"/>
              <a:ext cx="8" cy="29"/>
            </a:xfrm>
            <a:prstGeom prst="line">
              <a:avLst/>
            </a:prstGeom>
            <a:grpFill/>
            <a:ln w="47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6" name="Line 181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DAA24469-E3EA-407E-91AA-270B29579203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4175" y="3094"/>
              <a:ext cx="2" cy="30"/>
            </a:xfrm>
            <a:prstGeom prst="line">
              <a:avLst/>
            </a:prstGeom>
            <a:grpFill/>
            <a:ln w="47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7" name="Line 182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4D348F56-85FB-4166-A340-153C446D4465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314" y="3094"/>
              <a:ext cx="2" cy="30"/>
            </a:xfrm>
            <a:prstGeom prst="line">
              <a:avLst/>
            </a:prstGeom>
            <a:grpFill/>
            <a:ln w="47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8" name="Line 183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8654392C-1183-46A1-8216-2A019D19F73E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449" y="3070"/>
              <a:ext cx="9" cy="29"/>
            </a:xfrm>
            <a:prstGeom prst="line">
              <a:avLst/>
            </a:prstGeom>
            <a:grpFill/>
            <a:ln w="47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9" name="Line 184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94F84A63-7A5F-4056-8F79-F35D374AFF14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579" y="3022"/>
              <a:ext cx="11" cy="27"/>
            </a:xfrm>
            <a:prstGeom prst="line">
              <a:avLst/>
            </a:prstGeom>
            <a:grpFill/>
            <a:ln w="47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0" name="Line 185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0AF61FCF-977C-4E92-9F3A-211EA6552BEB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697" y="2962"/>
              <a:ext cx="16" cy="24"/>
            </a:xfrm>
            <a:prstGeom prst="line">
              <a:avLst/>
            </a:prstGeom>
            <a:grpFill/>
            <a:ln w="47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1" name="Line 186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9B69DE3B-58FA-4A55-862C-4545F97DF049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801" y="2872"/>
              <a:ext cx="22" cy="22"/>
            </a:xfrm>
            <a:prstGeom prst="line">
              <a:avLst/>
            </a:prstGeom>
            <a:grpFill/>
            <a:ln w="47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2" name="Line 187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16E61558-3A72-4961-8A90-5B07C15CE28C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895" y="2766"/>
              <a:ext cx="24" cy="16"/>
            </a:xfrm>
            <a:prstGeom prst="line">
              <a:avLst/>
            </a:prstGeom>
            <a:grpFill/>
            <a:ln w="47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3" name="Line 188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FB53BA89-4E28-4BA1-992C-B0FFFDCC98DD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962" y="2645"/>
              <a:ext cx="29" cy="11"/>
            </a:xfrm>
            <a:prstGeom prst="line">
              <a:avLst/>
            </a:prstGeom>
            <a:grpFill/>
            <a:ln w="47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4" name="Line 189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4590EF1D-D720-48A6-9CDF-0BE6510C2435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5016" y="2505"/>
              <a:ext cx="27" cy="7"/>
            </a:xfrm>
            <a:prstGeom prst="line">
              <a:avLst/>
            </a:prstGeom>
            <a:grpFill/>
            <a:ln w="47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5" name="Line 190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DF4FC99C-CD06-4A28-AA72-2FECE0C4465F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5039" y="2366"/>
              <a:ext cx="29" cy="2"/>
            </a:xfrm>
            <a:prstGeom prst="line">
              <a:avLst/>
            </a:prstGeom>
            <a:grpFill/>
            <a:ln w="47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6" name="Line 191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9C2C76E3-B676-45D7-BFB0-5845F3F7113E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5039" y="2226"/>
              <a:ext cx="29" cy="2"/>
            </a:xfrm>
            <a:prstGeom prst="line">
              <a:avLst/>
            </a:prstGeom>
            <a:grpFill/>
            <a:ln w="47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7" name="Line 192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41B15512-8330-4815-B583-549EF0F979FE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5016" y="2082"/>
              <a:ext cx="27" cy="7"/>
            </a:xfrm>
            <a:prstGeom prst="line">
              <a:avLst/>
            </a:prstGeom>
            <a:grpFill/>
            <a:ln w="47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8" name="Line 193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32D6F2E2-5B90-41FF-9DB0-4F99FA310E16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4962" y="1940"/>
              <a:ext cx="29" cy="14"/>
            </a:xfrm>
            <a:prstGeom prst="line">
              <a:avLst/>
            </a:prstGeom>
            <a:grpFill/>
            <a:ln w="47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9" name="Line 194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F4A0A2D4-5432-4189-9E4E-461487A26A6E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4895" y="1815"/>
              <a:ext cx="24" cy="18"/>
            </a:xfrm>
            <a:prstGeom prst="line">
              <a:avLst/>
            </a:prstGeom>
            <a:grpFill/>
            <a:ln w="47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0" name="Line 195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D0C1AFB8-9D5D-40DC-82EA-6B8BA35C61DA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4801" y="1709"/>
              <a:ext cx="22" cy="22"/>
            </a:xfrm>
            <a:prstGeom prst="line">
              <a:avLst/>
            </a:prstGeom>
            <a:grpFill/>
            <a:ln w="47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1" name="Line 196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87707BE0-A46F-4E66-BB1E-22A5D568458B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4697" y="1617"/>
              <a:ext cx="16" cy="24"/>
            </a:xfrm>
            <a:prstGeom prst="line">
              <a:avLst/>
            </a:prstGeom>
            <a:grpFill/>
            <a:ln w="47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2" name="Line 197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4BC25D29-B56E-4CF3-A7F7-701D62C57299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4579" y="1545"/>
              <a:ext cx="11" cy="27"/>
            </a:xfrm>
            <a:prstGeom prst="line">
              <a:avLst/>
            </a:prstGeom>
            <a:grpFill/>
            <a:ln w="47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3" name="Line 198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4A21004C-45D9-4FCB-A7D9-65DBE6090FD3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4449" y="1495"/>
              <a:ext cx="9" cy="28"/>
            </a:xfrm>
            <a:prstGeom prst="line">
              <a:avLst/>
            </a:prstGeom>
            <a:grpFill/>
            <a:ln w="47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4" name="Line 199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D3C656CE-00BA-4314-9D31-BDD299697D4B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4314" y="1469"/>
              <a:ext cx="2" cy="29"/>
            </a:xfrm>
            <a:prstGeom prst="line">
              <a:avLst/>
            </a:prstGeom>
            <a:grpFill/>
            <a:ln w="47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5" name="Freeform 200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9A67F1ED-F9C9-4EC1-A644-19637102F8F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323" y="1381"/>
              <a:ext cx="1836" cy="1835"/>
            </a:xfrm>
            <a:custGeom>
              <a:avLst/>
              <a:gdLst/>
              <a:ahLst/>
              <a:cxnLst>
                <a:cxn ang="0">
                  <a:pos x="732" y="0"/>
                </a:cxn>
                <a:cxn ang="0">
                  <a:pos x="0" y="732"/>
                </a:cxn>
                <a:cxn ang="0">
                  <a:pos x="732" y="1464"/>
                </a:cxn>
                <a:cxn ang="0">
                  <a:pos x="1463" y="732"/>
                </a:cxn>
                <a:cxn ang="0">
                  <a:pos x="732" y="0"/>
                </a:cxn>
                <a:cxn ang="0">
                  <a:pos x="737" y="1450"/>
                </a:cxn>
                <a:cxn ang="0">
                  <a:pos x="26" y="732"/>
                </a:cxn>
                <a:cxn ang="0">
                  <a:pos x="732" y="27"/>
                </a:cxn>
                <a:cxn ang="0">
                  <a:pos x="1437" y="732"/>
                </a:cxn>
                <a:cxn ang="0">
                  <a:pos x="737" y="1450"/>
                </a:cxn>
              </a:cxnLst>
              <a:rect l="0" t="0" r="r" b="b"/>
              <a:pathLst>
                <a:path w="1463" h="1464">
                  <a:moveTo>
                    <a:pt x="732" y="0"/>
                  </a:moveTo>
                  <a:cubicBezTo>
                    <a:pt x="327" y="0"/>
                    <a:pt x="0" y="328"/>
                    <a:pt x="0" y="732"/>
                  </a:cubicBezTo>
                  <a:cubicBezTo>
                    <a:pt x="0" y="1137"/>
                    <a:pt x="327" y="1464"/>
                    <a:pt x="732" y="1464"/>
                  </a:cubicBezTo>
                  <a:cubicBezTo>
                    <a:pt x="1136" y="1464"/>
                    <a:pt x="1463" y="1137"/>
                    <a:pt x="1463" y="732"/>
                  </a:cubicBezTo>
                  <a:cubicBezTo>
                    <a:pt x="1463" y="328"/>
                    <a:pt x="1136" y="0"/>
                    <a:pt x="732" y="0"/>
                  </a:cubicBezTo>
                  <a:close/>
                  <a:moveTo>
                    <a:pt x="737" y="1450"/>
                  </a:moveTo>
                  <a:cubicBezTo>
                    <a:pt x="348" y="1450"/>
                    <a:pt x="26" y="1122"/>
                    <a:pt x="26" y="732"/>
                  </a:cubicBezTo>
                  <a:cubicBezTo>
                    <a:pt x="26" y="343"/>
                    <a:pt x="342" y="27"/>
                    <a:pt x="732" y="27"/>
                  </a:cubicBezTo>
                  <a:cubicBezTo>
                    <a:pt x="1121" y="27"/>
                    <a:pt x="1437" y="343"/>
                    <a:pt x="1437" y="732"/>
                  </a:cubicBezTo>
                  <a:cubicBezTo>
                    <a:pt x="1437" y="1122"/>
                    <a:pt x="1127" y="1450"/>
                    <a:pt x="737" y="1450"/>
                  </a:cubicBezTo>
                  <a:close/>
                </a:path>
              </a:pathLst>
            </a:custGeom>
            <a:grp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6" name="Freeform 201" descr="© INSCALE GmbH, 26.05.2010&#10;http://www.presentationload.com/">
              <a:extLst>
                <a:ext uri="{FF2B5EF4-FFF2-40B4-BE49-F238E27FC236}">
                  <a16:creationId xmlns:a16="http://schemas.microsoft.com/office/drawing/2014/main" xmlns="" id="{3A978C77-1ECC-4F9D-BECE-25CB72EE9331}"/>
                </a:ext>
              </a:extLst>
            </p:cNvPr>
            <p:cNvSpPr>
              <a:spLocks/>
            </p:cNvSpPr>
            <p:nvPr/>
          </p:nvSpPr>
          <p:spPr bwMode="gray">
            <a:xfrm>
              <a:off x="4211" y="2301"/>
              <a:ext cx="62" cy="35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49" y="0"/>
                </a:cxn>
                <a:cxn ang="0">
                  <a:pos x="26" y="26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3"/>
                </a:cxn>
                <a:cxn ang="0">
                  <a:pos x="26" y="24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49" y="0"/>
                </a:cxn>
              </a:cxnLst>
              <a:rect l="0" t="0" r="r" b="b"/>
              <a:pathLst>
                <a:path w="50" h="27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50" y="14"/>
                    <a:pt x="39" y="25"/>
                    <a:pt x="26" y="26"/>
                  </a:cubicBezTo>
                  <a:cubicBezTo>
                    <a:pt x="12" y="27"/>
                    <a:pt x="1" y="16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3"/>
                  </a:cubicBezTo>
                  <a:cubicBezTo>
                    <a:pt x="2" y="15"/>
                    <a:pt x="13" y="25"/>
                    <a:pt x="26" y="24"/>
                  </a:cubicBezTo>
                  <a:cubicBezTo>
                    <a:pt x="39" y="24"/>
                    <a:pt x="48" y="13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lnTo>
                    <a:pt x="49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37" name="TextBox 236">
            <a:extLst>
              <a:ext uri="{FF2B5EF4-FFF2-40B4-BE49-F238E27FC236}">
                <a16:creationId xmlns:a16="http://schemas.microsoft.com/office/drawing/2014/main" xmlns="" id="{4E918770-825D-4ED0-AC9D-D0F532FC529C}"/>
              </a:ext>
            </a:extLst>
          </p:cNvPr>
          <p:cNvSpPr txBox="1"/>
          <p:nvPr/>
        </p:nvSpPr>
        <p:spPr>
          <a:xfrm>
            <a:off x="6989606" y="7146067"/>
            <a:ext cx="2556577" cy="224001"/>
          </a:xfrm>
          <a:prstGeom prst="rect">
            <a:avLst/>
          </a:prstGeom>
          <a:noFill/>
        </p:spPr>
        <p:txBody>
          <a:bodyPr wrap="square" lIns="0" tIns="40479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64"/>
              </a:spcAft>
              <a:buClr>
                <a:schemeClr val="accent2"/>
              </a:buClr>
              <a:buSzPct val="70000"/>
            </a:pPr>
            <a:r>
              <a:rPr lang="en-IN" sz="1400" i="1" dirty="0"/>
              <a:t>For details, click here</a:t>
            </a:r>
          </a:p>
        </p:txBody>
      </p:sp>
    </p:spTree>
    <p:extLst>
      <p:ext uri="{BB962C8B-B14F-4D97-AF65-F5344CB8AC3E}">
        <p14:creationId xmlns:p14="http://schemas.microsoft.com/office/powerpoint/2010/main" val="224508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67669D-0C01-4259-A6D4-302FC6BE8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07" y="207271"/>
            <a:ext cx="9628347" cy="530830"/>
          </a:xfrm>
        </p:spPr>
        <p:txBody>
          <a:bodyPr vert="horz" lIns="91440" tIns="91440" rIns="91440" bIns="91440" rtlCol="0" anchor="t" anchorCtr="0">
            <a:noAutofit/>
          </a:bodyPr>
          <a:lstStyle/>
          <a:p>
            <a:r>
              <a:rPr lang="en-IN" i="1" dirty="0">
                <a:latin typeface="+mj-lt"/>
              </a:rPr>
              <a:t>Project Phases and Regions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EFE8E597-55D6-4E45-83F2-44ED8B580C2E}"/>
              </a:ext>
            </a:extLst>
          </p:cNvPr>
          <p:cNvGraphicFramePr>
            <a:graphicFrameLocks noGrp="1"/>
          </p:cNvGraphicFramePr>
          <p:nvPr/>
        </p:nvGraphicFramePr>
        <p:xfrm>
          <a:off x="534907" y="1052186"/>
          <a:ext cx="9628347" cy="5411244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1611151">
                  <a:extLst>
                    <a:ext uri="{9D8B030D-6E8A-4147-A177-3AD203B41FA5}">
                      <a16:colId xmlns:a16="http://schemas.microsoft.com/office/drawing/2014/main" xmlns="" val="4111605250"/>
                    </a:ext>
                  </a:extLst>
                </a:gridCol>
                <a:gridCol w="3240135">
                  <a:extLst>
                    <a:ext uri="{9D8B030D-6E8A-4147-A177-3AD203B41FA5}">
                      <a16:colId xmlns:a16="http://schemas.microsoft.com/office/drawing/2014/main" xmlns="" val="2174196915"/>
                    </a:ext>
                  </a:extLst>
                </a:gridCol>
                <a:gridCol w="3072369">
                  <a:extLst>
                    <a:ext uri="{9D8B030D-6E8A-4147-A177-3AD203B41FA5}">
                      <a16:colId xmlns:a16="http://schemas.microsoft.com/office/drawing/2014/main" xmlns="" val="1026974664"/>
                    </a:ext>
                  </a:extLst>
                </a:gridCol>
                <a:gridCol w="1704692">
                  <a:extLst>
                    <a:ext uri="{9D8B030D-6E8A-4147-A177-3AD203B41FA5}">
                      <a16:colId xmlns:a16="http://schemas.microsoft.com/office/drawing/2014/main" xmlns="" val="3597675694"/>
                    </a:ext>
                  </a:extLst>
                </a:gridCol>
              </a:tblGrid>
              <a:tr h="3357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Phase I</a:t>
                      </a:r>
                      <a:endParaRPr lang="en-IN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Mangal" panose="02040503050203030202" pitchFamily="18" charset="0"/>
                      </a:endParaRPr>
                    </a:p>
                  </a:txBody>
                  <a:tcPr marL="21605" marR="216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Phase II</a:t>
                      </a:r>
                      <a:endParaRPr lang="en-IN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Mangal" panose="02040503050203030202" pitchFamily="18" charset="0"/>
                      </a:endParaRPr>
                    </a:p>
                  </a:txBody>
                  <a:tcPr marL="21605" marR="216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IN" sz="15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Mangal" panose="02040503050203030202" pitchFamily="18" charset="0"/>
                      </a:endParaRPr>
                    </a:p>
                  </a:txBody>
                  <a:tcPr marL="21605" marR="216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Phase III</a:t>
                      </a:r>
                      <a:endParaRPr lang="en-IN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Mangal" panose="02040503050203030202" pitchFamily="18" charset="0"/>
                      </a:endParaRPr>
                    </a:p>
                  </a:txBody>
                  <a:tcPr marL="21605" marR="216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68655684"/>
                  </a:ext>
                </a:extLst>
              </a:tr>
              <a:tr h="5075475">
                <a:tc>
                  <a:txBody>
                    <a:bodyPr/>
                    <a:lstStyle/>
                    <a:p>
                      <a:pPr marL="285750" lvl="0" indent="-198438" algn="l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kern="1200" dirty="0">
                          <a:effectLst/>
                        </a:rPr>
                        <a:t>HRMS, </a:t>
                      </a:r>
                    </a:p>
                    <a:p>
                      <a:pPr marL="285750" lvl="0" indent="-198438" algn="l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kern="1200" dirty="0">
                          <a:effectLst/>
                        </a:rPr>
                        <a:t>Payroll, </a:t>
                      </a:r>
                    </a:p>
                    <a:p>
                      <a:pPr marL="285750" lvl="0" indent="-198438" algn="l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kern="1200" dirty="0">
                          <a:effectLst/>
                        </a:rPr>
                        <a:t>ESS</a:t>
                      </a:r>
                      <a:r>
                        <a:rPr lang="en-IN" sz="2000" b="0" kern="1200" dirty="0">
                          <a:effectLst/>
                        </a:rPr>
                        <a:t>, </a:t>
                      </a:r>
                    </a:p>
                    <a:p>
                      <a:pPr marL="285750" lvl="0" indent="-198438" algn="l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kern="1200" dirty="0">
                          <a:effectLst/>
                        </a:rPr>
                        <a:t>E-Tender Module including e-auction </a:t>
                      </a:r>
                      <a:r>
                        <a:rPr lang="en-US" sz="2000" b="1" kern="1200" dirty="0">
                          <a:effectLst/>
                        </a:rPr>
                        <a:t>(PAN India)</a:t>
                      </a:r>
                      <a:endParaRPr lang="en-IN" sz="2000" b="1" kern="1200" dirty="0">
                        <a:effectLst/>
                      </a:endParaRPr>
                    </a:p>
                    <a:p>
                      <a:pPr marL="0" lvl="0" indent="0" algn="l" defTabSz="914400" rtl="0" eaLnBrk="1" latinLnBrk="0" hangingPunct="1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2000" b="1" kern="1200" dirty="0">
                          <a:effectLst/>
                        </a:rPr>
                        <a:t> </a:t>
                      </a:r>
                      <a:endParaRPr lang="en-IN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605" marR="216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198438" algn="l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effectLst/>
                        </a:rPr>
                        <a:t>Project Management</a:t>
                      </a:r>
                    </a:p>
                    <a:p>
                      <a:pPr marL="285750" lvl="0" indent="-198438" algn="l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effectLst/>
                        </a:rPr>
                        <a:t>Maintenance Management</a:t>
                      </a:r>
                      <a:r>
                        <a:rPr lang="en-IN" sz="2000" kern="1200" dirty="0">
                          <a:effectLst/>
                        </a:rPr>
                        <a:t>, </a:t>
                      </a:r>
                    </a:p>
                    <a:p>
                      <a:pPr marL="285750" lvl="0" indent="-198438" algn="l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effectLst/>
                        </a:rPr>
                        <a:t>Inventory Management</a:t>
                      </a:r>
                      <a:r>
                        <a:rPr lang="en-IN" sz="2000" kern="1200" dirty="0">
                          <a:effectLst/>
                        </a:rPr>
                        <a:t>, </a:t>
                      </a:r>
                    </a:p>
                    <a:p>
                      <a:pPr marL="285750" lvl="0" indent="-198438" algn="l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effectLst/>
                        </a:rPr>
                        <a:t>Financial Accounting</a:t>
                      </a:r>
                      <a:r>
                        <a:rPr lang="en-IN" sz="2000" kern="1200" dirty="0">
                          <a:effectLst/>
                        </a:rPr>
                        <a:t>, </a:t>
                      </a:r>
                    </a:p>
                    <a:p>
                      <a:pPr marL="285750" lvl="0" indent="-198438" algn="l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effectLst/>
                        </a:rPr>
                        <a:t>Contracts Management</a:t>
                      </a:r>
                      <a:r>
                        <a:rPr lang="en-IN" sz="2000" kern="1200" dirty="0">
                          <a:effectLst/>
                        </a:rPr>
                        <a:t>, </a:t>
                      </a:r>
                    </a:p>
                    <a:p>
                      <a:pPr marL="285750" lvl="0" indent="-198438" algn="l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effectLst/>
                        </a:rPr>
                        <a:t>Billing (Project Billing)</a:t>
                      </a:r>
                      <a:r>
                        <a:rPr lang="en-IN" sz="2000" kern="1200" dirty="0">
                          <a:effectLst/>
                        </a:rPr>
                        <a:t>, </a:t>
                      </a:r>
                    </a:p>
                    <a:p>
                      <a:pPr marL="285750" lvl="0" indent="-198438" algn="l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effectLst/>
                        </a:rPr>
                        <a:t>Asset Management</a:t>
                      </a:r>
                      <a:r>
                        <a:rPr lang="en-IN" sz="2000" kern="1200" dirty="0">
                          <a:effectLst/>
                        </a:rPr>
                        <a:t>, </a:t>
                      </a:r>
                    </a:p>
                    <a:p>
                      <a:pPr marL="285750" lvl="0" indent="-198438" algn="l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effectLst/>
                        </a:rPr>
                        <a:t>Legal Case Management, </a:t>
                      </a:r>
                    </a:p>
                    <a:p>
                      <a:pPr marL="285750" lvl="0" indent="-198438" algn="l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effectLst/>
                        </a:rPr>
                        <a:t>Real Estate Management</a:t>
                      </a:r>
                      <a:endParaRPr lang="en-IN" sz="2000" kern="1200" dirty="0">
                        <a:effectLst/>
                      </a:endParaRPr>
                    </a:p>
                    <a:p>
                      <a:pPr marL="285750" marR="0" lvl="0" indent="-1984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kern="1200" dirty="0">
                          <a:effectLst/>
                        </a:rPr>
                        <a:t>Quality Management</a:t>
                      </a:r>
                      <a:r>
                        <a:rPr lang="en-IN" sz="2000" kern="1200" dirty="0">
                          <a:effectLst/>
                        </a:rPr>
                        <a:t> </a:t>
                      </a:r>
                    </a:p>
                    <a:p>
                      <a:pPr marL="285750" marR="0" lvl="0" indent="-1984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kern="1200" dirty="0">
                          <a:effectLst/>
                        </a:rPr>
                        <a:t>CPWD Portal</a:t>
                      </a:r>
                      <a:endParaRPr lang="en-IN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605" marR="216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DBAD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198438" algn="l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effectLst/>
                        </a:rPr>
                        <a:t>Codification (Items, Materials, Vendors, Clients)</a:t>
                      </a:r>
                      <a:r>
                        <a:rPr lang="en-IN" sz="2000" kern="1200" dirty="0">
                          <a:effectLst/>
                        </a:rPr>
                        <a:t>, </a:t>
                      </a:r>
                    </a:p>
                    <a:p>
                      <a:pPr marL="285750" lvl="0" indent="-198438" algn="l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effectLst/>
                        </a:rPr>
                        <a:t>Master Data Management</a:t>
                      </a:r>
                      <a:r>
                        <a:rPr lang="en-IN" sz="2000" kern="1200" dirty="0">
                          <a:effectLst/>
                        </a:rPr>
                        <a:t>, </a:t>
                      </a:r>
                    </a:p>
                    <a:p>
                      <a:pPr marL="285750" lvl="0" indent="-198438" algn="l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effectLst/>
                        </a:rPr>
                        <a:t>Document Management System (DMS)</a:t>
                      </a:r>
                      <a:r>
                        <a:rPr lang="en-IN" sz="2000" kern="1200" dirty="0">
                          <a:effectLst/>
                        </a:rPr>
                        <a:t>, </a:t>
                      </a:r>
                    </a:p>
                    <a:p>
                      <a:pPr marL="285750" lvl="0" indent="-198438" algn="l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effectLst/>
                        </a:rPr>
                        <a:t>Dashboard Reporting</a:t>
                      </a:r>
                      <a:r>
                        <a:rPr lang="en-IN" sz="2000" kern="1200" dirty="0">
                          <a:effectLst/>
                        </a:rPr>
                        <a:t>, </a:t>
                      </a:r>
                    </a:p>
                    <a:p>
                      <a:pPr marL="285750" lvl="0" indent="-198438" algn="l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effectLst/>
                        </a:rPr>
                        <a:t>Integration of ERP with E-Tender Module</a:t>
                      </a:r>
                      <a:endParaRPr lang="en-IN" sz="2000" kern="1200" dirty="0">
                        <a:effectLst/>
                      </a:endParaRPr>
                    </a:p>
                    <a:p>
                      <a:pPr marL="285750" lvl="0" indent="-198438" algn="l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effectLst/>
                        </a:rPr>
                        <a:t>Custom Development for functionalities</a:t>
                      </a:r>
                      <a:endParaRPr lang="en-IN" sz="2000" kern="1200" dirty="0">
                        <a:effectLst/>
                      </a:endParaRPr>
                    </a:p>
                    <a:p>
                      <a:pPr marL="285750" lvl="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IN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 panose="02040503050203030202" pitchFamily="18" charset="0"/>
                      </a:endParaRPr>
                    </a:p>
                  </a:txBody>
                  <a:tcPr marL="21605" marR="21605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DBAD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198438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</a:rPr>
                        <a:t>BI/BW</a:t>
                      </a:r>
                      <a:r>
                        <a:rPr lang="en-IN" sz="2000" dirty="0">
                          <a:effectLst/>
                        </a:rPr>
                        <a:t>, </a:t>
                      </a:r>
                    </a:p>
                    <a:p>
                      <a:pPr marL="285750" lvl="0" indent="-198438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</a:rPr>
                        <a:t>Business Planning and Consolidation </a:t>
                      </a:r>
                    </a:p>
                    <a:p>
                      <a:pPr marL="285750" lvl="0" indent="-198438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</a:rPr>
                        <a:t>MIS Reporting</a:t>
                      </a:r>
                      <a:endParaRPr lang="en-IN" sz="2000" dirty="0">
                        <a:effectLst/>
                      </a:endParaRPr>
                    </a:p>
                    <a:p>
                      <a:pPr marL="285750" lvl="0" indent="-198438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</a:rPr>
                        <a:t>CPWD Website</a:t>
                      </a:r>
                      <a:endParaRPr lang="en-IN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 panose="02040503050203030202" pitchFamily="18" charset="0"/>
                      </a:endParaRPr>
                    </a:p>
                  </a:txBody>
                  <a:tcPr marL="21605" marR="216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00704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068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51A620-A4AD-4D56-809B-AA28271C3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63" y="193236"/>
            <a:ext cx="9628347" cy="530830"/>
          </a:xfrm>
        </p:spPr>
        <p:txBody>
          <a:bodyPr vert="horz" lIns="91440" tIns="91440" rIns="91440" bIns="91440" rtlCol="0" anchor="t" anchorCtr="0">
            <a:noAutofit/>
          </a:bodyPr>
          <a:lstStyle/>
          <a:p>
            <a:pPr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IN" i="1" dirty="0">
                <a:latin typeface="+mj-lt"/>
              </a:rPr>
              <a:t>Roll out Plan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CD54425C-90B6-4D93-B21B-5949EBCACF1D}"/>
              </a:ext>
            </a:extLst>
          </p:cNvPr>
          <p:cNvGraphicFramePr>
            <a:graphicFrameLocks noGrp="1"/>
          </p:cNvGraphicFramePr>
          <p:nvPr/>
        </p:nvGraphicFramePr>
        <p:xfrm>
          <a:off x="363030" y="3242816"/>
          <a:ext cx="9801978" cy="35228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42384">
                  <a:extLst>
                    <a:ext uri="{9D8B030D-6E8A-4147-A177-3AD203B41FA5}">
                      <a16:colId xmlns:a16="http://schemas.microsoft.com/office/drawing/2014/main" xmlns="" val="2488670939"/>
                    </a:ext>
                  </a:extLst>
                </a:gridCol>
                <a:gridCol w="1791222">
                  <a:extLst>
                    <a:ext uri="{9D8B030D-6E8A-4147-A177-3AD203B41FA5}">
                      <a16:colId xmlns:a16="http://schemas.microsoft.com/office/drawing/2014/main" xmlns="" val="1085095268"/>
                    </a:ext>
                  </a:extLst>
                </a:gridCol>
                <a:gridCol w="1753643">
                  <a:extLst>
                    <a:ext uri="{9D8B030D-6E8A-4147-A177-3AD203B41FA5}">
                      <a16:colId xmlns:a16="http://schemas.microsoft.com/office/drawing/2014/main" xmlns="" val="3902511333"/>
                    </a:ext>
                  </a:extLst>
                </a:gridCol>
                <a:gridCol w="1866379">
                  <a:extLst>
                    <a:ext uri="{9D8B030D-6E8A-4147-A177-3AD203B41FA5}">
                      <a16:colId xmlns:a16="http://schemas.microsoft.com/office/drawing/2014/main" xmlns="" val="3674805665"/>
                    </a:ext>
                  </a:extLst>
                </a:gridCol>
                <a:gridCol w="2148350">
                  <a:extLst>
                    <a:ext uri="{9D8B030D-6E8A-4147-A177-3AD203B41FA5}">
                      <a16:colId xmlns:a16="http://schemas.microsoft.com/office/drawing/2014/main" xmlns="" val="4117624657"/>
                    </a:ext>
                  </a:extLst>
                </a:gridCol>
              </a:tblGrid>
              <a:tr h="446750">
                <a:tc>
                  <a:txBody>
                    <a:bodyPr/>
                    <a:lstStyle/>
                    <a:p>
                      <a:r>
                        <a:rPr lang="en-IN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Regions</a:t>
                      </a:r>
                    </a:p>
                  </a:txBody>
                  <a:tcPr marL="101198" marR="101198" marT="50599" marB="50599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Region - 1</a:t>
                      </a:r>
                    </a:p>
                  </a:txBody>
                  <a:tcPr marL="101198" marR="101198" marT="50599" marB="50599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Region - 2</a:t>
                      </a:r>
                    </a:p>
                  </a:txBody>
                  <a:tcPr marL="101198" marR="101198" marT="50599" marB="50599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Region - 3</a:t>
                      </a:r>
                    </a:p>
                  </a:txBody>
                  <a:tcPr marL="101198" marR="101198" marT="50599" marB="50599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Region - 4</a:t>
                      </a:r>
                    </a:p>
                  </a:txBody>
                  <a:tcPr marL="101198" marR="101198" marT="50599" marB="50599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599469"/>
                  </a:ext>
                </a:extLst>
              </a:tr>
              <a:tr h="5082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UAT Phase - I</a:t>
                      </a:r>
                      <a:endParaRPr lang="en-IN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1198" marR="101198" marT="50599" marB="50599" anchor="ctr"/>
                </a:tc>
                <a:tc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T + 6 Months</a:t>
                      </a:r>
                    </a:p>
                  </a:txBody>
                  <a:tcPr marL="101198" marR="101198" marT="50599" marB="50599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1198" marR="101198" marT="50599" marB="50599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1198" marR="101198" marT="50599" marB="50599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1198" marR="101198" marT="50599" marB="50599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1316280"/>
                  </a:ext>
                </a:extLst>
              </a:tr>
              <a:tr h="50823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Go-live Phase – I </a:t>
                      </a:r>
                      <a:endParaRPr lang="en-IN" sz="2800" b="1" dirty="0">
                        <a:latin typeface="+mn-lt"/>
                      </a:endParaRPr>
                    </a:p>
                  </a:txBody>
                  <a:tcPr marL="101198" marR="101198" marT="50599" marB="50599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T + 7 Months</a:t>
                      </a:r>
                    </a:p>
                  </a:txBody>
                  <a:tcPr marL="101198" marR="101198" marT="50599" marB="50599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T + 9 Months</a:t>
                      </a:r>
                    </a:p>
                  </a:txBody>
                  <a:tcPr marL="101198" marR="101198" marT="50599" marB="50599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T + 11 Months</a:t>
                      </a:r>
                    </a:p>
                  </a:txBody>
                  <a:tcPr marL="101198" marR="101198" marT="50599" marB="50599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T + 14 Months</a:t>
                      </a:r>
                    </a:p>
                  </a:txBody>
                  <a:tcPr marL="101198" marR="101198" marT="50599" marB="50599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2336916"/>
                  </a:ext>
                </a:extLst>
              </a:tr>
              <a:tr h="5082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UAT Phase – II</a:t>
                      </a:r>
                      <a:endParaRPr lang="en-IN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1198" marR="101198" marT="50599" marB="50599" anchor="ctr"/>
                </a:tc>
                <a:tc>
                  <a:txBody>
                    <a:bodyPr/>
                    <a:lstStyle/>
                    <a:p>
                      <a:pPr marL="0" marR="0" lvl="0" indent="0" algn="l" defTabSz="9143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T + 10 Months</a:t>
                      </a:r>
                    </a:p>
                  </a:txBody>
                  <a:tcPr marL="101198" marR="101198" marT="50599" marB="50599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1198" marR="101198" marT="50599" marB="50599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1198" marR="101198" marT="50599" marB="50599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1198" marR="101198" marT="50599" marB="50599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904283"/>
                  </a:ext>
                </a:extLst>
              </a:tr>
              <a:tr h="50823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Go-live Phase – II </a:t>
                      </a:r>
                      <a:endParaRPr lang="en-IN" sz="2800" b="1" dirty="0">
                        <a:latin typeface="+mn-lt"/>
                      </a:endParaRPr>
                    </a:p>
                  </a:txBody>
                  <a:tcPr marL="101198" marR="101198" marT="50599" marB="50599" anchor="ctr">
                    <a:solidFill>
                      <a:srgbClr val="B6D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T + 12 Months</a:t>
                      </a:r>
                    </a:p>
                  </a:txBody>
                  <a:tcPr marL="101198" marR="101198" marT="50599" marB="50599" anchor="ctr">
                    <a:solidFill>
                      <a:srgbClr val="B6D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T + 15 Months</a:t>
                      </a:r>
                    </a:p>
                  </a:txBody>
                  <a:tcPr marL="101198" marR="101198" marT="50599" marB="50599" anchor="ctr">
                    <a:solidFill>
                      <a:srgbClr val="B6D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T + 17 Months</a:t>
                      </a:r>
                    </a:p>
                  </a:txBody>
                  <a:tcPr marL="101198" marR="101198" marT="50599" marB="50599" anchor="ctr">
                    <a:solidFill>
                      <a:srgbClr val="B6D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T + 18 Months</a:t>
                      </a:r>
                    </a:p>
                  </a:txBody>
                  <a:tcPr marL="101198" marR="101198" marT="50599" marB="50599" anchor="ctr">
                    <a:solidFill>
                      <a:srgbClr val="B6D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7061953"/>
                  </a:ext>
                </a:extLst>
              </a:tr>
              <a:tr h="5082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UAT Phase – III</a:t>
                      </a:r>
                      <a:endParaRPr lang="en-IN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1198" marR="101198" marT="50599" marB="50599" anchor="ctr"/>
                </a:tc>
                <a:tc>
                  <a:txBody>
                    <a:bodyPr/>
                    <a:lstStyle/>
                    <a:p>
                      <a:pPr marL="0" marR="0" lvl="0" indent="0" algn="l" defTabSz="9143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T + 12 Months</a:t>
                      </a:r>
                    </a:p>
                  </a:txBody>
                  <a:tcPr marL="101198" marR="101198" marT="50599" marB="50599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8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1198" marR="101198" marT="50599" marB="50599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1198" marR="101198" marT="50599" marB="50599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1198" marR="101198" marT="50599" marB="50599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8853475"/>
                  </a:ext>
                </a:extLst>
              </a:tr>
              <a:tr h="50823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Go-live Phase – III </a:t>
                      </a:r>
                      <a:endParaRPr lang="en-IN" sz="2800" b="1" dirty="0">
                        <a:latin typeface="+mn-lt"/>
                      </a:endParaRPr>
                    </a:p>
                  </a:txBody>
                  <a:tcPr marL="101198" marR="101198" marT="50599" marB="50599" anchor="ctr"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T + 14 Months</a:t>
                      </a:r>
                    </a:p>
                  </a:txBody>
                  <a:tcPr marL="101198" marR="101198" marT="50599" marB="50599" anchor="ctr"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T + 16 Months</a:t>
                      </a:r>
                    </a:p>
                  </a:txBody>
                  <a:tcPr marL="101198" marR="101198" marT="50599" marB="50599" anchor="ctr"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T + 17 Months</a:t>
                      </a:r>
                    </a:p>
                  </a:txBody>
                  <a:tcPr marL="101198" marR="101198" marT="50599" marB="50599" anchor="ctr">
                    <a:solidFill>
                      <a:srgbClr val="CD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T + 18 Months</a:t>
                      </a:r>
                    </a:p>
                  </a:txBody>
                  <a:tcPr marL="101198" marR="101198" marT="50599" marB="50599" anchor="ctr">
                    <a:solidFill>
                      <a:srgbClr val="CDE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15869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E00AA09-8A93-4CFF-9306-A2DE88411A03}"/>
              </a:ext>
            </a:extLst>
          </p:cNvPr>
          <p:cNvSpPr txBox="1"/>
          <p:nvPr/>
        </p:nvSpPr>
        <p:spPr>
          <a:xfrm>
            <a:off x="1384179" y="7153547"/>
            <a:ext cx="4097209" cy="19389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IN" sz="1200" i="1" dirty="0"/>
              <a:t>T= Date of contract signing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147E989-2CF4-4187-B106-892556B28B2F}"/>
              </a:ext>
            </a:extLst>
          </p:cNvPr>
          <p:cNvSpPr/>
          <p:nvPr/>
        </p:nvSpPr>
        <p:spPr>
          <a:xfrm>
            <a:off x="7646540" y="7250497"/>
            <a:ext cx="1667444" cy="266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  <a:spcAft>
                <a:spcPts val="664"/>
              </a:spcAft>
              <a:buClr>
                <a:schemeClr val="accent2"/>
              </a:buClr>
              <a:buSzPct val="70000"/>
            </a:pPr>
            <a:r>
              <a:rPr lang="en-IN" sz="1330" dirty="0">
                <a:hlinkClick r:id="rId2" action="ppaction://hlinksldjump"/>
              </a:rPr>
              <a:t>Back to main slide  </a:t>
            </a:r>
            <a:endParaRPr lang="en-IN" sz="133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CA605A80-BE1D-4B32-ACEA-3D6712A29CEF}"/>
              </a:ext>
            </a:extLst>
          </p:cNvPr>
          <p:cNvGraphicFramePr>
            <a:graphicFrameLocks noGrp="1"/>
          </p:cNvGraphicFramePr>
          <p:nvPr/>
        </p:nvGraphicFramePr>
        <p:xfrm>
          <a:off x="363028" y="916641"/>
          <a:ext cx="9801976" cy="2133600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2450494">
                  <a:extLst>
                    <a:ext uri="{9D8B030D-6E8A-4147-A177-3AD203B41FA5}">
                      <a16:colId xmlns:a16="http://schemas.microsoft.com/office/drawing/2014/main" xmlns="" val="2982801349"/>
                    </a:ext>
                  </a:extLst>
                </a:gridCol>
                <a:gridCol w="2450494">
                  <a:extLst>
                    <a:ext uri="{9D8B030D-6E8A-4147-A177-3AD203B41FA5}">
                      <a16:colId xmlns:a16="http://schemas.microsoft.com/office/drawing/2014/main" xmlns="" val="192829726"/>
                    </a:ext>
                  </a:extLst>
                </a:gridCol>
                <a:gridCol w="2450494">
                  <a:extLst>
                    <a:ext uri="{9D8B030D-6E8A-4147-A177-3AD203B41FA5}">
                      <a16:colId xmlns:a16="http://schemas.microsoft.com/office/drawing/2014/main" xmlns="" val="2414059661"/>
                    </a:ext>
                  </a:extLst>
                </a:gridCol>
                <a:gridCol w="2450494">
                  <a:extLst>
                    <a:ext uri="{9D8B030D-6E8A-4147-A177-3AD203B41FA5}">
                      <a16:colId xmlns:a16="http://schemas.microsoft.com/office/drawing/2014/main" xmlns="" val="3195273787"/>
                    </a:ext>
                  </a:extLst>
                </a:gridCol>
              </a:tblGrid>
              <a:tr h="81310">
                <a:tc>
                  <a:txBody>
                    <a:bodyPr/>
                    <a:lstStyle/>
                    <a:p>
                      <a:pPr marL="228600" marR="71755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1C11FF"/>
                          </a:solidFill>
                          <a:effectLst/>
                        </a:rPr>
                        <a:t>Region 1</a:t>
                      </a:r>
                      <a:endParaRPr lang="en-IN" sz="2000" dirty="0">
                        <a:solidFill>
                          <a:srgbClr val="1C11FF"/>
                        </a:solidFill>
                        <a:effectLst/>
                        <a:latin typeface="+mj-lt"/>
                        <a:ea typeface="Cambria" panose="02040503050406030204" pitchFamily="18" charset="0"/>
                        <a:cs typeface="Mangal" panose="02040503050203030202" pitchFamily="18" charset="0"/>
                      </a:endParaRPr>
                    </a:p>
                  </a:txBody>
                  <a:tcPr marL="21605" marR="216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7175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1C11FF"/>
                          </a:solidFill>
                          <a:effectLst/>
                        </a:rPr>
                        <a:t>Region 2</a:t>
                      </a:r>
                      <a:endParaRPr lang="en-IN" sz="2000" dirty="0">
                        <a:solidFill>
                          <a:srgbClr val="1C11FF"/>
                        </a:solidFill>
                        <a:effectLst/>
                      </a:endParaRPr>
                    </a:p>
                  </a:txBody>
                  <a:tcPr marL="21605" marR="216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7175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1C11FF"/>
                          </a:solidFill>
                          <a:effectLst/>
                        </a:rPr>
                        <a:t>Region 3</a:t>
                      </a:r>
                      <a:endParaRPr lang="en-IN" sz="2000" dirty="0">
                        <a:solidFill>
                          <a:srgbClr val="1C11FF"/>
                        </a:solidFill>
                        <a:effectLst/>
                        <a:latin typeface="+mj-lt"/>
                        <a:ea typeface="Cambria" panose="02040503050406030204" pitchFamily="18" charset="0"/>
                        <a:cs typeface="Mangal" panose="02040503050203030202" pitchFamily="18" charset="0"/>
                      </a:endParaRPr>
                    </a:p>
                  </a:txBody>
                  <a:tcPr marL="21605" marR="216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7175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1C11FF"/>
                          </a:solidFill>
                          <a:effectLst/>
                        </a:rPr>
                        <a:t>Region 4</a:t>
                      </a:r>
                      <a:endParaRPr lang="en-IN" sz="2000" dirty="0">
                        <a:solidFill>
                          <a:srgbClr val="1C11FF"/>
                        </a:solidFill>
                        <a:effectLst/>
                        <a:latin typeface="+mj-lt"/>
                        <a:ea typeface="Cambria" panose="02040503050406030204" pitchFamily="18" charset="0"/>
                        <a:cs typeface="Mangal" panose="02040503050203030202" pitchFamily="18" charset="0"/>
                      </a:endParaRPr>
                    </a:p>
                  </a:txBody>
                  <a:tcPr marL="21605" marR="216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6270636"/>
                  </a:ext>
                </a:extLst>
              </a:tr>
              <a:tr h="748792">
                <a:tc>
                  <a:txBody>
                    <a:bodyPr/>
                    <a:lstStyle/>
                    <a:p>
                      <a:pPr marL="228600" marR="71755" algn="l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New Delhi (project region and region), Lucknow and Chandigarh (project region and region)</a:t>
                      </a:r>
                      <a:endParaRPr lang="en-IN" sz="2000" b="0" dirty="0">
                        <a:effectLst/>
                        <a:latin typeface="+mj-lt"/>
                        <a:ea typeface="Cambria" panose="02040503050406030204" pitchFamily="18" charset="0"/>
                        <a:cs typeface="Mangal" panose="02040503050203030202" pitchFamily="18" charset="0"/>
                      </a:endParaRPr>
                    </a:p>
                  </a:txBody>
                  <a:tcPr marL="21605" marR="216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71755"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Mumbai (project region and region) and Bhopal region</a:t>
                      </a:r>
                      <a:endParaRPr lang="en-IN" sz="2000" dirty="0">
                        <a:effectLst/>
                        <a:latin typeface="+mj-lt"/>
                        <a:ea typeface="Cambria" panose="02040503050406030204" pitchFamily="18" charset="0"/>
                        <a:cs typeface="Mangal" panose="02040503050203030202" pitchFamily="18" charset="0"/>
                      </a:endParaRPr>
                    </a:p>
                  </a:txBody>
                  <a:tcPr marL="21605" marR="216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7175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</a:rPr>
                        <a:t>Kolkata, Ranchi and Guwahati region</a:t>
                      </a:r>
                      <a:endParaRPr lang="en-IN" sz="2000" dirty="0">
                        <a:effectLst/>
                      </a:endParaRPr>
                    </a:p>
                    <a:p>
                      <a:pPr marL="228600" marR="71755" algn="l">
                        <a:spcAft>
                          <a:spcPts val="0"/>
                        </a:spcAft>
                      </a:pPr>
                      <a:endParaRPr lang="en-IN" sz="2000" dirty="0">
                        <a:effectLst/>
                        <a:latin typeface="+mj-lt"/>
                        <a:ea typeface="Cambria" panose="02040503050406030204" pitchFamily="18" charset="0"/>
                        <a:cs typeface="Mangal" panose="02040503050203030202" pitchFamily="18" charset="0"/>
                      </a:endParaRPr>
                    </a:p>
                  </a:txBody>
                  <a:tcPr marL="21605" marR="216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7175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</a:rPr>
                        <a:t>Chennai (project region and region), Bengaluru and Hyderabad region</a:t>
                      </a:r>
                      <a:endParaRPr lang="en-IN" sz="2000" dirty="0">
                        <a:effectLst/>
                      </a:endParaRPr>
                    </a:p>
                    <a:p>
                      <a:pPr marL="228600" marR="71755" algn="l">
                        <a:spcAft>
                          <a:spcPts val="0"/>
                        </a:spcAft>
                      </a:pPr>
                      <a:endParaRPr lang="en-IN" sz="2000" dirty="0">
                        <a:effectLst/>
                        <a:latin typeface="+mj-lt"/>
                        <a:ea typeface="Cambria" panose="02040503050406030204" pitchFamily="18" charset="0"/>
                        <a:cs typeface="Mangal" panose="02040503050203030202" pitchFamily="18" charset="0"/>
                      </a:endParaRPr>
                    </a:p>
                  </a:txBody>
                  <a:tcPr marL="21605" marR="216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6835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301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0698163" cy="80289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18272" y="5092904"/>
            <a:ext cx="8090701" cy="1604861"/>
          </a:xfrm>
          <a:prstGeom prst="rect">
            <a:avLst/>
          </a:prstGeom>
          <a:solidFill>
            <a:srgbClr val="FFE6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IN" sz="1135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1056" y="4859499"/>
            <a:ext cx="1422300" cy="2045708"/>
          </a:xfrm>
          <a:prstGeom prst="rect">
            <a:avLst/>
          </a:prstGeom>
          <a:solidFill>
            <a:srgbClr val="2E2E3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EYInterstate Light" panose="02000506000000020004" pitchFamily="2" charset="0"/>
              </a:rPr>
              <a:t>3</a:t>
            </a:r>
            <a:endParaRPr lang="en-IN" sz="6000" b="1" dirty="0">
              <a:solidFill>
                <a:schemeClr val="tx2"/>
              </a:solidFill>
              <a:latin typeface="EYInterstate Light" panose="02000506000000020004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33226" y="5324807"/>
            <a:ext cx="7660792" cy="114105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lvl="0"/>
            <a:r>
              <a:rPr lang="en-US" sz="3200" b="1" dirty="0">
                <a:solidFill>
                  <a:sysClr val="windowText" lastClr="000000"/>
                </a:solidFill>
              </a:rPr>
              <a:t>Way forward – Action plan</a:t>
            </a:r>
          </a:p>
        </p:txBody>
      </p:sp>
      <p:sp>
        <p:nvSpPr>
          <p:cNvPr id="9" name="Rectangle 8"/>
          <p:cNvSpPr/>
          <p:nvPr/>
        </p:nvSpPr>
        <p:spPr>
          <a:xfrm>
            <a:off x="289727" y="5092904"/>
            <a:ext cx="505454" cy="1604861"/>
          </a:xfrm>
          <a:prstGeom prst="rect">
            <a:avLst/>
          </a:prstGeom>
          <a:solidFill>
            <a:srgbClr val="FFE6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IN" sz="1135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12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AA078B-EB5E-45D7-8ACA-8648C7B5C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11" y="206471"/>
            <a:ext cx="9628347" cy="530830"/>
          </a:xfrm>
        </p:spPr>
        <p:txBody>
          <a:bodyPr vert="horz" lIns="91440" tIns="91440" rIns="91440" bIns="91440" rtlCol="0" anchor="t" anchorCtr="0">
            <a:noAutofit/>
          </a:bodyPr>
          <a:lstStyle/>
          <a:p>
            <a:pPr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US" i="1" dirty="0">
                <a:latin typeface="+mj-lt"/>
              </a:rPr>
              <a:t>Way Forward</a:t>
            </a:r>
            <a:endParaRPr lang="en-IN" i="1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7424B3-8069-47D1-A5F5-2A18D8C6E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814" y="1602537"/>
            <a:ext cx="9634444" cy="4753074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800" b="1" dirty="0">
                <a:solidFill>
                  <a:srgbClr val="1C11FF"/>
                </a:solidFill>
                <a:latin typeface="+mn-lt"/>
              </a:rPr>
              <a:t>Data scanning &amp; digitization drive by Project Regions/ Regions</a:t>
            </a:r>
          </a:p>
          <a:p>
            <a:pPr marL="514350" indent="-514350">
              <a:lnSpc>
                <a:spcPct val="150000"/>
              </a:lnSpc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800" b="1" dirty="0">
                <a:solidFill>
                  <a:srgbClr val="1C11FF"/>
                </a:solidFill>
                <a:latin typeface="+mn-lt"/>
              </a:rPr>
              <a:t>Training plan implementation</a:t>
            </a:r>
          </a:p>
          <a:p>
            <a:pPr marL="514350" indent="-514350">
              <a:lnSpc>
                <a:spcPct val="150000"/>
              </a:lnSpc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800" b="1" dirty="0">
                <a:solidFill>
                  <a:srgbClr val="1C11FF"/>
                </a:solidFill>
                <a:latin typeface="+mn-lt"/>
              </a:rPr>
              <a:t>Change Management</a:t>
            </a:r>
          </a:p>
          <a:p>
            <a:pPr marL="514350" indent="-514350">
              <a:lnSpc>
                <a:spcPct val="150000"/>
              </a:lnSpc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800" b="1" dirty="0">
                <a:solidFill>
                  <a:srgbClr val="1C11FF"/>
                </a:solidFill>
                <a:latin typeface="+mn-lt"/>
              </a:rPr>
              <a:t>Setting up of </a:t>
            </a:r>
            <a:r>
              <a:rPr lang="en-US" sz="2800" b="1">
                <a:solidFill>
                  <a:srgbClr val="1C11FF"/>
                </a:solidFill>
                <a:latin typeface="+mn-lt"/>
              </a:rPr>
              <a:t>PMU at </a:t>
            </a:r>
            <a:r>
              <a:rPr lang="en-US" sz="2800" b="1" dirty="0">
                <a:solidFill>
                  <a:srgbClr val="1C11FF"/>
                </a:solidFill>
                <a:latin typeface="+mn-lt"/>
              </a:rPr>
              <a:t>CPWD </a:t>
            </a:r>
            <a:r>
              <a:rPr lang="en-US" sz="2800" b="1" dirty="0" err="1">
                <a:solidFill>
                  <a:srgbClr val="1C11FF"/>
                </a:solidFill>
                <a:latin typeface="+mn-lt"/>
              </a:rPr>
              <a:t>Hqrs</a:t>
            </a:r>
            <a:endParaRPr lang="en-US" sz="2800" b="1" dirty="0">
              <a:solidFill>
                <a:srgbClr val="1C11FF"/>
              </a:solidFill>
              <a:latin typeface="+mn-lt"/>
            </a:endParaRPr>
          </a:p>
          <a:p>
            <a:pPr marL="514350" indent="-514350">
              <a:lnSpc>
                <a:spcPct val="150000"/>
              </a:lnSpc>
              <a:buClr>
                <a:schemeClr val="tx1"/>
              </a:buClr>
              <a:buSzPct val="100000"/>
              <a:buFont typeface="+mj-lt"/>
              <a:buAutoNum type="arabicPeriod"/>
            </a:pPr>
            <a:endParaRPr lang="en-US" sz="2800" b="1" dirty="0">
              <a:solidFill>
                <a:srgbClr val="1C11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542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AA078B-EB5E-45D7-8ACA-8648C7B5C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91440" rIns="91440" bIns="91440" rtlCol="0" anchor="t" anchorCtr="0">
            <a:noAutofit/>
          </a:bodyPr>
          <a:lstStyle/>
          <a:p>
            <a:pPr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US" i="1" dirty="0">
                <a:latin typeface="+mj-lt"/>
              </a:rPr>
              <a:t>Data Scanning &amp; Digitization Drive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87CF6B50-214A-461F-9AF9-F1F5DA4115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573364"/>
              </p:ext>
            </p:extLst>
          </p:nvPr>
        </p:nvGraphicFramePr>
        <p:xfrm>
          <a:off x="724830" y="2470289"/>
          <a:ext cx="9628348" cy="397176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60489">
                  <a:extLst>
                    <a:ext uri="{9D8B030D-6E8A-4147-A177-3AD203B41FA5}">
                      <a16:colId xmlns:a16="http://schemas.microsoft.com/office/drawing/2014/main" xmlns="" val="3685079728"/>
                    </a:ext>
                  </a:extLst>
                </a:gridCol>
                <a:gridCol w="4053685">
                  <a:extLst>
                    <a:ext uri="{9D8B030D-6E8A-4147-A177-3AD203B41FA5}">
                      <a16:colId xmlns:a16="http://schemas.microsoft.com/office/drawing/2014/main" xmlns="" val="1383348799"/>
                    </a:ext>
                  </a:extLst>
                </a:gridCol>
                <a:gridCol w="1534315">
                  <a:extLst>
                    <a:ext uri="{9D8B030D-6E8A-4147-A177-3AD203B41FA5}">
                      <a16:colId xmlns:a16="http://schemas.microsoft.com/office/drawing/2014/main" xmlns="" val="4118522741"/>
                    </a:ext>
                  </a:extLst>
                </a:gridCol>
                <a:gridCol w="3279859">
                  <a:extLst>
                    <a:ext uri="{9D8B030D-6E8A-4147-A177-3AD203B41FA5}">
                      <a16:colId xmlns:a16="http://schemas.microsoft.com/office/drawing/2014/main" xmlns="" val="3187519021"/>
                    </a:ext>
                  </a:extLst>
                </a:gridCol>
              </a:tblGrid>
              <a:tr h="797164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#</a:t>
                      </a:r>
                      <a:endParaRPr lang="en-IN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Documents</a:t>
                      </a:r>
                      <a:endParaRPr lang="en-IN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Priority</a:t>
                      </a:r>
                      <a:endParaRPr lang="en-IN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Target Date</a:t>
                      </a:r>
                      <a:endParaRPr lang="en-IN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85346713"/>
                  </a:ext>
                </a:extLst>
              </a:tr>
              <a:tr h="797164"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Employee Service book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High</a:t>
                      </a:r>
                      <a:endParaRPr lang="en-IN" sz="2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1</a:t>
                      </a:r>
                      <a:r>
                        <a:rPr lang="en-IN" sz="2400" baseline="30000" dirty="0"/>
                        <a:t>st</a:t>
                      </a:r>
                      <a:r>
                        <a:rPr lang="en-IN" sz="2400" dirty="0"/>
                        <a:t> March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05348205"/>
                  </a:ext>
                </a:extLst>
              </a:tr>
              <a:tr h="797164">
                <a:tc>
                  <a:txBody>
                    <a:bodyPr/>
                    <a:lstStyle/>
                    <a:p>
                      <a:r>
                        <a:rPr lang="en-US" sz="2400" dirty="0"/>
                        <a:t>2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Ongoing Project/ Works related Documents &amp; Drawings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High</a:t>
                      </a:r>
                      <a:endParaRPr lang="en-IN" sz="2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15</a:t>
                      </a:r>
                      <a:r>
                        <a:rPr lang="en-IN" sz="2400" baseline="30000" dirty="0"/>
                        <a:t>th</a:t>
                      </a:r>
                      <a:r>
                        <a:rPr lang="en-IN" sz="2400" dirty="0"/>
                        <a:t> April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34678824"/>
                  </a:ext>
                </a:extLst>
              </a:tr>
              <a:tr h="797164">
                <a:tc>
                  <a:txBody>
                    <a:bodyPr/>
                    <a:lstStyle/>
                    <a:p>
                      <a:r>
                        <a:rPr lang="en-US" sz="2400" dirty="0"/>
                        <a:t>3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Legacy Data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Low</a:t>
                      </a:r>
                      <a:endParaRPr lang="en-IN" sz="2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As per requirement and not beyond </a:t>
                      </a:r>
                    </a:p>
                    <a:p>
                      <a:r>
                        <a:rPr lang="en-IN" sz="2400" dirty="0"/>
                        <a:t>Dec.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64722695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495EF4DC-18C6-4471-AD67-A6B0BEA41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814" y="1062210"/>
            <a:ext cx="9634444" cy="4753074"/>
          </a:xfrm>
        </p:spPr>
        <p:txBody>
          <a:bodyPr/>
          <a:lstStyle/>
          <a:p>
            <a:pPr marL="0" indent="0">
              <a:lnSpc>
                <a:spcPct val="150000"/>
              </a:lnSpc>
              <a:buClr>
                <a:schemeClr val="tx1"/>
              </a:buClr>
              <a:buSzPct val="100000"/>
              <a:buNone/>
            </a:pPr>
            <a:r>
              <a:rPr lang="en-US" sz="2800" b="1" dirty="0">
                <a:solidFill>
                  <a:srgbClr val="1C11FF"/>
                </a:solidFill>
                <a:latin typeface="+mn-lt"/>
              </a:rPr>
              <a:t>For the a successful go-live, the digitization required </a:t>
            </a:r>
          </a:p>
        </p:txBody>
      </p:sp>
    </p:spTree>
    <p:extLst>
      <p:ext uri="{BB962C8B-B14F-4D97-AF65-F5344CB8AC3E}">
        <p14:creationId xmlns:p14="http://schemas.microsoft.com/office/powerpoint/2010/main" val="374919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0"/>
            <a:ext cx="10698163" cy="796811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248878" y="4298673"/>
            <a:ext cx="8614545" cy="952244"/>
          </a:xfrm>
        </p:spPr>
        <p:txBody>
          <a:bodyPr/>
          <a:lstStyle/>
          <a:p>
            <a:r>
              <a:rPr lang="en-IN" sz="4800" dirty="0">
                <a:solidFill>
                  <a:srgbClr val="FFFF00"/>
                </a:solidFill>
                <a:latin typeface="+mn-lt"/>
              </a:rPr>
              <a:t>Agenda :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184624" y="6763557"/>
            <a:ext cx="7348238" cy="612000"/>
            <a:chOff x="750628" y="1957117"/>
            <a:chExt cx="3386872" cy="578524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4" name="Rectangle 13"/>
            <p:cNvSpPr/>
            <p:nvPr/>
          </p:nvSpPr>
          <p:spPr>
            <a:xfrm>
              <a:off x="750628" y="1957117"/>
              <a:ext cx="3386872" cy="578524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3741" tIns="41870" rIns="83741" bIns="41870" rtlCol="0" anchor="t" anchorCtr="0"/>
            <a:lstStyle/>
            <a:p>
              <a:pPr algn="ctr"/>
              <a:endParaRPr lang="en-IN" sz="24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51755" y="2037464"/>
              <a:ext cx="243247" cy="349130"/>
            </a:xfrm>
            <a:prstGeom prst="rect">
              <a:avLst/>
            </a:prstGeom>
            <a:grpFill/>
          </p:spPr>
          <p:txBody>
            <a:bodyPr wrap="square" lIns="0" tIns="0" rIns="0" bIns="0">
              <a:spAutoFit/>
            </a:bodyPr>
            <a:lstStyle/>
            <a:p>
              <a:pPr lvl="0"/>
              <a:r>
                <a:rPr lang="en-US" sz="2400" b="1" dirty="0">
                  <a:solidFill>
                    <a:sysClr val="windowText" lastClr="000000"/>
                  </a:solidFill>
                </a:rPr>
                <a:t>3</a:t>
              </a:r>
              <a:endParaRPr lang="en-IN" sz="24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254449" y="2073144"/>
              <a:ext cx="2675703" cy="349130"/>
            </a:xfrm>
            <a:prstGeom prst="rect">
              <a:avLst/>
            </a:prstGeom>
            <a:grpFill/>
          </p:spPr>
          <p:txBody>
            <a:bodyPr wrap="square" lIns="0" tIns="0" rIns="0" bIns="0">
              <a:spAutoFit/>
            </a:bodyPr>
            <a:lstStyle/>
            <a:p>
              <a:pPr lvl="0"/>
              <a:r>
                <a:rPr lang="en-US" sz="2400" b="1" dirty="0">
                  <a:solidFill>
                    <a:sysClr val="windowText" lastClr="000000"/>
                  </a:solidFill>
                </a:rPr>
                <a:t>Way forward &amp; Action Plan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84624" y="5382983"/>
            <a:ext cx="7348238" cy="612000"/>
            <a:chOff x="750628" y="1336956"/>
            <a:chExt cx="3386872" cy="578524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750628" y="1336956"/>
              <a:ext cx="3386872" cy="578524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3741" tIns="41870" rIns="83741" bIns="41870" rtlCol="0" anchor="t" anchorCtr="0"/>
            <a:lstStyle/>
            <a:p>
              <a:pPr algn="ctr"/>
              <a:endParaRPr lang="en-IN" sz="24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51755" y="1441884"/>
              <a:ext cx="243247" cy="339625"/>
            </a:xfrm>
            <a:prstGeom prst="rect">
              <a:avLst/>
            </a:prstGeom>
            <a:grpFill/>
          </p:spPr>
          <p:txBody>
            <a:bodyPr wrap="square" lIns="0" tIns="0" rIns="0" bIns="0">
              <a:spAutoFit/>
            </a:bodyPr>
            <a:lstStyle/>
            <a:p>
              <a:pPr lvl="0"/>
              <a:r>
                <a:rPr lang="en-IN" sz="2400" b="1" dirty="0">
                  <a:solidFill>
                    <a:sysClr val="windowText" lastClr="000000"/>
                  </a:solidFill>
                </a:rPr>
                <a:t>1</a:t>
              </a:r>
            </a:p>
          </p:txBody>
        </p:sp>
        <p:sp>
          <p:nvSpPr>
            <p:cNvPr id="39" name="Rectangle 38"/>
            <p:cNvSpPr>
              <a:spLocks/>
            </p:cNvSpPr>
            <p:nvPr/>
          </p:nvSpPr>
          <p:spPr>
            <a:xfrm>
              <a:off x="1254449" y="1451364"/>
              <a:ext cx="2732297" cy="349130"/>
            </a:xfrm>
            <a:prstGeom prst="rect">
              <a:avLst/>
            </a:prstGeom>
            <a:grpFill/>
          </p:spPr>
          <p:txBody>
            <a:bodyPr wrap="square" lIns="0" tIns="0" rIns="0" bIns="0">
              <a:spAutoFit/>
            </a:bodyPr>
            <a:lstStyle/>
            <a:p>
              <a:pPr lvl="0"/>
              <a:r>
                <a:rPr lang="en-US" sz="2400" b="1" dirty="0">
                  <a:solidFill>
                    <a:sysClr val="windowText" lastClr="000000"/>
                  </a:solidFill>
                </a:rPr>
                <a:t>Introduction to ERP</a:t>
              </a:r>
              <a:endParaRPr lang="en-IN" sz="2400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61EEBD83-2A43-49EA-9C55-42D7A8EC0BEF}"/>
              </a:ext>
            </a:extLst>
          </p:cNvPr>
          <p:cNvGrpSpPr/>
          <p:nvPr/>
        </p:nvGrpSpPr>
        <p:grpSpPr>
          <a:xfrm>
            <a:off x="1184625" y="6072842"/>
            <a:ext cx="7348238" cy="612000"/>
            <a:chOff x="750628" y="1957117"/>
            <a:chExt cx="3386872" cy="578524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832E1E93-A5E0-4407-AC23-2C87DC16A27B}"/>
                </a:ext>
              </a:extLst>
            </p:cNvPr>
            <p:cNvSpPr/>
            <p:nvPr/>
          </p:nvSpPr>
          <p:spPr>
            <a:xfrm>
              <a:off x="750628" y="1957117"/>
              <a:ext cx="3386872" cy="578524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3741" tIns="41870" rIns="83741" bIns="41870" rtlCol="0" anchor="t" anchorCtr="0"/>
            <a:lstStyle/>
            <a:p>
              <a:pPr algn="ctr"/>
              <a:endParaRPr lang="en-IN" sz="24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E09E8F65-8BE0-46DE-9936-BA8AE5767C06}"/>
                </a:ext>
              </a:extLst>
            </p:cNvPr>
            <p:cNvSpPr/>
            <p:nvPr/>
          </p:nvSpPr>
          <p:spPr>
            <a:xfrm>
              <a:off x="851755" y="1969380"/>
              <a:ext cx="243247" cy="375723"/>
            </a:xfrm>
            <a:prstGeom prst="rect">
              <a:avLst/>
            </a:prstGeom>
            <a:grpFill/>
          </p:spPr>
          <p:txBody>
            <a:bodyPr wrap="square" lIns="0" tIns="0" rIns="0" bIns="0">
              <a:spAutoFit/>
            </a:bodyPr>
            <a:lstStyle/>
            <a:p>
              <a:pPr lvl="0"/>
              <a:r>
                <a:rPr lang="en-IN" sz="2400" b="1" dirty="0">
                  <a:solidFill>
                    <a:sysClr val="windowText" lastClr="000000"/>
                  </a:solidFill>
                </a:rPr>
                <a:t>2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9CAECD85-C7CA-4084-A94D-A7F8CB4BDF7A}"/>
                </a:ext>
              </a:extLst>
            </p:cNvPr>
            <p:cNvSpPr/>
            <p:nvPr/>
          </p:nvSpPr>
          <p:spPr>
            <a:xfrm>
              <a:off x="1254449" y="2073145"/>
              <a:ext cx="2675703" cy="349130"/>
            </a:xfrm>
            <a:prstGeom prst="rect">
              <a:avLst/>
            </a:prstGeom>
            <a:grpFill/>
          </p:spPr>
          <p:txBody>
            <a:bodyPr wrap="square" lIns="0" tIns="0" rIns="0" bIns="0">
              <a:spAutoFit/>
            </a:bodyPr>
            <a:lstStyle/>
            <a:p>
              <a:pPr lvl="0"/>
              <a:r>
                <a:rPr lang="en-US" sz="2400" b="1" dirty="0">
                  <a:solidFill>
                    <a:sysClr val="windowText" lastClr="000000"/>
                  </a:solidFill>
                </a:rPr>
                <a:t>ERP implementation Scope &amp; Timelines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891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AA078B-EB5E-45D7-8ACA-8648C7B5C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91440" rIns="91440" bIns="91440" rtlCol="0" anchor="t" anchorCtr="0">
            <a:noAutofit/>
          </a:bodyPr>
          <a:lstStyle/>
          <a:p>
            <a:pPr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US" i="1" dirty="0">
                <a:latin typeface="+mj-lt"/>
              </a:rPr>
              <a:t>Training Plan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495EF4DC-18C6-4471-AD67-A6B0BEA41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814" y="884410"/>
            <a:ext cx="9634444" cy="4753074"/>
          </a:xfrm>
        </p:spPr>
        <p:txBody>
          <a:bodyPr/>
          <a:lstStyle/>
          <a:p>
            <a:pPr marL="0" indent="0">
              <a:buClr>
                <a:schemeClr val="tx1"/>
              </a:buClr>
              <a:buSzPct val="100000"/>
              <a:buNone/>
            </a:pPr>
            <a:r>
              <a:rPr lang="en-IN" sz="2400" b="1" dirty="0">
                <a:solidFill>
                  <a:srgbClr val="1C11FF"/>
                </a:solidFill>
                <a:latin typeface="+mn-lt"/>
              </a:rPr>
              <a:t>Nodal Officer / Nominations for Training of Trainers (</a:t>
            </a:r>
            <a:r>
              <a:rPr lang="en-IN" sz="2400" b="1" dirty="0" err="1">
                <a:solidFill>
                  <a:srgbClr val="1C11FF"/>
                </a:solidFill>
                <a:latin typeface="+mn-lt"/>
              </a:rPr>
              <a:t>ToT</a:t>
            </a:r>
            <a:r>
              <a:rPr lang="en-IN" sz="2400" b="1" dirty="0">
                <a:solidFill>
                  <a:srgbClr val="1C11FF"/>
                </a:solidFill>
                <a:latin typeface="+mn-lt"/>
              </a:rPr>
              <a:t>), Screen Development, Feedbacks and UAT </a:t>
            </a:r>
          </a:p>
          <a:p>
            <a:pPr marL="0" indent="0">
              <a:buClr>
                <a:schemeClr val="tx1"/>
              </a:buClr>
              <a:buSzPct val="100000"/>
              <a:buNone/>
            </a:pPr>
            <a:r>
              <a:rPr lang="en-IN" sz="2400" b="1" dirty="0">
                <a:solidFill>
                  <a:srgbClr val="1C11FF"/>
                </a:solidFill>
                <a:latin typeface="+mn-lt"/>
              </a:rPr>
              <a:t>(</a:t>
            </a:r>
            <a:r>
              <a:rPr lang="en-IN" sz="2400" b="1" dirty="0">
                <a:solidFill>
                  <a:srgbClr val="FF0000"/>
                </a:solidFill>
                <a:latin typeface="+mn-lt"/>
              </a:rPr>
              <a:t>Target Date 15</a:t>
            </a:r>
            <a:r>
              <a:rPr lang="en-IN" sz="2400" b="1" baseline="30000" dirty="0">
                <a:solidFill>
                  <a:srgbClr val="FF0000"/>
                </a:solidFill>
                <a:latin typeface="+mn-lt"/>
              </a:rPr>
              <a:t>th</a:t>
            </a:r>
            <a:r>
              <a:rPr lang="en-IN" sz="2400" b="1" dirty="0">
                <a:solidFill>
                  <a:srgbClr val="FF0000"/>
                </a:solidFill>
                <a:latin typeface="+mn-lt"/>
              </a:rPr>
              <a:t> Jan 2020</a:t>
            </a:r>
            <a:r>
              <a:rPr lang="en-IN" sz="2400" b="1" dirty="0">
                <a:solidFill>
                  <a:srgbClr val="1C11FF"/>
                </a:solidFill>
                <a:latin typeface="+mn-lt"/>
              </a:rPr>
              <a:t>)</a:t>
            </a:r>
          </a:p>
          <a:p>
            <a:pPr>
              <a:lnSpc>
                <a:spcPct val="150000"/>
              </a:lnSpc>
              <a:buClr>
                <a:schemeClr val="tx1"/>
              </a:buClr>
              <a:buSzPct val="100000"/>
            </a:pPr>
            <a:r>
              <a:rPr lang="en-IN" sz="2400" dirty="0">
                <a:latin typeface="+mn-lt"/>
              </a:rPr>
              <a:t>One Nodal Officer for each Region / Project Region</a:t>
            </a:r>
          </a:p>
          <a:p>
            <a:pPr>
              <a:lnSpc>
                <a:spcPct val="150000"/>
              </a:lnSpc>
              <a:buClr>
                <a:schemeClr val="tx1"/>
              </a:buClr>
              <a:buSzPct val="100000"/>
            </a:pPr>
            <a:r>
              <a:rPr lang="en-IN" sz="2400" dirty="0">
                <a:latin typeface="+mn-lt"/>
              </a:rPr>
              <a:t>For Train the Trainers Programme (Each officer from different City) :</a:t>
            </a:r>
          </a:p>
          <a:p>
            <a:pPr marL="574668" lvl="1" indent="-400050">
              <a:lnSpc>
                <a:spcPct val="150000"/>
              </a:lnSpc>
              <a:buClr>
                <a:schemeClr val="tx1"/>
              </a:buClr>
              <a:buSzPct val="100000"/>
              <a:buFont typeface="+mj-lt"/>
              <a:buAutoNum type="romanLcPeriod"/>
            </a:pPr>
            <a:r>
              <a:rPr lang="en-IN" sz="1800" dirty="0">
                <a:solidFill>
                  <a:srgbClr val="1C11FF"/>
                </a:solidFill>
                <a:latin typeface="+mn-lt"/>
              </a:rPr>
              <a:t>5 CEs/ SEs</a:t>
            </a:r>
          </a:p>
          <a:p>
            <a:pPr marL="574668" lvl="1" indent="-400050">
              <a:lnSpc>
                <a:spcPct val="150000"/>
              </a:lnSpc>
              <a:buClr>
                <a:schemeClr val="tx1"/>
              </a:buClr>
              <a:buSzPct val="100000"/>
              <a:buFont typeface="+mj-lt"/>
              <a:buAutoNum type="romanLcPeriod"/>
            </a:pPr>
            <a:r>
              <a:rPr lang="en-IN" sz="1800" dirty="0">
                <a:solidFill>
                  <a:srgbClr val="1C11FF"/>
                </a:solidFill>
                <a:latin typeface="+mn-lt"/>
              </a:rPr>
              <a:t>10 EEs</a:t>
            </a:r>
          </a:p>
          <a:p>
            <a:pPr marL="574668" lvl="1" indent="-400050">
              <a:lnSpc>
                <a:spcPct val="150000"/>
              </a:lnSpc>
              <a:buClr>
                <a:schemeClr val="tx1"/>
              </a:buClr>
              <a:buSzPct val="100000"/>
              <a:buFont typeface="+mj-lt"/>
              <a:buAutoNum type="romanLcPeriod"/>
            </a:pPr>
            <a:r>
              <a:rPr lang="en-IN" sz="1800" dirty="0">
                <a:solidFill>
                  <a:srgbClr val="1C11FF"/>
                </a:solidFill>
                <a:latin typeface="+mn-lt"/>
              </a:rPr>
              <a:t>10 AEs / JEs</a:t>
            </a:r>
          </a:p>
          <a:p>
            <a:pPr marL="574668" lvl="1" indent="-400050">
              <a:lnSpc>
                <a:spcPct val="150000"/>
              </a:lnSpc>
              <a:buClr>
                <a:schemeClr val="tx1"/>
              </a:buClr>
              <a:buSzPct val="100000"/>
              <a:buFont typeface="+mj-lt"/>
              <a:buAutoNum type="romanLcPeriod"/>
            </a:pPr>
            <a:r>
              <a:rPr lang="en-IN" sz="1800" dirty="0">
                <a:solidFill>
                  <a:srgbClr val="1C11FF"/>
                </a:solidFill>
                <a:latin typeface="+mn-lt"/>
              </a:rPr>
              <a:t>10 AAO/ Office </a:t>
            </a:r>
            <a:r>
              <a:rPr lang="en-IN" sz="1800" dirty="0" err="1">
                <a:solidFill>
                  <a:srgbClr val="1C11FF"/>
                </a:solidFill>
                <a:latin typeface="+mn-lt"/>
              </a:rPr>
              <a:t>Suptds</a:t>
            </a:r>
            <a:r>
              <a:rPr lang="en-IN" sz="1800" dirty="0">
                <a:solidFill>
                  <a:srgbClr val="1C11FF"/>
                </a:solidFill>
                <a:latin typeface="+mn-lt"/>
              </a:rPr>
              <a:t>.</a:t>
            </a:r>
          </a:p>
          <a:p>
            <a:pPr marL="574668" lvl="1" indent="-400050">
              <a:lnSpc>
                <a:spcPct val="150000"/>
              </a:lnSpc>
              <a:buClr>
                <a:schemeClr val="tx1"/>
              </a:buClr>
              <a:buSzPct val="100000"/>
              <a:buFont typeface="+mj-lt"/>
              <a:buAutoNum type="romanLcPeriod"/>
            </a:pPr>
            <a:r>
              <a:rPr lang="en-IN" sz="1800" dirty="0">
                <a:solidFill>
                  <a:srgbClr val="1C11FF"/>
                </a:solidFill>
                <a:latin typeface="+mn-lt"/>
              </a:rPr>
              <a:t>10 UDC/ LDC / Accounts Officer</a:t>
            </a:r>
          </a:p>
          <a:p>
            <a:pPr lvl="0">
              <a:lnSpc>
                <a:spcPct val="150000"/>
              </a:lnSpc>
              <a:buClr>
                <a:srgbClr val="000000"/>
              </a:buClr>
              <a:buSzPct val="100000"/>
            </a:pPr>
            <a:r>
              <a:rPr lang="en-IN" sz="2400" dirty="0">
                <a:latin typeface="+mn-l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One SE in the training institute will be involved for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organisation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of the training </a:t>
            </a:r>
          </a:p>
          <a:p>
            <a:pPr lvl="0">
              <a:lnSpc>
                <a:spcPct val="150000"/>
              </a:lnSpc>
              <a:buClr>
                <a:srgbClr val="000000"/>
              </a:buClr>
              <a:buSzPct val="100000"/>
            </a:pPr>
            <a:endParaRPr lang="en-IN" sz="2400" dirty="0">
              <a:solidFill>
                <a:srgbClr val="000000"/>
              </a:solidFill>
              <a:latin typeface="Arial"/>
            </a:endParaRPr>
          </a:p>
          <a:p>
            <a:pPr marL="0" indent="0">
              <a:lnSpc>
                <a:spcPct val="150000"/>
              </a:lnSpc>
              <a:buClr>
                <a:schemeClr val="tx1"/>
              </a:buClr>
              <a:buSzPct val="100000"/>
              <a:buNone/>
            </a:pPr>
            <a:endParaRPr lang="en-IN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098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C8A07572-335C-478E-B9FC-E60FA2910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i="1" dirty="0"/>
              <a:t>Change Management for ERP implementation in CPWD</a:t>
            </a:r>
          </a:p>
        </p:txBody>
      </p:sp>
      <p:grpSp>
        <p:nvGrpSpPr>
          <p:cNvPr id="293" name="Group 292">
            <a:extLst>
              <a:ext uri="{FF2B5EF4-FFF2-40B4-BE49-F238E27FC236}">
                <a16:creationId xmlns:a16="http://schemas.microsoft.com/office/drawing/2014/main" xmlns="" id="{09B431A8-D11B-4BFB-92BC-E2BC0550407C}"/>
              </a:ext>
            </a:extLst>
          </p:cNvPr>
          <p:cNvGrpSpPr/>
          <p:nvPr/>
        </p:nvGrpSpPr>
        <p:grpSpPr>
          <a:xfrm>
            <a:off x="461551" y="749852"/>
            <a:ext cx="3519593" cy="2432698"/>
            <a:chOff x="282607" y="769907"/>
            <a:chExt cx="3938446" cy="2432698"/>
          </a:xfrm>
        </p:grpSpPr>
        <p:sp>
          <p:nvSpPr>
            <p:cNvPr id="215" name="Rechteck 65">
              <a:extLst>
                <a:ext uri="{FF2B5EF4-FFF2-40B4-BE49-F238E27FC236}">
                  <a16:creationId xmlns:a16="http://schemas.microsoft.com/office/drawing/2014/main" xmlns="" id="{5FF17820-D62A-42A9-86A9-5F4D0685DEC7}"/>
                </a:ext>
              </a:extLst>
            </p:cNvPr>
            <p:cNvSpPr/>
            <p:nvPr/>
          </p:nvSpPr>
          <p:spPr bwMode="gray">
            <a:xfrm>
              <a:off x="282607" y="1150722"/>
              <a:ext cx="3799387" cy="2051883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>
              <a:noAutofit/>
            </a:bodyPr>
            <a:lstStyle/>
            <a:p>
              <a:pPr marL="128519" marR="0" lvl="0" indent="-128519" algn="l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Assess CPWD readiness for System deployment</a:t>
              </a:r>
            </a:p>
            <a:p>
              <a:pPr marL="128519" marR="0" lvl="0" indent="-128519" algn="l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Identify stakeholder and develop engagement plan</a:t>
              </a:r>
            </a:p>
            <a:p>
              <a:pPr marL="128519" marR="0" lvl="0" indent="-128519" algn="l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Identify impact of change in process and people</a:t>
              </a:r>
            </a:p>
          </p:txBody>
        </p:sp>
        <p:sp>
          <p:nvSpPr>
            <p:cNvPr id="219" name="Rechteck 65">
              <a:extLst>
                <a:ext uri="{FF2B5EF4-FFF2-40B4-BE49-F238E27FC236}">
                  <a16:creationId xmlns:a16="http://schemas.microsoft.com/office/drawing/2014/main" xmlns="" id="{434B77C5-8389-47C4-845B-9C3E748CB6D1}"/>
                </a:ext>
              </a:extLst>
            </p:cNvPr>
            <p:cNvSpPr/>
            <p:nvPr/>
          </p:nvSpPr>
          <p:spPr bwMode="gray">
            <a:xfrm>
              <a:off x="282609" y="769907"/>
              <a:ext cx="3938444" cy="427972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A3AE"/>
                  </a:solidFill>
                  <a:effectLst/>
                  <a:uLnTx/>
                  <a:uFillTx/>
                  <a:ea typeface="+mn-ea"/>
                  <a:cs typeface="+mn-cs"/>
                </a:rPr>
                <a:t>Change Management Initiation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A3A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xmlns="" id="{2F98B056-7D9E-42B7-AE8A-0EA2C2D6D007}"/>
              </a:ext>
            </a:extLst>
          </p:cNvPr>
          <p:cNvGrpSpPr/>
          <p:nvPr/>
        </p:nvGrpSpPr>
        <p:grpSpPr>
          <a:xfrm>
            <a:off x="7296326" y="809367"/>
            <a:ext cx="3248957" cy="2432696"/>
            <a:chOff x="6104461" y="1055951"/>
            <a:chExt cx="4121000" cy="2146652"/>
          </a:xfrm>
        </p:grpSpPr>
        <p:sp>
          <p:nvSpPr>
            <p:cNvPr id="220" name="Rechteck 65">
              <a:extLst>
                <a:ext uri="{FF2B5EF4-FFF2-40B4-BE49-F238E27FC236}">
                  <a16:creationId xmlns:a16="http://schemas.microsoft.com/office/drawing/2014/main" xmlns="" id="{400B2654-64A5-468F-8A8F-A5AF63319433}"/>
                </a:ext>
              </a:extLst>
            </p:cNvPr>
            <p:cNvSpPr/>
            <p:nvPr/>
          </p:nvSpPr>
          <p:spPr bwMode="gray">
            <a:xfrm>
              <a:off x="6104461" y="1055951"/>
              <a:ext cx="4121000" cy="269063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A3AE"/>
                  </a:solidFill>
                  <a:effectLst/>
                  <a:uLnTx/>
                  <a:uFillTx/>
                  <a:ea typeface="+mn-ea"/>
                  <a:cs typeface="+mn-cs"/>
                </a:rPr>
                <a:t>Post Go-Live Support</a:t>
              </a:r>
            </a:p>
          </p:txBody>
        </p:sp>
        <p:sp>
          <p:nvSpPr>
            <p:cNvPr id="223" name="Rechteck 65">
              <a:extLst>
                <a:ext uri="{FF2B5EF4-FFF2-40B4-BE49-F238E27FC236}">
                  <a16:creationId xmlns:a16="http://schemas.microsoft.com/office/drawing/2014/main" xmlns="" id="{D744CD1F-4354-4FB3-BA0B-C18D02576FBF}"/>
                </a:ext>
              </a:extLst>
            </p:cNvPr>
            <p:cNvSpPr/>
            <p:nvPr/>
          </p:nvSpPr>
          <p:spPr bwMode="gray">
            <a:xfrm>
              <a:off x="6104464" y="1352606"/>
              <a:ext cx="3915626" cy="184999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>
              <a:noAutofit/>
            </a:bodyPr>
            <a:lstStyle/>
            <a:p>
              <a:pPr marL="128519" marR="0" lvl="0" indent="-128519" algn="l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C11FF"/>
                  </a:solidFill>
                  <a:effectLst/>
                  <a:uLnTx/>
                  <a:uFillTx/>
                  <a:ea typeface="+mn-ea"/>
                  <a:cs typeface="+mn-cs"/>
                </a:rPr>
                <a:t>Post Go-Live Experience analysis and monitoring on specific action points</a:t>
              </a:r>
            </a:p>
            <a:p>
              <a:pPr marL="128519" marR="0" lvl="0" indent="-128519" algn="l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C11FF"/>
                  </a:solidFill>
                  <a:effectLst/>
                  <a:uLnTx/>
                  <a:uFillTx/>
                  <a:ea typeface="+mn-ea"/>
                  <a:cs typeface="+mn-cs"/>
                </a:rPr>
                <a:t>Stabilization &amp; continuous improvement,  communication, planning</a:t>
              </a:r>
            </a:p>
          </p:txBody>
        </p:sp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xmlns="" id="{94D66A46-A5DB-4CCF-9D37-47A92FCA592B}"/>
              </a:ext>
            </a:extLst>
          </p:cNvPr>
          <p:cNvGrpSpPr/>
          <p:nvPr/>
        </p:nvGrpSpPr>
        <p:grpSpPr>
          <a:xfrm>
            <a:off x="1035977" y="3794919"/>
            <a:ext cx="8626208" cy="2873694"/>
            <a:chOff x="2036242" y="3496976"/>
            <a:chExt cx="6721212" cy="330046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16C8BD45-11A9-416A-B291-55F9FFEDD004}"/>
                </a:ext>
              </a:extLst>
            </p:cNvPr>
            <p:cNvGrpSpPr/>
            <p:nvPr/>
          </p:nvGrpSpPr>
          <p:grpSpPr>
            <a:xfrm>
              <a:off x="2036242" y="3882538"/>
              <a:ext cx="6721212" cy="2914907"/>
              <a:chOff x="3313626" y="1811863"/>
              <a:chExt cx="3848752" cy="2538099"/>
            </a:xfrm>
          </p:grpSpPr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xmlns="" id="{E958698E-0B23-4ED9-BC31-6409A56931B2}"/>
                  </a:ext>
                </a:extLst>
              </p:cNvPr>
              <p:cNvSpPr/>
              <p:nvPr/>
            </p:nvSpPr>
            <p:spPr>
              <a:xfrm rot="5400000" flipV="1">
                <a:off x="3968952" y="1156539"/>
                <a:ext cx="2538097" cy="384874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t" anchorCtr="0"/>
              <a:lstStyle/>
              <a:p>
                <a:pPr marL="0" marR="0" lvl="0" indent="0" algn="ctr" defTabSz="685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21" name="Rechteck 65">
                <a:extLst>
                  <a:ext uri="{FF2B5EF4-FFF2-40B4-BE49-F238E27FC236}">
                    <a16:creationId xmlns:a16="http://schemas.microsoft.com/office/drawing/2014/main" xmlns="" id="{A7621273-ACA5-457B-BC2E-2B034D29F196}"/>
                  </a:ext>
                </a:extLst>
              </p:cNvPr>
              <p:cNvSpPr/>
              <p:nvPr/>
            </p:nvSpPr>
            <p:spPr bwMode="gray">
              <a:xfrm>
                <a:off x="3319848" y="1811864"/>
                <a:ext cx="1803798" cy="253809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square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Pre-UAT stage</a:t>
                </a:r>
                <a:endParaRPr kumimoji="0" lang="en-I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  <a:p>
                <a:pPr marL="128519" marR="0" lvl="0" indent="-128519" algn="l" defTabSz="9144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I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Develop </a:t>
                </a:r>
                <a:r>
                  <a:rPr kumimoji="0" lang="en-I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communication plan </a:t>
                </a:r>
                <a:r>
                  <a:rPr kumimoji="0" lang="en-I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and initiate </a:t>
                </a:r>
                <a:r>
                  <a:rPr kumimoji="0" lang="en-I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awareness</a:t>
                </a:r>
                <a:r>
                  <a:rPr kumimoji="0" lang="en-I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building</a:t>
                </a:r>
              </a:p>
              <a:p>
                <a:pPr marL="128519" marR="0" lvl="0" indent="-128519" algn="l" defTabSz="9144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I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Create </a:t>
                </a:r>
                <a:r>
                  <a:rPr kumimoji="0" lang="en-I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change network </a:t>
                </a:r>
                <a:r>
                  <a:rPr kumimoji="0" lang="en-I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and identify </a:t>
                </a:r>
                <a:r>
                  <a:rPr kumimoji="0" lang="en-I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change champions</a:t>
                </a:r>
              </a:p>
              <a:p>
                <a:pPr marL="128519" marR="0" lvl="0" indent="-128519" algn="l" defTabSz="9144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I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Support in developing </a:t>
                </a:r>
                <a:r>
                  <a:rPr kumimoji="0" lang="en-I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training plan</a:t>
                </a:r>
              </a:p>
            </p:txBody>
          </p:sp>
          <p:sp>
            <p:nvSpPr>
              <p:cNvPr id="222" name="Rechteck 65">
                <a:extLst>
                  <a:ext uri="{FF2B5EF4-FFF2-40B4-BE49-F238E27FC236}">
                    <a16:creationId xmlns:a16="http://schemas.microsoft.com/office/drawing/2014/main" xmlns="" id="{D7C48F95-8363-4B51-A41E-D90B6FE0F45A}"/>
                  </a:ext>
                </a:extLst>
              </p:cNvPr>
              <p:cNvSpPr/>
              <p:nvPr/>
            </p:nvSpPr>
            <p:spPr bwMode="gray">
              <a:xfrm>
                <a:off x="5093275" y="1811863"/>
                <a:ext cx="2069103" cy="253809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Post-UAT stage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  <a:p>
                <a:pPr marL="128519" marR="0" lvl="0" indent="-128519" algn="l" defTabSz="9144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Training of 15000 employees and stakeholders</a:t>
                </a: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  <a:p>
                <a:pPr marL="128519" marR="0" lvl="0" indent="-128519" algn="l" defTabSz="9144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I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Implement communication plan</a:t>
                </a:r>
              </a:p>
              <a:p>
                <a:pPr marL="128519" marR="0" lvl="0" indent="-128519" algn="l" defTabSz="9144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I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Carry out change </a:t>
                </a:r>
                <a:r>
                  <a:rPr kumimoji="0" lang="en-I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workshops</a:t>
                </a:r>
              </a:p>
              <a:p>
                <a:pPr marL="128519" marR="0" lvl="0" indent="-128519" algn="l" defTabSz="9144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I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Co-ordinate training implementation &amp; monitor effectiveness</a:t>
                </a:r>
              </a:p>
              <a:p>
                <a:pPr marL="128519" marR="0" lvl="0" indent="-128519" algn="l" defTabSz="9144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I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Create </a:t>
                </a:r>
                <a:r>
                  <a:rPr kumimoji="0" lang="en-I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feedback</a:t>
                </a:r>
                <a:r>
                  <a:rPr kumimoji="0" lang="en-I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&amp; handling procedure</a:t>
                </a:r>
              </a:p>
            </p:txBody>
          </p:sp>
        </p:grpSp>
        <p:sp>
          <p:nvSpPr>
            <p:cNvPr id="247" name="Rechteck 65">
              <a:extLst>
                <a:ext uri="{FF2B5EF4-FFF2-40B4-BE49-F238E27FC236}">
                  <a16:creationId xmlns:a16="http://schemas.microsoft.com/office/drawing/2014/main" xmlns="" id="{C9932D26-3A78-4084-B384-F9C93952C084}"/>
                </a:ext>
              </a:extLst>
            </p:cNvPr>
            <p:cNvSpPr/>
            <p:nvPr/>
          </p:nvSpPr>
          <p:spPr bwMode="gray">
            <a:xfrm>
              <a:off x="2921559" y="3496976"/>
              <a:ext cx="4855043" cy="490891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A3AE"/>
                  </a:solidFill>
                  <a:effectLst/>
                  <a:uLnTx/>
                  <a:uFillTx/>
                  <a:ea typeface="+mn-ea"/>
                  <a:cs typeface="+mn-cs"/>
                </a:rPr>
                <a:t>Change Management Implementation</a:t>
              </a:r>
            </a:p>
          </p:txBody>
        </p:sp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xmlns="" id="{36E9460C-AF3F-48D7-ACB3-FA1590669920}"/>
              </a:ext>
            </a:extLst>
          </p:cNvPr>
          <p:cNvGrpSpPr/>
          <p:nvPr/>
        </p:nvGrpSpPr>
        <p:grpSpPr>
          <a:xfrm>
            <a:off x="429058" y="3200995"/>
            <a:ext cx="9998888" cy="465093"/>
            <a:chOff x="-958270" y="2819604"/>
            <a:chExt cx="13132568" cy="465093"/>
          </a:xfrm>
        </p:grpSpPr>
        <p:grpSp>
          <p:nvGrpSpPr>
            <p:cNvPr id="302" name="Group 301">
              <a:extLst>
                <a:ext uri="{FF2B5EF4-FFF2-40B4-BE49-F238E27FC236}">
                  <a16:creationId xmlns:a16="http://schemas.microsoft.com/office/drawing/2014/main" xmlns="" id="{4E6B01DE-0A8C-42CF-B982-35E852E4DC52}"/>
                </a:ext>
              </a:extLst>
            </p:cNvPr>
            <p:cNvGrpSpPr/>
            <p:nvPr/>
          </p:nvGrpSpPr>
          <p:grpSpPr>
            <a:xfrm>
              <a:off x="-958270" y="2819604"/>
              <a:ext cx="13132568" cy="465093"/>
              <a:chOff x="235403" y="3794252"/>
              <a:chExt cx="13493211" cy="465093"/>
            </a:xfrm>
          </p:grpSpPr>
          <p:sp>
            <p:nvSpPr>
              <p:cNvPr id="307" name="Rectangle 306">
                <a:extLst>
                  <a:ext uri="{FF2B5EF4-FFF2-40B4-BE49-F238E27FC236}">
                    <a16:creationId xmlns:a16="http://schemas.microsoft.com/office/drawing/2014/main" xmlns="" id="{64B48CB7-7E0D-460A-86FF-F4FD348F1FF7}"/>
                  </a:ext>
                </a:extLst>
              </p:cNvPr>
              <p:cNvSpPr/>
              <p:nvPr/>
            </p:nvSpPr>
            <p:spPr>
              <a:xfrm>
                <a:off x="235405" y="4056434"/>
                <a:ext cx="637800" cy="202911"/>
              </a:xfrm>
              <a:prstGeom prst="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xmlns="" id="{AF6F2B25-2EB9-457B-B91E-4E56D6D2B05D}"/>
                  </a:ext>
                </a:extLst>
              </p:cNvPr>
              <p:cNvSpPr/>
              <p:nvPr/>
            </p:nvSpPr>
            <p:spPr>
              <a:xfrm>
                <a:off x="867059" y="4056433"/>
                <a:ext cx="637800" cy="202911"/>
              </a:xfrm>
              <a:prstGeom prst="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xmlns="" id="{E4BE1828-79C6-4CD5-B4B8-53927D168E57}"/>
                  </a:ext>
                </a:extLst>
              </p:cNvPr>
              <p:cNvSpPr/>
              <p:nvPr/>
            </p:nvSpPr>
            <p:spPr>
              <a:xfrm>
                <a:off x="1504858" y="4056433"/>
                <a:ext cx="637800" cy="202911"/>
              </a:xfrm>
              <a:prstGeom prst="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xmlns="" id="{F924B4E1-E548-4EE8-87DB-24411154F68F}"/>
                  </a:ext>
                </a:extLst>
              </p:cNvPr>
              <p:cNvSpPr/>
              <p:nvPr/>
            </p:nvSpPr>
            <p:spPr>
              <a:xfrm>
                <a:off x="2148805" y="4056433"/>
                <a:ext cx="637800" cy="20291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xmlns="" id="{9D79EB03-DA46-4442-9030-BF6839F4FE55}"/>
                  </a:ext>
                </a:extLst>
              </p:cNvPr>
              <p:cNvSpPr/>
              <p:nvPr/>
            </p:nvSpPr>
            <p:spPr>
              <a:xfrm>
                <a:off x="2792070" y="4056431"/>
                <a:ext cx="637800" cy="20291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12" name="Rectangle 311">
                <a:extLst>
                  <a:ext uri="{FF2B5EF4-FFF2-40B4-BE49-F238E27FC236}">
                    <a16:creationId xmlns:a16="http://schemas.microsoft.com/office/drawing/2014/main" xmlns="" id="{D4D30565-5EC7-4EDD-BCFE-AB650D2B478C}"/>
                  </a:ext>
                </a:extLst>
              </p:cNvPr>
              <p:cNvSpPr/>
              <p:nvPr/>
            </p:nvSpPr>
            <p:spPr>
              <a:xfrm>
                <a:off x="3423724" y="4056429"/>
                <a:ext cx="637800" cy="20291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xmlns="" id="{3A340BFF-5E3C-4639-AC58-9CDF1CFC11D3}"/>
                  </a:ext>
                </a:extLst>
              </p:cNvPr>
              <p:cNvSpPr/>
              <p:nvPr/>
            </p:nvSpPr>
            <p:spPr>
              <a:xfrm>
                <a:off x="4061524" y="4056429"/>
                <a:ext cx="637800" cy="20291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xmlns="" id="{AAE4EF62-3DEE-4448-B6AF-89FA25FA81CB}"/>
                  </a:ext>
                </a:extLst>
              </p:cNvPr>
              <p:cNvSpPr/>
              <p:nvPr/>
            </p:nvSpPr>
            <p:spPr>
              <a:xfrm>
                <a:off x="4705469" y="4056429"/>
                <a:ext cx="637800" cy="20291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xmlns="" id="{64F7B0CD-9E79-494F-BFDF-BFB4326548B8}"/>
                  </a:ext>
                </a:extLst>
              </p:cNvPr>
              <p:cNvSpPr/>
              <p:nvPr/>
            </p:nvSpPr>
            <p:spPr>
              <a:xfrm>
                <a:off x="5343943" y="4056434"/>
                <a:ext cx="637800" cy="20291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xmlns="" id="{AF0F93E6-F0CC-4DC4-8DEE-07A4E8FCD0B1}"/>
                  </a:ext>
                </a:extLst>
              </p:cNvPr>
              <p:cNvSpPr/>
              <p:nvPr/>
            </p:nvSpPr>
            <p:spPr>
              <a:xfrm>
                <a:off x="5989123" y="4056433"/>
                <a:ext cx="637800" cy="20291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xmlns="" id="{2ADF6B5E-1BDE-48AC-AF1F-6AC42CAE857A}"/>
                  </a:ext>
                </a:extLst>
              </p:cNvPr>
              <p:cNvSpPr/>
              <p:nvPr/>
            </p:nvSpPr>
            <p:spPr>
              <a:xfrm>
                <a:off x="6613398" y="4056433"/>
                <a:ext cx="637800" cy="20291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xmlns="" id="{4E18526B-DD2F-4672-A7D8-BE8F503F688D}"/>
                  </a:ext>
                </a:extLst>
              </p:cNvPr>
              <p:cNvSpPr/>
              <p:nvPr/>
            </p:nvSpPr>
            <p:spPr>
              <a:xfrm>
                <a:off x="7243137" y="4056432"/>
                <a:ext cx="637800" cy="20291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xmlns="" id="{B4BF48AC-A447-4D84-9A12-F82B0E522509}"/>
                  </a:ext>
                </a:extLst>
              </p:cNvPr>
              <p:cNvSpPr/>
              <p:nvPr/>
            </p:nvSpPr>
            <p:spPr>
              <a:xfrm>
                <a:off x="7888320" y="4056431"/>
                <a:ext cx="637800" cy="20291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20" name="TextBox 319">
                <a:extLst>
                  <a:ext uri="{FF2B5EF4-FFF2-40B4-BE49-F238E27FC236}">
                    <a16:creationId xmlns:a16="http://schemas.microsoft.com/office/drawing/2014/main" xmlns="" id="{7D18F529-CF73-4601-B2F4-118CB67390A9}"/>
                  </a:ext>
                </a:extLst>
              </p:cNvPr>
              <p:cNvSpPr txBox="1"/>
              <p:nvPr/>
            </p:nvSpPr>
            <p:spPr>
              <a:xfrm>
                <a:off x="3386023" y="3798810"/>
                <a:ext cx="925895" cy="193899"/>
              </a:xfrm>
              <a:prstGeom prst="rect">
                <a:avLst/>
              </a:prstGeom>
              <a:noFill/>
            </p:spPr>
            <p:txBody>
              <a:bodyPr wrap="square" lIns="0" tIns="36576" rIns="0" bIns="0" rtlCol="0">
                <a:spAutoFit/>
              </a:bodyPr>
              <a:lstStyle>
                <a:defPPr>
                  <a:defRPr lang="en-US"/>
                </a:defPPr>
                <a:lvl1pPr>
                  <a:lnSpc>
                    <a:spcPct val="85000"/>
                  </a:lnSpc>
                  <a:spcAft>
                    <a:spcPts val="600"/>
                  </a:spcAft>
                  <a:buClr>
                    <a:schemeClr val="accent2"/>
                  </a:buClr>
                  <a:buSzPct val="70000"/>
                  <a:defRPr sz="1100" i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EYInterstate" panose="02000503020000020004" pitchFamily="2" charset="0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FFE600"/>
                  </a:buClr>
                  <a:buSzPct val="70000"/>
                  <a:buFontTx/>
                  <a:buNone/>
                  <a:tabLst/>
                  <a:defRPr/>
                </a:pPr>
                <a:r>
                  <a:rPr kumimoji="0" lang="en-IN" sz="1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95000"/>
                        <a:lumOff val="5000"/>
                      </a:srgb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Month 6</a:t>
                </a:r>
              </a:p>
            </p:txBody>
          </p:sp>
          <p:sp>
            <p:nvSpPr>
              <p:cNvPr id="321" name="TextBox 320">
                <a:extLst>
                  <a:ext uri="{FF2B5EF4-FFF2-40B4-BE49-F238E27FC236}">
                    <a16:creationId xmlns:a16="http://schemas.microsoft.com/office/drawing/2014/main" xmlns="" id="{8D4AD72B-FBD5-4E7E-88D7-1877B60D1A03}"/>
                  </a:ext>
                </a:extLst>
              </p:cNvPr>
              <p:cNvSpPr txBox="1"/>
              <p:nvPr/>
            </p:nvSpPr>
            <p:spPr>
              <a:xfrm>
                <a:off x="7160987" y="3808952"/>
                <a:ext cx="956046" cy="193899"/>
              </a:xfrm>
              <a:prstGeom prst="rect">
                <a:avLst/>
              </a:prstGeom>
              <a:noFill/>
            </p:spPr>
            <p:txBody>
              <a:bodyPr wrap="square" lIns="0" tIns="36576" rIns="0" bIns="0" rtlCol="0">
                <a:spAutoFit/>
              </a:bodyPr>
              <a:lstStyle>
                <a:defPPr>
                  <a:defRPr lang="en-US"/>
                </a:defPPr>
                <a:lvl1pPr>
                  <a:lnSpc>
                    <a:spcPct val="85000"/>
                  </a:lnSpc>
                  <a:spcAft>
                    <a:spcPts val="600"/>
                  </a:spcAft>
                  <a:buClr>
                    <a:schemeClr val="accent2"/>
                  </a:buClr>
                  <a:buSzPct val="70000"/>
                  <a:defRPr sz="1100" i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EYInterstate" panose="02000503020000020004" pitchFamily="2" charset="0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FFE600"/>
                  </a:buClr>
                  <a:buSzPct val="70000"/>
                  <a:buFontTx/>
                  <a:buNone/>
                  <a:tabLst/>
                  <a:defRPr/>
                </a:pPr>
                <a:r>
                  <a:rPr kumimoji="0" lang="en-IN" sz="1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95000"/>
                        <a:lumOff val="5000"/>
                      </a:srgb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Month 12</a:t>
                </a:r>
              </a:p>
            </p:txBody>
          </p:sp>
          <p:sp>
            <p:nvSpPr>
              <p:cNvPr id="322" name="TextBox 321">
                <a:extLst>
                  <a:ext uri="{FF2B5EF4-FFF2-40B4-BE49-F238E27FC236}">
                    <a16:creationId xmlns:a16="http://schemas.microsoft.com/office/drawing/2014/main" xmlns="" id="{4D6E8F1F-1DAB-428E-90CC-F25453F8E815}"/>
                  </a:ext>
                </a:extLst>
              </p:cNvPr>
              <p:cNvSpPr txBox="1"/>
              <p:nvPr/>
            </p:nvSpPr>
            <p:spPr>
              <a:xfrm>
                <a:off x="235403" y="3798811"/>
                <a:ext cx="1173852" cy="193899"/>
              </a:xfrm>
              <a:prstGeom prst="rect">
                <a:avLst/>
              </a:prstGeom>
              <a:noFill/>
            </p:spPr>
            <p:txBody>
              <a:bodyPr wrap="square" lIns="0" tIns="36576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FFE600"/>
                  </a:buClr>
                  <a:buSzPct val="70000"/>
                  <a:buFontTx/>
                  <a:buNone/>
                  <a:tabLst/>
                  <a:defRPr/>
                </a:pPr>
                <a:r>
                  <a:rPr kumimoji="0" lang="en-IN" sz="1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95000"/>
                        <a:lumOff val="5000"/>
                      </a:srgbClr>
                    </a:solidFill>
                    <a:effectLst/>
                    <a:uLnTx/>
                    <a:uFillTx/>
                    <a:ea typeface="+mn-ea"/>
                    <a:cs typeface="+mn-cs"/>
                  </a:rPr>
                  <a:t>Month 0</a:t>
                </a:r>
              </a:p>
            </p:txBody>
          </p:sp>
          <p:sp>
            <p:nvSpPr>
              <p:cNvPr id="323" name="TextBox 322">
                <a:extLst>
                  <a:ext uri="{FF2B5EF4-FFF2-40B4-BE49-F238E27FC236}">
                    <a16:creationId xmlns:a16="http://schemas.microsoft.com/office/drawing/2014/main" xmlns="" id="{A22062AB-046D-424A-A95B-B1CBB64F9471}"/>
                  </a:ext>
                </a:extLst>
              </p:cNvPr>
              <p:cNvSpPr txBox="1"/>
              <p:nvPr/>
            </p:nvSpPr>
            <p:spPr>
              <a:xfrm>
                <a:off x="1532858" y="3794252"/>
                <a:ext cx="958824" cy="193899"/>
              </a:xfrm>
              <a:prstGeom prst="rect">
                <a:avLst/>
              </a:prstGeom>
              <a:noFill/>
            </p:spPr>
            <p:txBody>
              <a:bodyPr wrap="square" lIns="0" tIns="36576" rIns="0" bIns="0" rtlCol="0">
                <a:spAutoFit/>
              </a:bodyPr>
              <a:lstStyle>
                <a:defPPr>
                  <a:defRPr lang="en-US"/>
                </a:defPPr>
                <a:lvl1pPr>
                  <a:lnSpc>
                    <a:spcPct val="85000"/>
                  </a:lnSpc>
                  <a:spcAft>
                    <a:spcPts val="600"/>
                  </a:spcAft>
                  <a:buClr>
                    <a:schemeClr val="accent2"/>
                  </a:buClr>
                  <a:buSzPct val="70000"/>
                  <a:defRPr sz="1100" i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EYInterstate" panose="02000503020000020004" pitchFamily="2" charset="0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FFE600"/>
                  </a:buClr>
                  <a:buSzPct val="70000"/>
                  <a:buFontTx/>
                  <a:buNone/>
                  <a:tabLst/>
                  <a:defRPr/>
                </a:pPr>
                <a:r>
                  <a:rPr kumimoji="0" lang="en-IN" sz="1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95000"/>
                        <a:lumOff val="5000"/>
                      </a:srgb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Month 3</a:t>
                </a:r>
              </a:p>
            </p:txBody>
          </p:sp>
          <p:sp>
            <p:nvSpPr>
              <p:cNvPr id="324" name="TextBox 323">
                <a:extLst>
                  <a:ext uri="{FF2B5EF4-FFF2-40B4-BE49-F238E27FC236}">
                    <a16:creationId xmlns:a16="http://schemas.microsoft.com/office/drawing/2014/main" xmlns="" id="{C0D796B9-9E7D-44DA-B679-C842F4F68018}"/>
                  </a:ext>
                </a:extLst>
              </p:cNvPr>
              <p:cNvSpPr txBox="1"/>
              <p:nvPr/>
            </p:nvSpPr>
            <p:spPr>
              <a:xfrm>
                <a:off x="5303904" y="3798811"/>
                <a:ext cx="947371" cy="193899"/>
              </a:xfrm>
              <a:prstGeom prst="rect">
                <a:avLst/>
              </a:prstGeom>
              <a:noFill/>
            </p:spPr>
            <p:txBody>
              <a:bodyPr wrap="square" lIns="0" tIns="36576" rIns="0" bIns="0" rtlCol="0">
                <a:spAutoFit/>
              </a:bodyPr>
              <a:lstStyle>
                <a:defPPr>
                  <a:defRPr lang="en-US"/>
                </a:defPPr>
                <a:lvl1pPr>
                  <a:lnSpc>
                    <a:spcPct val="85000"/>
                  </a:lnSpc>
                  <a:spcAft>
                    <a:spcPts val="600"/>
                  </a:spcAft>
                  <a:buClr>
                    <a:schemeClr val="accent2"/>
                  </a:buClr>
                  <a:buSzPct val="70000"/>
                  <a:defRPr sz="1100" i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EYInterstate" panose="02000503020000020004" pitchFamily="2" charset="0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FFE600"/>
                  </a:buClr>
                  <a:buSzPct val="70000"/>
                  <a:buFontTx/>
                  <a:buNone/>
                  <a:tabLst/>
                  <a:defRPr/>
                </a:pPr>
                <a:r>
                  <a:rPr kumimoji="0" lang="en-IN" sz="1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95000"/>
                        <a:lumOff val="5000"/>
                      </a:srgb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Month 9</a:t>
                </a:r>
              </a:p>
            </p:txBody>
          </p:sp>
          <p:sp>
            <p:nvSpPr>
              <p:cNvPr id="325" name="TextBox 324">
                <a:extLst>
                  <a:ext uri="{FF2B5EF4-FFF2-40B4-BE49-F238E27FC236}">
                    <a16:creationId xmlns:a16="http://schemas.microsoft.com/office/drawing/2014/main" xmlns="" id="{AC35027C-762C-473C-9024-7C4DFA575268}"/>
                  </a:ext>
                </a:extLst>
              </p:cNvPr>
              <p:cNvSpPr txBox="1"/>
              <p:nvPr/>
            </p:nvSpPr>
            <p:spPr>
              <a:xfrm>
                <a:off x="11011088" y="3808952"/>
                <a:ext cx="996258" cy="193899"/>
              </a:xfrm>
              <a:prstGeom prst="rect">
                <a:avLst/>
              </a:prstGeom>
              <a:noFill/>
            </p:spPr>
            <p:txBody>
              <a:bodyPr wrap="square" lIns="0" tIns="36576" rIns="0" bIns="0" rtlCol="0">
                <a:spAutoFit/>
              </a:bodyPr>
              <a:lstStyle>
                <a:defPPr>
                  <a:defRPr lang="en-US"/>
                </a:defPPr>
                <a:lvl1pPr>
                  <a:lnSpc>
                    <a:spcPct val="85000"/>
                  </a:lnSpc>
                  <a:spcAft>
                    <a:spcPts val="600"/>
                  </a:spcAft>
                  <a:buClr>
                    <a:schemeClr val="accent2"/>
                  </a:buClr>
                  <a:buSzPct val="70000"/>
                  <a:defRPr sz="1100" i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EYInterstate" panose="02000503020000020004" pitchFamily="2" charset="0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FFE600"/>
                  </a:buClr>
                  <a:buSzPct val="70000"/>
                  <a:buFontTx/>
                  <a:buNone/>
                  <a:tabLst/>
                  <a:defRPr/>
                </a:pPr>
                <a:r>
                  <a:rPr kumimoji="0" lang="en-IN" sz="1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95000"/>
                        <a:lumOff val="5000"/>
                      </a:srgb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Month 18</a:t>
                </a:r>
              </a:p>
            </p:txBody>
          </p:sp>
          <p:sp>
            <p:nvSpPr>
              <p:cNvPr id="334" name="TextBox 333">
                <a:extLst>
                  <a:ext uri="{FF2B5EF4-FFF2-40B4-BE49-F238E27FC236}">
                    <a16:creationId xmlns:a16="http://schemas.microsoft.com/office/drawing/2014/main" xmlns="" id="{1A45CF97-5F6B-4F86-BD37-186FF267A89B}"/>
                  </a:ext>
                </a:extLst>
              </p:cNvPr>
              <p:cNvSpPr txBox="1"/>
              <p:nvPr/>
            </p:nvSpPr>
            <p:spPr>
              <a:xfrm>
                <a:off x="9086038" y="3808952"/>
                <a:ext cx="956046" cy="193899"/>
              </a:xfrm>
              <a:prstGeom prst="rect">
                <a:avLst/>
              </a:prstGeom>
              <a:noFill/>
            </p:spPr>
            <p:txBody>
              <a:bodyPr wrap="square" lIns="0" tIns="36576" rIns="0" bIns="0" rtlCol="0">
                <a:spAutoFit/>
              </a:bodyPr>
              <a:lstStyle>
                <a:defPPr>
                  <a:defRPr lang="en-US"/>
                </a:defPPr>
                <a:lvl1pPr>
                  <a:lnSpc>
                    <a:spcPct val="85000"/>
                  </a:lnSpc>
                  <a:spcAft>
                    <a:spcPts val="600"/>
                  </a:spcAft>
                  <a:buClr>
                    <a:schemeClr val="accent2"/>
                  </a:buClr>
                  <a:buSzPct val="70000"/>
                  <a:defRPr sz="1100" i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EYInterstate" panose="02000503020000020004" pitchFamily="2" charset="0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FFE600"/>
                  </a:buClr>
                  <a:buSzPct val="70000"/>
                  <a:buFontTx/>
                  <a:buNone/>
                  <a:tabLst/>
                  <a:defRPr/>
                </a:pPr>
                <a:r>
                  <a:rPr kumimoji="0" lang="en-IN" sz="1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95000"/>
                        <a:lumOff val="5000"/>
                      </a:srgb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Month 15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7ABE15CD-2E7B-43F1-BDAE-211C0A1AE43F}"/>
                  </a:ext>
                </a:extLst>
              </p:cNvPr>
              <p:cNvSpPr txBox="1"/>
              <p:nvPr/>
            </p:nvSpPr>
            <p:spPr>
              <a:xfrm>
                <a:off x="12590779" y="3835320"/>
                <a:ext cx="1137835" cy="193899"/>
              </a:xfrm>
              <a:prstGeom prst="rect">
                <a:avLst/>
              </a:prstGeom>
              <a:noFill/>
            </p:spPr>
            <p:txBody>
              <a:bodyPr wrap="square" lIns="0" tIns="36576" rIns="0" bIns="0" rtlCol="0">
                <a:spAutoFit/>
              </a:bodyPr>
              <a:lstStyle>
                <a:defPPr>
                  <a:defRPr lang="en-US"/>
                </a:defPPr>
                <a:lvl1pPr>
                  <a:lnSpc>
                    <a:spcPct val="85000"/>
                  </a:lnSpc>
                  <a:spcAft>
                    <a:spcPts val="600"/>
                  </a:spcAft>
                  <a:buClr>
                    <a:schemeClr val="accent2"/>
                  </a:buClr>
                  <a:buSzPct val="70000"/>
                  <a:defRPr sz="1100" i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EYInterstate" panose="02000503020000020004" pitchFamily="2" charset="0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FFE600"/>
                  </a:buClr>
                  <a:buSzPct val="70000"/>
                  <a:buFontTx/>
                  <a:buNone/>
                  <a:tabLst/>
                  <a:defRPr/>
                </a:pPr>
                <a:r>
                  <a:rPr kumimoji="0" lang="en-IN" sz="1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95000"/>
                        <a:lumOff val="5000"/>
                      </a:srgb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AMC period</a:t>
                </a:r>
              </a:p>
            </p:txBody>
          </p:sp>
        </p:grpSp>
        <p:sp>
          <p:nvSpPr>
            <p:cNvPr id="303" name="Rectangle 302">
              <a:extLst>
                <a:ext uri="{FF2B5EF4-FFF2-40B4-BE49-F238E27FC236}">
                  <a16:creationId xmlns:a16="http://schemas.microsoft.com/office/drawing/2014/main" xmlns="" id="{F537CA86-03A2-4353-B79E-BC46077D9AB7}"/>
                </a:ext>
              </a:extLst>
            </p:cNvPr>
            <p:cNvSpPr/>
            <p:nvPr/>
          </p:nvSpPr>
          <p:spPr>
            <a:xfrm>
              <a:off x="7122157" y="3081784"/>
              <a:ext cx="620753" cy="20291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04" name="Rectangle 303">
              <a:extLst>
                <a:ext uri="{FF2B5EF4-FFF2-40B4-BE49-F238E27FC236}">
                  <a16:creationId xmlns:a16="http://schemas.microsoft.com/office/drawing/2014/main" xmlns="" id="{CFC3EA43-0D20-46CE-8795-B99C5226E4CE}"/>
                </a:ext>
              </a:extLst>
            </p:cNvPr>
            <p:cNvSpPr/>
            <p:nvPr/>
          </p:nvSpPr>
          <p:spPr>
            <a:xfrm>
              <a:off x="7750096" y="3081783"/>
              <a:ext cx="620753" cy="20291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05" name="Rectangle 304">
              <a:extLst>
                <a:ext uri="{FF2B5EF4-FFF2-40B4-BE49-F238E27FC236}">
                  <a16:creationId xmlns:a16="http://schemas.microsoft.com/office/drawing/2014/main" xmlns="" id="{4C6ACFCF-CCCB-4C28-A141-2F7B6A20220B}"/>
                </a:ext>
              </a:extLst>
            </p:cNvPr>
            <p:cNvSpPr/>
            <p:nvPr/>
          </p:nvSpPr>
          <p:spPr>
            <a:xfrm>
              <a:off x="8380165" y="3081784"/>
              <a:ext cx="620753" cy="20291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06" name="Rectangle 305">
              <a:extLst>
                <a:ext uri="{FF2B5EF4-FFF2-40B4-BE49-F238E27FC236}">
                  <a16:creationId xmlns:a16="http://schemas.microsoft.com/office/drawing/2014/main" xmlns="" id="{9D208F75-2FBD-446B-9AE4-31822EA2C3D0}"/>
                </a:ext>
              </a:extLst>
            </p:cNvPr>
            <p:cNvSpPr/>
            <p:nvPr/>
          </p:nvSpPr>
          <p:spPr>
            <a:xfrm>
              <a:off x="9008104" y="3081783"/>
              <a:ext cx="620753" cy="20291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xmlns="" id="{E35A2B42-605A-43DA-BA34-DA18D56A0222}"/>
                </a:ext>
              </a:extLst>
            </p:cNvPr>
            <p:cNvSpPr/>
            <p:nvPr/>
          </p:nvSpPr>
          <p:spPr>
            <a:xfrm>
              <a:off x="9626829" y="3081784"/>
              <a:ext cx="620753" cy="20291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1" name="Rectangle 330">
              <a:extLst>
                <a:ext uri="{FF2B5EF4-FFF2-40B4-BE49-F238E27FC236}">
                  <a16:creationId xmlns:a16="http://schemas.microsoft.com/office/drawing/2014/main" xmlns="" id="{0CE29C1B-3031-419D-8B48-45C8C68694DB}"/>
                </a:ext>
              </a:extLst>
            </p:cNvPr>
            <p:cNvSpPr/>
            <p:nvPr/>
          </p:nvSpPr>
          <p:spPr>
            <a:xfrm>
              <a:off x="10254768" y="3081783"/>
              <a:ext cx="620753" cy="20291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xmlns="" id="{1B398A01-3D59-4B44-9EC5-24DB751E25E7}"/>
                </a:ext>
              </a:extLst>
            </p:cNvPr>
            <p:cNvSpPr/>
            <p:nvPr/>
          </p:nvSpPr>
          <p:spPr>
            <a:xfrm>
              <a:off x="10883576" y="3081786"/>
              <a:ext cx="620753" cy="20291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3" name="Rectangle 332">
              <a:extLst>
                <a:ext uri="{FF2B5EF4-FFF2-40B4-BE49-F238E27FC236}">
                  <a16:creationId xmlns:a16="http://schemas.microsoft.com/office/drawing/2014/main" xmlns="" id="{965C3991-F5D6-4036-A15F-D0E0DF1E1750}"/>
                </a:ext>
              </a:extLst>
            </p:cNvPr>
            <p:cNvSpPr/>
            <p:nvPr/>
          </p:nvSpPr>
          <p:spPr>
            <a:xfrm>
              <a:off x="11511515" y="3081785"/>
              <a:ext cx="620753" cy="20291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ED253413-DE5E-4344-AE3B-6BA71A900F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089" y="949625"/>
            <a:ext cx="1624378" cy="201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4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0936A0E-22B9-4F29-A761-E5C40259F5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98164" cy="7589838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3784600" y="520700"/>
            <a:ext cx="6604000" cy="4737100"/>
          </a:xfrm>
          <a:custGeom>
            <a:avLst/>
            <a:gdLst>
              <a:gd name="connsiteX0" fmla="*/ 0 w 6604000"/>
              <a:gd name="connsiteY0" fmla="*/ 4711700 h 4737100"/>
              <a:gd name="connsiteX1" fmla="*/ 25400 w 6604000"/>
              <a:gd name="connsiteY1" fmla="*/ 1689100 h 4737100"/>
              <a:gd name="connsiteX2" fmla="*/ 6604000 w 6604000"/>
              <a:gd name="connsiteY2" fmla="*/ 0 h 4737100"/>
              <a:gd name="connsiteX3" fmla="*/ 6604000 w 6604000"/>
              <a:gd name="connsiteY3" fmla="*/ 4737100 h 4737100"/>
              <a:gd name="connsiteX4" fmla="*/ 0 w 6604000"/>
              <a:gd name="connsiteY4" fmla="*/ 4711700 h 473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4000" h="4737100">
                <a:moveTo>
                  <a:pt x="0" y="4711700"/>
                </a:moveTo>
                <a:lnTo>
                  <a:pt x="25400" y="1689100"/>
                </a:lnTo>
                <a:lnTo>
                  <a:pt x="6604000" y="0"/>
                </a:lnTo>
                <a:lnTo>
                  <a:pt x="6604000" y="4737100"/>
                </a:lnTo>
                <a:lnTo>
                  <a:pt x="0" y="4711700"/>
                </a:lnTo>
                <a:close/>
              </a:path>
            </a:pathLst>
          </a:custGeom>
          <a:solidFill>
            <a:schemeClr val="tx2">
              <a:alpha val="48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IN" sz="120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5533" y="395041"/>
            <a:ext cx="6770694" cy="493895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412511" y="2845759"/>
            <a:ext cx="54796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N" sz="7200" b="1" dirty="0">
                <a:latin typeface="+mj-lt"/>
                <a:ea typeface="+mj-ea"/>
                <a:cs typeface="Arial" pitchFamily="34" charset="0"/>
              </a:rPr>
              <a:t>Thank you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CDEB5F7-A79D-4701-A6CC-C3FB2267DC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086" y="6102800"/>
            <a:ext cx="1168400" cy="137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3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0698163" cy="80289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18272" y="5092904"/>
            <a:ext cx="8090701" cy="1604861"/>
          </a:xfrm>
          <a:prstGeom prst="rect">
            <a:avLst/>
          </a:prstGeom>
          <a:solidFill>
            <a:srgbClr val="FFE6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IN" sz="1135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1056" y="4859499"/>
            <a:ext cx="1422300" cy="2045708"/>
          </a:xfrm>
          <a:prstGeom prst="rect">
            <a:avLst/>
          </a:prstGeom>
          <a:solidFill>
            <a:srgbClr val="2E2E3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EYInterstate Light" panose="02000506000000020004" pitchFamily="2" charset="0"/>
              </a:rPr>
              <a:t>1</a:t>
            </a:r>
            <a:endParaRPr lang="en-IN" sz="6000" b="1" dirty="0">
              <a:solidFill>
                <a:schemeClr val="tx2"/>
              </a:solidFill>
              <a:latin typeface="EYInterstate Light" panose="02000506000000020004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33226" y="5324807"/>
            <a:ext cx="7660792" cy="114105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lvl="0"/>
            <a:r>
              <a:rPr lang="en-US" sz="3200" b="1" dirty="0">
                <a:solidFill>
                  <a:sysClr val="windowText" lastClr="000000"/>
                </a:solidFill>
              </a:rPr>
              <a:t>Brief Introduction</a:t>
            </a:r>
            <a:endParaRPr lang="en-IN" sz="3200" b="1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9727" y="5092904"/>
            <a:ext cx="505454" cy="1604861"/>
          </a:xfrm>
          <a:prstGeom prst="rect">
            <a:avLst/>
          </a:prstGeom>
          <a:solidFill>
            <a:srgbClr val="FFE6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IN" sz="1135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49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663" y="271523"/>
            <a:ext cx="9509594" cy="471453"/>
          </a:xfrm>
        </p:spPr>
        <p:txBody>
          <a:bodyPr/>
          <a:lstStyle/>
          <a:p>
            <a:r>
              <a:rPr lang="en-IN" i="1" dirty="0">
                <a:latin typeface="+mj-lt"/>
              </a:rPr>
              <a:t>Enterprise Resource Planning (ERP)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2506" y="858898"/>
            <a:ext cx="4240694" cy="2642791"/>
          </a:xfrm>
        </p:spPr>
        <p:txBody>
          <a:bodyPr/>
          <a:lstStyle/>
          <a:p>
            <a:pPr marL="282563" lvl="1" indent="0" algn="just">
              <a:buNone/>
            </a:pPr>
            <a:r>
              <a:rPr lang="en-IN" sz="1800" b="1" dirty="0">
                <a:solidFill>
                  <a:schemeClr val="tx1"/>
                </a:solidFill>
                <a:latin typeface="+mn-lt"/>
              </a:rPr>
              <a:t>The proposed ERP solution for CPWD is a </a:t>
            </a:r>
            <a:r>
              <a:rPr lang="en-IN" sz="1800" b="1" i="1" dirty="0">
                <a:solidFill>
                  <a:srgbClr val="1C11FF"/>
                </a:solidFill>
                <a:latin typeface="+mn-lt"/>
              </a:rPr>
              <a:t>modular software system </a:t>
            </a:r>
            <a:r>
              <a:rPr lang="en-IN" sz="1800" b="1" dirty="0">
                <a:solidFill>
                  <a:schemeClr val="tx1"/>
                </a:solidFill>
                <a:latin typeface="+mn-lt"/>
              </a:rPr>
              <a:t>designed to </a:t>
            </a:r>
            <a:r>
              <a:rPr lang="en-IN" sz="1800" b="1" i="1" dirty="0">
                <a:solidFill>
                  <a:srgbClr val="1C11FF"/>
                </a:solidFill>
                <a:latin typeface="+mn-lt"/>
              </a:rPr>
              <a:t>integrate all functional areas </a:t>
            </a:r>
            <a:r>
              <a:rPr lang="en-IN" sz="1800" b="1" dirty="0">
                <a:solidFill>
                  <a:schemeClr val="tx1"/>
                </a:solidFill>
                <a:latin typeface="+mn-lt"/>
              </a:rPr>
              <a:t>of CPWD’s work processes and</a:t>
            </a:r>
            <a:r>
              <a:rPr lang="en-IN" sz="1800" b="1" i="1" dirty="0">
                <a:solidFill>
                  <a:srgbClr val="1C11FF"/>
                </a:solidFill>
              </a:rPr>
              <a:t> </a:t>
            </a:r>
            <a:r>
              <a:rPr lang="en-IN" sz="1800" b="1" i="1" dirty="0">
                <a:solidFill>
                  <a:srgbClr val="1C11FF"/>
                </a:solidFill>
                <a:latin typeface="+mn-lt"/>
              </a:rPr>
              <a:t>all its stakeholders </a:t>
            </a:r>
            <a:r>
              <a:rPr lang="en-IN" sz="1800" b="1" dirty="0">
                <a:solidFill>
                  <a:schemeClr val="tx1"/>
                </a:solidFill>
                <a:latin typeface="+mn-lt"/>
              </a:rPr>
              <a:t>into an </a:t>
            </a:r>
            <a:r>
              <a:rPr lang="en-IN" sz="1800" b="1" i="1" dirty="0">
                <a:solidFill>
                  <a:srgbClr val="1C11FF"/>
                </a:solidFill>
                <a:latin typeface="+mn-lt"/>
              </a:rPr>
              <a:t>unified system</a:t>
            </a:r>
            <a:r>
              <a:rPr lang="en-IN" sz="1800" b="1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0" indent="0">
              <a:buNone/>
            </a:pPr>
            <a:endParaRPr lang="en-IN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558666" y="3628428"/>
            <a:ext cx="3604591" cy="2707666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lIns="0"/>
          <a:lstStyle>
            <a:lvl1pPr marL="263514" indent="-263514" algn="l" defTabSz="914362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450831" indent="-168268" algn="l" defTabSz="914362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200" kern="1200">
                <a:solidFill>
                  <a:schemeClr val="bg1"/>
                </a:solidFill>
                <a:latin typeface="EYInterstate Light" pitchFamily="2" charset="0"/>
                <a:ea typeface="+mn-ea"/>
                <a:cs typeface="+mn-cs"/>
              </a:defRPr>
            </a:lvl2pPr>
            <a:lvl3pPr marL="627037" indent="-184142" algn="l" defTabSz="914362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200" kern="1200">
                <a:solidFill>
                  <a:schemeClr val="bg1"/>
                </a:solidFill>
                <a:latin typeface="EYInterstate Light" pitchFamily="2" charset="0"/>
                <a:ea typeface="+mn-ea"/>
                <a:cs typeface="+mn-cs"/>
              </a:defRPr>
            </a:lvl3pPr>
            <a:lvl4pPr marL="809592" indent="-168268" algn="l" defTabSz="914362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200" kern="1200">
                <a:solidFill>
                  <a:schemeClr val="bg1"/>
                </a:solidFill>
                <a:latin typeface="EYInterstate Light" pitchFamily="2" charset="0"/>
                <a:ea typeface="+mn-ea"/>
                <a:cs typeface="+mn-cs"/>
              </a:defRPr>
            </a:lvl4pPr>
            <a:lvl5pPr marL="984210" indent="-174618" algn="l" defTabSz="914362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200" kern="1200">
                <a:solidFill>
                  <a:schemeClr val="bg1"/>
                </a:solidFill>
                <a:latin typeface="EYInterstate Light" pitchFamily="2" charset="0"/>
                <a:ea typeface="+mn-ea"/>
                <a:cs typeface="+mn-cs"/>
              </a:defRPr>
            </a:lvl5pPr>
            <a:lvl6pPr marL="2514496" indent="-228590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77" indent="-228590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58" indent="-228590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39" indent="-228590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2563" marR="0" lvl="1" indent="0" algn="just" defTabSz="9143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Features:</a:t>
            </a:r>
          </a:p>
          <a:p>
            <a:pPr marL="450831" marR="0" lvl="1" indent="-168268" algn="just" defTabSz="9143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 Integrated System</a:t>
            </a:r>
          </a:p>
          <a:p>
            <a:pPr marL="450831" marR="0" lvl="1" indent="-168268" algn="just" defTabSz="9143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Real Time Operation</a:t>
            </a:r>
          </a:p>
          <a:p>
            <a:pPr marL="450831" marR="0" lvl="1" indent="-168268" algn="just" defTabSz="9143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Centralized Database </a:t>
            </a:r>
          </a:p>
          <a:p>
            <a:pPr marL="450831" marR="0" lvl="1" indent="-168268" algn="just" defTabSz="9143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Leading Practices</a:t>
            </a:r>
          </a:p>
          <a:p>
            <a:pPr marL="450831" marR="0" lvl="1" indent="-168268" algn="just" defTabSz="9143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Standardized Modules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-197224" y="1253744"/>
          <a:ext cx="6831106" cy="5395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332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le 4"/>
          <p:cNvSpPr>
            <a:spLocks noGrp="1"/>
          </p:cNvSpPr>
          <p:nvPr>
            <p:ph type="title"/>
          </p:nvPr>
        </p:nvSpPr>
        <p:spPr>
          <a:xfrm>
            <a:off x="636350" y="320593"/>
            <a:ext cx="9628347" cy="426330"/>
          </a:xfrm>
        </p:spPr>
        <p:txBody>
          <a:bodyPr/>
          <a:lstStyle/>
          <a:p>
            <a:pPr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US" i="1" dirty="0">
                <a:latin typeface="+mj-lt"/>
              </a:rPr>
              <a:t>Project Objective</a:t>
            </a:r>
            <a:endParaRPr lang="en-IN" i="1" dirty="0">
              <a:latin typeface="+mj-lt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1B68EF98-926D-45DA-8570-E16ED63F4602}"/>
              </a:ext>
            </a:extLst>
          </p:cNvPr>
          <p:cNvSpPr txBox="1"/>
          <p:nvPr/>
        </p:nvSpPr>
        <p:spPr>
          <a:xfrm>
            <a:off x="317718" y="922307"/>
            <a:ext cx="9533901" cy="354806"/>
          </a:xfrm>
          <a:prstGeom prst="rect">
            <a:avLst/>
          </a:prstGeom>
          <a:noFill/>
        </p:spPr>
        <p:txBody>
          <a:bodyPr wrap="square" lIns="0" tIns="40479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64"/>
              </a:spcAft>
              <a:buClr>
                <a:srgbClr val="FFE600"/>
              </a:buClr>
              <a:buSzPct val="70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Integrating all stakeholders on a single interactive platform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859BCB7-873E-457D-A052-9EB03C9195BB}"/>
              </a:ext>
            </a:extLst>
          </p:cNvPr>
          <p:cNvGrpSpPr/>
          <p:nvPr/>
        </p:nvGrpSpPr>
        <p:grpSpPr>
          <a:xfrm>
            <a:off x="574175" y="1886020"/>
            <a:ext cx="9707003" cy="4338762"/>
            <a:chOff x="574175" y="1886020"/>
            <a:chExt cx="9707003" cy="4338762"/>
          </a:xfrm>
        </p:grpSpPr>
        <p:grpSp>
          <p:nvGrpSpPr>
            <p:cNvPr id="74" name="Group 73"/>
            <p:cNvGrpSpPr/>
            <p:nvPr/>
          </p:nvGrpSpPr>
          <p:grpSpPr>
            <a:xfrm>
              <a:off x="574175" y="1886020"/>
              <a:ext cx="9707003" cy="4338762"/>
              <a:chOff x="429899" y="847215"/>
              <a:chExt cx="10800896" cy="4827703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4643086" y="1463865"/>
                <a:ext cx="1617221" cy="4211053"/>
              </a:xfrm>
              <a:prstGeom prst="rect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 anchorCtr="0"/>
              <a:lstStyle/>
              <a:p>
                <a:pPr marL="0" marR="0" lvl="0" indent="0" algn="ctr" defTabSz="10119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Construction</a:t>
                </a:r>
              </a:p>
              <a:p>
                <a:pPr marL="342900" marR="0" lvl="0" indent="-342900" algn="ctr" defTabSz="10119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endParaRPr kumimoji="0" lang="en-I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10119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ctr" defTabSz="10119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Maintenance</a:t>
                </a:r>
              </a:p>
              <a:p>
                <a:pPr marL="342900" marR="0" lvl="0" indent="-342900" algn="ctr" defTabSz="10119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endParaRPr kumimoji="0" lang="en-I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342900" marR="0" lvl="0" indent="-342900" algn="ctr" defTabSz="10119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endParaRPr kumimoji="0" lang="en-I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10119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Internal</a:t>
                </a:r>
                <a:r>
                  <a: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IN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and</a:t>
                </a:r>
                <a:r>
                  <a: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IN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Allied</a:t>
                </a:r>
                <a:r>
                  <a: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IN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Functions 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468879" y="1463865"/>
                <a:ext cx="2598821" cy="4211053"/>
              </a:xfrm>
              <a:prstGeom prst="rect">
                <a:avLst/>
              </a:prstGeom>
              <a:noFill/>
              <a:ln w="9525" cap="flat" cmpd="sng" algn="ctr">
                <a:solidFill>
                  <a:srgbClr val="808080"/>
                </a:solidFill>
                <a:prstDash val="dash"/>
              </a:ln>
              <a:effectLst/>
            </p:spPr>
            <p:txBody>
              <a:bodyPr rtlCol="0" anchor="ctr" anchorCtr="0"/>
              <a:lstStyle/>
              <a:p>
                <a:pPr marL="0" marR="0" lvl="0" indent="0" algn="ctr" defTabSz="10119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992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EYInterstate" panose="02000503020000020004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7812175" y="1463866"/>
                <a:ext cx="3418620" cy="4211052"/>
              </a:xfrm>
              <a:prstGeom prst="rect">
                <a:avLst/>
              </a:prstGeom>
              <a:noFill/>
              <a:ln w="9525" cap="flat" cmpd="sng" algn="ctr">
                <a:solidFill>
                  <a:srgbClr val="808080"/>
                </a:solidFill>
                <a:prstDash val="dash"/>
              </a:ln>
              <a:effectLst/>
            </p:spPr>
            <p:txBody>
              <a:bodyPr rtlCol="0" anchor="ctr" anchorCtr="0"/>
              <a:lstStyle/>
              <a:p>
                <a:pPr marL="0" marR="0" lvl="0" indent="0" algn="ctr" defTabSz="10119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992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EYInterstate" panose="02000503020000020004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29899" y="856277"/>
                <a:ext cx="2676781" cy="627662"/>
              </a:xfrm>
              <a:prstGeom prst="rect">
                <a:avLst/>
              </a:prstGeom>
              <a:noFill/>
            </p:spPr>
            <p:txBody>
              <a:bodyPr wrap="square" lIns="0" tIns="40479" rIns="0" bIns="0" rtlCol="0">
                <a:spAutoFit/>
              </a:bodyPr>
              <a:lstStyle>
                <a:defPPr>
                  <a:defRPr lang="en-US"/>
                </a:defPPr>
                <a:lvl1pPr>
                  <a:lnSpc>
                    <a:spcPct val="85000"/>
                  </a:lnSpc>
                  <a:spcAft>
                    <a:spcPts val="600"/>
                  </a:spcAft>
                  <a:buClr>
                    <a:schemeClr val="accent2"/>
                  </a:buClr>
                  <a:buSzPct val="70000"/>
                  <a:defRPr sz="2400" i="1">
                    <a:solidFill>
                      <a:schemeClr val="bg2">
                        <a:lumMod val="40000"/>
                        <a:lumOff val="60000"/>
                      </a:schemeClr>
                    </a:solidFill>
                    <a:latin typeface="EYInterstate" panose="02000503020000020004" pitchFamily="2" charset="0"/>
                  </a:defRPr>
                </a:lvl1pPr>
              </a:lstStyle>
              <a:p>
                <a:pPr marL="0" marR="0" lvl="0" indent="0" algn="ctr" defTabSz="1011966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664"/>
                  </a:spcAft>
                  <a:buClr>
                    <a:srgbClr val="FFE600"/>
                  </a:buClr>
                  <a:buSzPct val="70000"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External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Stakeholders</a:t>
                </a:r>
                <a:endParaRPr kumimoji="0" lang="en-I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544257" y="861668"/>
                <a:ext cx="1706513" cy="627663"/>
              </a:xfrm>
              <a:prstGeom prst="rect">
                <a:avLst/>
              </a:prstGeom>
              <a:noFill/>
            </p:spPr>
            <p:txBody>
              <a:bodyPr wrap="square" lIns="0" tIns="40479" rIns="0" bIns="0" rtlCol="0">
                <a:spAutoFit/>
              </a:bodyPr>
              <a:lstStyle>
                <a:defPPr>
                  <a:defRPr lang="en-US"/>
                </a:defPPr>
                <a:lvl1pPr>
                  <a:lnSpc>
                    <a:spcPct val="85000"/>
                  </a:lnSpc>
                  <a:spcAft>
                    <a:spcPts val="600"/>
                  </a:spcAft>
                  <a:buClr>
                    <a:schemeClr val="accent2"/>
                  </a:buClr>
                  <a:buSzPct val="70000"/>
                  <a:defRPr sz="2400" i="1">
                    <a:solidFill>
                      <a:schemeClr val="bg2">
                        <a:lumMod val="40000"/>
                        <a:lumOff val="60000"/>
                      </a:schemeClr>
                    </a:solidFill>
                    <a:latin typeface="EYInterstate" panose="02000503020000020004" pitchFamily="2" charset="0"/>
                  </a:defRPr>
                </a:lvl1pPr>
              </a:lstStyle>
              <a:p>
                <a:pPr marL="0" marR="0" lvl="0" indent="0" algn="ctr" defTabSz="1011966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664"/>
                  </a:spcAft>
                  <a:buClr>
                    <a:srgbClr val="FFE600"/>
                  </a:buClr>
                  <a:buSzPct val="70000"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ERP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olution</a:t>
                </a:r>
                <a:endParaRPr kumimoji="0" lang="en-I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8131279" y="847215"/>
                <a:ext cx="2780405" cy="627662"/>
              </a:xfrm>
              <a:prstGeom prst="rect">
                <a:avLst/>
              </a:prstGeom>
              <a:noFill/>
            </p:spPr>
            <p:txBody>
              <a:bodyPr wrap="square" lIns="0" tIns="40479" rIns="0" bIns="0" rtlCol="0">
                <a:spAutoFit/>
              </a:bodyPr>
              <a:lstStyle>
                <a:defPPr>
                  <a:defRPr lang="en-US"/>
                </a:defPPr>
                <a:lvl1pPr>
                  <a:lnSpc>
                    <a:spcPct val="85000"/>
                  </a:lnSpc>
                  <a:spcAft>
                    <a:spcPts val="600"/>
                  </a:spcAft>
                  <a:buClr>
                    <a:schemeClr val="accent2"/>
                  </a:buClr>
                  <a:buSzPct val="70000"/>
                  <a:defRPr sz="2400" i="1">
                    <a:solidFill>
                      <a:schemeClr val="bg2">
                        <a:lumMod val="40000"/>
                        <a:lumOff val="60000"/>
                      </a:schemeClr>
                    </a:solidFill>
                    <a:latin typeface="EYInterstate" panose="02000503020000020004" pitchFamily="2" charset="0"/>
                  </a:defRPr>
                </a:lvl1pPr>
              </a:lstStyle>
              <a:p>
                <a:pPr marL="0" marR="0" lvl="0" indent="0" algn="ctr" defTabSz="1011966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664"/>
                  </a:spcAft>
                  <a:buClr>
                    <a:srgbClr val="FFE600"/>
                  </a:buClr>
                  <a:buSzPct val="70000"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Internal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Stakeholders</a:t>
                </a:r>
                <a:endParaRPr kumimoji="0" lang="en-I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45" name="Straight Arrow Connector 44"/>
              <p:cNvCxnSpPr/>
              <p:nvPr/>
            </p:nvCxnSpPr>
            <p:spPr>
              <a:xfrm>
                <a:off x="3067700" y="2654990"/>
                <a:ext cx="1561700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E600"/>
                </a:solidFill>
                <a:prstDash val="solid"/>
                <a:headEnd type="triangle"/>
                <a:tailEnd type="triangle"/>
              </a:ln>
              <a:effectLst/>
            </p:spPr>
          </p:cxnSp>
          <p:cxnSp>
            <p:nvCxnSpPr>
              <p:cNvPr id="46" name="Straight Arrow Connector 45"/>
              <p:cNvCxnSpPr/>
              <p:nvPr/>
            </p:nvCxnSpPr>
            <p:spPr>
              <a:xfrm>
                <a:off x="3060599" y="3469128"/>
                <a:ext cx="1568801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E600"/>
                </a:solidFill>
                <a:prstDash val="dash"/>
                <a:headEnd type="triangle"/>
                <a:tailEnd type="triangle"/>
              </a:ln>
              <a:effectLst/>
            </p:spPr>
          </p:cxnSp>
          <p:cxnSp>
            <p:nvCxnSpPr>
              <p:cNvPr id="47" name="Straight Arrow Connector 46"/>
              <p:cNvCxnSpPr/>
              <p:nvPr/>
            </p:nvCxnSpPr>
            <p:spPr>
              <a:xfrm>
                <a:off x="3067994" y="4331391"/>
                <a:ext cx="1561406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E600"/>
                </a:solidFill>
                <a:prstDash val="solid"/>
                <a:headEnd type="triangle"/>
                <a:tailEnd type="triangle"/>
              </a:ln>
              <a:effectLst/>
            </p:spPr>
          </p:cxnSp>
          <p:sp>
            <p:nvSpPr>
              <p:cNvPr id="48" name="TextBox 47"/>
              <p:cNvSpPr txBox="1"/>
              <p:nvPr/>
            </p:nvSpPr>
            <p:spPr>
              <a:xfrm>
                <a:off x="626303" y="2257655"/>
                <a:ext cx="2170010" cy="307462"/>
              </a:xfrm>
              <a:prstGeom prst="rect">
                <a:avLst/>
              </a:prstGeom>
              <a:solidFill>
                <a:srgbClr val="808080">
                  <a:lumMod val="20000"/>
                  <a:lumOff val="80000"/>
                </a:srgbClr>
              </a:solidFill>
            </p:spPr>
            <p:txBody>
              <a:bodyPr wrap="square" lIns="0" tIns="40479" rIns="0" bIns="0" rtlCol="0">
                <a:spAutoFit/>
              </a:bodyPr>
              <a:lstStyle/>
              <a:p>
                <a:pPr marL="0" marR="0" lvl="0" indent="0" algn="l" defTabSz="1011966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664"/>
                  </a:spcAft>
                  <a:buClr>
                    <a:srgbClr val="FFE600"/>
                  </a:buClr>
                  <a:buSzPct val="70000"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Clients</a:t>
                </a:r>
                <a:endParaRPr kumimoji="0" lang="en-I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26303" y="2800429"/>
                <a:ext cx="2170010" cy="307462"/>
              </a:xfrm>
              <a:prstGeom prst="rect">
                <a:avLst/>
              </a:prstGeom>
              <a:solidFill>
                <a:srgbClr val="808080">
                  <a:lumMod val="20000"/>
                  <a:lumOff val="80000"/>
                </a:srgbClr>
              </a:solidFill>
            </p:spPr>
            <p:txBody>
              <a:bodyPr wrap="square" lIns="0" tIns="40479" rIns="0" bIns="0" rtlCol="0">
                <a:spAutoFit/>
              </a:bodyPr>
              <a:lstStyle/>
              <a:p>
                <a:pPr marL="0" marR="0" lvl="0" indent="0" algn="l" defTabSz="1011966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664"/>
                  </a:spcAft>
                  <a:buClr>
                    <a:srgbClr val="FFE600"/>
                  </a:buClr>
                  <a:buSzPct val="70000"/>
                  <a:buFontTx/>
                  <a:buNone/>
                  <a:tabLst/>
                  <a:defRPr/>
                </a:pPr>
                <a:r>
                  <a:rPr kumimoji="0" lang="en-I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Contractors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26303" y="3374896"/>
                <a:ext cx="2170010" cy="307462"/>
              </a:xfrm>
              <a:prstGeom prst="rect">
                <a:avLst/>
              </a:prstGeom>
              <a:solidFill>
                <a:srgbClr val="808080">
                  <a:lumMod val="20000"/>
                  <a:lumOff val="80000"/>
                </a:srgbClr>
              </a:solidFill>
            </p:spPr>
            <p:txBody>
              <a:bodyPr wrap="square" lIns="0" tIns="40479" rIns="0" bIns="0" rtlCol="0">
                <a:spAutoFit/>
              </a:bodyPr>
              <a:lstStyle/>
              <a:p>
                <a:pPr marL="0" marR="0" lvl="0" indent="0" algn="l" defTabSz="1011966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664"/>
                  </a:spcAft>
                  <a:buClr>
                    <a:srgbClr val="FFE600"/>
                  </a:buClr>
                  <a:buSzPct val="70000"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Allottees</a:t>
                </a:r>
                <a:endParaRPr kumimoji="0" lang="en-I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627460" y="3881533"/>
                <a:ext cx="2170010" cy="307462"/>
              </a:xfrm>
              <a:prstGeom prst="rect">
                <a:avLst/>
              </a:prstGeom>
              <a:solidFill>
                <a:srgbClr val="808080">
                  <a:lumMod val="20000"/>
                  <a:lumOff val="80000"/>
                </a:srgbClr>
              </a:solidFill>
            </p:spPr>
            <p:txBody>
              <a:bodyPr wrap="square" lIns="0" tIns="40479" rIns="0" bIns="0" rtlCol="0">
                <a:spAutoFit/>
              </a:bodyPr>
              <a:lstStyle/>
              <a:p>
                <a:pPr marL="0" marR="0" lvl="0" indent="0" algn="l" defTabSz="1011966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664"/>
                  </a:spcAft>
                  <a:buClr>
                    <a:srgbClr val="FFE600"/>
                  </a:buClr>
                  <a:buSzPct val="70000"/>
                  <a:buFontTx/>
                  <a:buNone/>
                  <a:tabLst/>
                  <a:defRPr/>
                </a:pPr>
                <a:r>
                  <a:rPr kumimoji="0" lang="en-I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Vendors</a:t>
                </a:r>
              </a:p>
            </p:txBody>
          </p:sp>
          <p:sp>
            <p:nvSpPr>
              <p:cNvPr id="70" name="Freeform 34"/>
              <p:cNvSpPr>
                <a:spLocks noChangeAspect="1" noEditPoints="1"/>
              </p:cNvSpPr>
              <p:nvPr/>
            </p:nvSpPr>
            <p:spPr bwMode="auto">
              <a:xfrm>
                <a:off x="3527432" y="3163806"/>
                <a:ext cx="738412" cy="660830"/>
              </a:xfrm>
              <a:custGeom>
                <a:avLst/>
                <a:gdLst>
                  <a:gd name="T0" fmla="*/ 2147483647 w 5332"/>
                  <a:gd name="T1" fmla="*/ 2147483647 h 4763"/>
                  <a:gd name="T2" fmla="*/ 2147483647 w 5332"/>
                  <a:gd name="T3" fmla="*/ 2147483647 h 4763"/>
                  <a:gd name="T4" fmla="*/ 2147483647 w 5332"/>
                  <a:gd name="T5" fmla="*/ 2147483647 h 4763"/>
                  <a:gd name="T6" fmla="*/ 2147483647 w 5332"/>
                  <a:gd name="T7" fmla="*/ 2147483647 h 4763"/>
                  <a:gd name="T8" fmla="*/ 2147483647 w 5332"/>
                  <a:gd name="T9" fmla="*/ 2147483647 h 4763"/>
                  <a:gd name="T10" fmla="*/ 2147483647 w 5332"/>
                  <a:gd name="T11" fmla="*/ 2147483647 h 4763"/>
                  <a:gd name="T12" fmla="*/ 2147483647 w 5332"/>
                  <a:gd name="T13" fmla="*/ 2147483647 h 4763"/>
                  <a:gd name="T14" fmla="*/ 2147483647 w 5332"/>
                  <a:gd name="T15" fmla="*/ 2147483647 h 4763"/>
                  <a:gd name="T16" fmla="*/ 2147483647 w 5332"/>
                  <a:gd name="T17" fmla="*/ 2147483647 h 4763"/>
                  <a:gd name="T18" fmla="*/ 2147483647 w 5332"/>
                  <a:gd name="T19" fmla="*/ 2147483647 h 4763"/>
                  <a:gd name="T20" fmla="*/ 2147483647 w 5332"/>
                  <a:gd name="T21" fmla="*/ 2147483647 h 4763"/>
                  <a:gd name="T22" fmla="*/ 2147483647 w 5332"/>
                  <a:gd name="T23" fmla="*/ 2147483647 h 4763"/>
                  <a:gd name="T24" fmla="*/ 2147483647 w 5332"/>
                  <a:gd name="T25" fmla="*/ 2147483647 h 4763"/>
                  <a:gd name="T26" fmla="*/ 2147483647 w 5332"/>
                  <a:gd name="T27" fmla="*/ 2147483647 h 4763"/>
                  <a:gd name="T28" fmla="*/ 2147483647 w 5332"/>
                  <a:gd name="T29" fmla="*/ 2147483647 h 4763"/>
                  <a:gd name="T30" fmla="*/ 2147483647 w 5332"/>
                  <a:gd name="T31" fmla="*/ 2147483647 h 4763"/>
                  <a:gd name="T32" fmla="*/ 2147483647 w 5332"/>
                  <a:gd name="T33" fmla="*/ 2147483647 h 4763"/>
                  <a:gd name="T34" fmla="*/ 2147483647 w 5332"/>
                  <a:gd name="T35" fmla="*/ 2147483647 h 4763"/>
                  <a:gd name="T36" fmla="*/ 2147483647 w 5332"/>
                  <a:gd name="T37" fmla="*/ 2147483647 h 4763"/>
                  <a:gd name="T38" fmla="*/ 2147483647 w 5332"/>
                  <a:gd name="T39" fmla="*/ 2147483647 h 4763"/>
                  <a:gd name="T40" fmla="*/ 2147483647 w 5332"/>
                  <a:gd name="T41" fmla="*/ 0 h 4763"/>
                  <a:gd name="T42" fmla="*/ 2147483647 w 5332"/>
                  <a:gd name="T43" fmla="*/ 2147483647 h 4763"/>
                  <a:gd name="T44" fmla="*/ 2147483647 w 5332"/>
                  <a:gd name="T45" fmla="*/ 2147483647 h 4763"/>
                  <a:gd name="T46" fmla="*/ 2147483647 w 5332"/>
                  <a:gd name="T47" fmla="*/ 2147483647 h 4763"/>
                  <a:gd name="T48" fmla="*/ 2147483647 w 5332"/>
                  <a:gd name="T49" fmla="*/ 2147483647 h 4763"/>
                  <a:gd name="T50" fmla="*/ 2147483647 w 5332"/>
                  <a:gd name="T51" fmla="*/ 2147483647 h 4763"/>
                  <a:gd name="T52" fmla="*/ 2147483647 w 5332"/>
                  <a:gd name="T53" fmla="*/ 2147483647 h 4763"/>
                  <a:gd name="T54" fmla="*/ 2147483647 w 5332"/>
                  <a:gd name="T55" fmla="*/ 2147483647 h 4763"/>
                  <a:gd name="T56" fmla="*/ 2147483647 w 5332"/>
                  <a:gd name="T57" fmla="*/ 2147483647 h 4763"/>
                  <a:gd name="T58" fmla="*/ 0 w 5332"/>
                  <a:gd name="T59" fmla="*/ 2147483647 h 4763"/>
                  <a:gd name="T60" fmla="*/ 2147483647 w 5332"/>
                  <a:gd name="T61" fmla="*/ 2147483647 h 4763"/>
                  <a:gd name="T62" fmla="*/ 2147483647 w 5332"/>
                  <a:gd name="T63" fmla="*/ 2147483647 h 4763"/>
                  <a:gd name="T64" fmla="*/ 2147483647 w 5332"/>
                  <a:gd name="T65" fmla="*/ 0 h 4763"/>
                  <a:gd name="T66" fmla="*/ 2147483647 w 5332"/>
                  <a:gd name="T67" fmla="*/ 2147483647 h 4763"/>
                  <a:gd name="T68" fmla="*/ 2147483647 w 5332"/>
                  <a:gd name="T69" fmla="*/ 2147483647 h 4763"/>
                  <a:gd name="T70" fmla="*/ 2147483647 w 5332"/>
                  <a:gd name="T71" fmla="*/ 2147483647 h 4763"/>
                  <a:gd name="T72" fmla="*/ 2147483647 w 5332"/>
                  <a:gd name="T73" fmla="*/ 2147483647 h 4763"/>
                  <a:gd name="T74" fmla="*/ 2147483647 w 5332"/>
                  <a:gd name="T75" fmla="*/ 2147483647 h 4763"/>
                  <a:gd name="T76" fmla="*/ 2147483647 w 5332"/>
                  <a:gd name="T77" fmla="*/ 2147483647 h 4763"/>
                  <a:gd name="T78" fmla="*/ 2147483647 w 5332"/>
                  <a:gd name="T79" fmla="*/ 2147483647 h 4763"/>
                  <a:gd name="T80" fmla="*/ 2147483647 w 5332"/>
                  <a:gd name="T81" fmla="*/ 2147483647 h 4763"/>
                  <a:gd name="T82" fmla="*/ 2147483647 w 5332"/>
                  <a:gd name="T83" fmla="*/ 2147483647 h 4763"/>
                  <a:gd name="T84" fmla="*/ 2147483647 w 5332"/>
                  <a:gd name="T85" fmla="*/ 2147483647 h 4763"/>
                  <a:gd name="T86" fmla="*/ 2147483647 w 5332"/>
                  <a:gd name="T87" fmla="*/ 2147483647 h 4763"/>
                  <a:gd name="T88" fmla="*/ 2147483647 w 5332"/>
                  <a:gd name="T89" fmla="*/ 2147483647 h 4763"/>
                  <a:gd name="T90" fmla="*/ 2147483647 w 5332"/>
                  <a:gd name="T91" fmla="*/ 2147483647 h 4763"/>
                  <a:gd name="T92" fmla="*/ 2147483647 w 5332"/>
                  <a:gd name="T93" fmla="*/ 2147483647 h 4763"/>
                  <a:gd name="T94" fmla="*/ 2147483647 w 5332"/>
                  <a:gd name="T95" fmla="*/ 2147483647 h 4763"/>
                  <a:gd name="T96" fmla="*/ 2147483647 w 5332"/>
                  <a:gd name="T97" fmla="*/ 2147483647 h 4763"/>
                  <a:gd name="T98" fmla="*/ 2147483647 w 5332"/>
                  <a:gd name="T99" fmla="*/ 2147483647 h 4763"/>
                  <a:gd name="T100" fmla="*/ 2147483647 w 5332"/>
                  <a:gd name="T101" fmla="*/ 2147483647 h 4763"/>
                  <a:gd name="T102" fmla="*/ 2147483647 w 5332"/>
                  <a:gd name="T103" fmla="*/ 2147483647 h 4763"/>
                  <a:gd name="T104" fmla="*/ 2147483647 w 5332"/>
                  <a:gd name="T105" fmla="*/ 2147483647 h 4763"/>
                  <a:gd name="T106" fmla="*/ 2147483647 w 5332"/>
                  <a:gd name="T107" fmla="*/ 2147483647 h 4763"/>
                  <a:gd name="T108" fmla="*/ 2147483647 w 5332"/>
                  <a:gd name="T109" fmla="*/ 2147483647 h 4763"/>
                  <a:gd name="T110" fmla="*/ 2147483647 w 5332"/>
                  <a:gd name="T111" fmla="*/ 2147483647 h 4763"/>
                  <a:gd name="T112" fmla="*/ 2147483647 w 5332"/>
                  <a:gd name="T113" fmla="*/ 2147483647 h 476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332"/>
                  <a:gd name="T172" fmla="*/ 0 h 4763"/>
                  <a:gd name="T173" fmla="*/ 5332 w 5332"/>
                  <a:gd name="T174" fmla="*/ 4763 h 476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332" h="4763">
                    <a:moveTo>
                      <a:pt x="2132" y="4305"/>
                    </a:moveTo>
                    <a:lnTo>
                      <a:pt x="2885" y="4305"/>
                    </a:lnTo>
                    <a:lnTo>
                      <a:pt x="2885" y="4413"/>
                    </a:lnTo>
                    <a:lnTo>
                      <a:pt x="2041" y="4413"/>
                    </a:lnTo>
                    <a:lnTo>
                      <a:pt x="1813" y="4548"/>
                    </a:lnTo>
                    <a:lnTo>
                      <a:pt x="3515" y="4548"/>
                    </a:lnTo>
                    <a:lnTo>
                      <a:pt x="3260" y="4394"/>
                    </a:lnTo>
                    <a:lnTo>
                      <a:pt x="3248" y="4386"/>
                    </a:lnTo>
                    <a:lnTo>
                      <a:pt x="3239" y="4379"/>
                    </a:lnTo>
                    <a:lnTo>
                      <a:pt x="3231" y="4371"/>
                    </a:lnTo>
                    <a:lnTo>
                      <a:pt x="3223" y="4365"/>
                    </a:lnTo>
                    <a:lnTo>
                      <a:pt x="3216" y="4356"/>
                    </a:lnTo>
                    <a:lnTo>
                      <a:pt x="3211" y="4347"/>
                    </a:lnTo>
                    <a:lnTo>
                      <a:pt x="3205" y="4339"/>
                    </a:lnTo>
                    <a:lnTo>
                      <a:pt x="3201" y="4331"/>
                    </a:lnTo>
                    <a:lnTo>
                      <a:pt x="3195" y="4312"/>
                    </a:lnTo>
                    <a:lnTo>
                      <a:pt x="3192" y="4292"/>
                    </a:lnTo>
                    <a:lnTo>
                      <a:pt x="3189" y="4271"/>
                    </a:lnTo>
                    <a:lnTo>
                      <a:pt x="3189" y="4246"/>
                    </a:lnTo>
                    <a:lnTo>
                      <a:pt x="3189" y="4063"/>
                    </a:lnTo>
                    <a:lnTo>
                      <a:pt x="3404" y="4063"/>
                    </a:lnTo>
                    <a:lnTo>
                      <a:pt x="3404" y="4175"/>
                    </a:lnTo>
                    <a:lnTo>
                      <a:pt x="3405" y="4197"/>
                    </a:lnTo>
                    <a:lnTo>
                      <a:pt x="3408" y="4213"/>
                    </a:lnTo>
                    <a:lnTo>
                      <a:pt x="3413" y="4228"/>
                    </a:lnTo>
                    <a:lnTo>
                      <a:pt x="3421" y="4238"/>
                    </a:lnTo>
                    <a:lnTo>
                      <a:pt x="3431" y="4249"/>
                    </a:lnTo>
                    <a:lnTo>
                      <a:pt x="3443" y="4259"/>
                    </a:lnTo>
                    <a:lnTo>
                      <a:pt x="3475" y="4277"/>
                    </a:lnTo>
                    <a:lnTo>
                      <a:pt x="3815" y="4480"/>
                    </a:lnTo>
                    <a:lnTo>
                      <a:pt x="3827" y="4487"/>
                    </a:lnTo>
                    <a:lnTo>
                      <a:pt x="3837" y="4495"/>
                    </a:lnTo>
                    <a:lnTo>
                      <a:pt x="3847" y="4503"/>
                    </a:lnTo>
                    <a:lnTo>
                      <a:pt x="3855" y="4512"/>
                    </a:lnTo>
                    <a:lnTo>
                      <a:pt x="3863" y="4523"/>
                    </a:lnTo>
                    <a:lnTo>
                      <a:pt x="3871" y="4532"/>
                    </a:lnTo>
                    <a:lnTo>
                      <a:pt x="3878" y="4544"/>
                    </a:lnTo>
                    <a:lnTo>
                      <a:pt x="3883" y="4555"/>
                    </a:lnTo>
                    <a:lnTo>
                      <a:pt x="3887" y="4566"/>
                    </a:lnTo>
                    <a:lnTo>
                      <a:pt x="3891" y="4578"/>
                    </a:lnTo>
                    <a:lnTo>
                      <a:pt x="3895" y="4590"/>
                    </a:lnTo>
                    <a:lnTo>
                      <a:pt x="3896" y="4602"/>
                    </a:lnTo>
                    <a:lnTo>
                      <a:pt x="3898" y="4614"/>
                    </a:lnTo>
                    <a:lnTo>
                      <a:pt x="3899" y="4625"/>
                    </a:lnTo>
                    <a:lnTo>
                      <a:pt x="3899" y="4637"/>
                    </a:lnTo>
                    <a:lnTo>
                      <a:pt x="3898" y="4649"/>
                    </a:lnTo>
                    <a:lnTo>
                      <a:pt x="3895" y="4661"/>
                    </a:lnTo>
                    <a:lnTo>
                      <a:pt x="3892" y="4672"/>
                    </a:lnTo>
                    <a:lnTo>
                      <a:pt x="3888" y="4682"/>
                    </a:lnTo>
                    <a:lnTo>
                      <a:pt x="3884" y="4693"/>
                    </a:lnTo>
                    <a:lnTo>
                      <a:pt x="3879" y="4703"/>
                    </a:lnTo>
                    <a:lnTo>
                      <a:pt x="3872" y="4712"/>
                    </a:lnTo>
                    <a:lnTo>
                      <a:pt x="3865" y="4721"/>
                    </a:lnTo>
                    <a:lnTo>
                      <a:pt x="3857" y="4729"/>
                    </a:lnTo>
                    <a:lnTo>
                      <a:pt x="3849" y="4736"/>
                    </a:lnTo>
                    <a:lnTo>
                      <a:pt x="3839" y="4743"/>
                    </a:lnTo>
                    <a:lnTo>
                      <a:pt x="3828" y="4750"/>
                    </a:lnTo>
                    <a:lnTo>
                      <a:pt x="3817" y="4754"/>
                    </a:lnTo>
                    <a:lnTo>
                      <a:pt x="3804" y="4758"/>
                    </a:lnTo>
                    <a:lnTo>
                      <a:pt x="3792" y="4760"/>
                    </a:lnTo>
                    <a:lnTo>
                      <a:pt x="3777" y="4763"/>
                    </a:lnTo>
                    <a:lnTo>
                      <a:pt x="3762" y="4763"/>
                    </a:lnTo>
                    <a:lnTo>
                      <a:pt x="1571" y="4763"/>
                    </a:lnTo>
                    <a:lnTo>
                      <a:pt x="1556" y="4763"/>
                    </a:lnTo>
                    <a:lnTo>
                      <a:pt x="1542" y="4760"/>
                    </a:lnTo>
                    <a:lnTo>
                      <a:pt x="1528" y="4758"/>
                    </a:lnTo>
                    <a:lnTo>
                      <a:pt x="1516" y="4754"/>
                    </a:lnTo>
                    <a:lnTo>
                      <a:pt x="1505" y="4750"/>
                    </a:lnTo>
                    <a:lnTo>
                      <a:pt x="1495" y="4743"/>
                    </a:lnTo>
                    <a:lnTo>
                      <a:pt x="1484" y="4736"/>
                    </a:lnTo>
                    <a:lnTo>
                      <a:pt x="1476" y="4729"/>
                    </a:lnTo>
                    <a:lnTo>
                      <a:pt x="1468" y="4721"/>
                    </a:lnTo>
                    <a:lnTo>
                      <a:pt x="1460" y="4712"/>
                    </a:lnTo>
                    <a:lnTo>
                      <a:pt x="1454" y="4703"/>
                    </a:lnTo>
                    <a:lnTo>
                      <a:pt x="1449" y="4693"/>
                    </a:lnTo>
                    <a:lnTo>
                      <a:pt x="1444" y="4682"/>
                    </a:lnTo>
                    <a:lnTo>
                      <a:pt x="1441" y="4672"/>
                    </a:lnTo>
                    <a:lnTo>
                      <a:pt x="1438" y="4660"/>
                    </a:lnTo>
                    <a:lnTo>
                      <a:pt x="1436" y="4649"/>
                    </a:lnTo>
                    <a:lnTo>
                      <a:pt x="1434" y="4637"/>
                    </a:lnTo>
                    <a:lnTo>
                      <a:pt x="1434" y="4625"/>
                    </a:lnTo>
                    <a:lnTo>
                      <a:pt x="1436" y="4613"/>
                    </a:lnTo>
                    <a:lnTo>
                      <a:pt x="1437" y="4601"/>
                    </a:lnTo>
                    <a:lnTo>
                      <a:pt x="1438" y="4590"/>
                    </a:lnTo>
                    <a:lnTo>
                      <a:pt x="1442" y="4578"/>
                    </a:lnTo>
                    <a:lnTo>
                      <a:pt x="1446" y="4566"/>
                    </a:lnTo>
                    <a:lnTo>
                      <a:pt x="1450" y="4555"/>
                    </a:lnTo>
                    <a:lnTo>
                      <a:pt x="1456" y="4543"/>
                    </a:lnTo>
                    <a:lnTo>
                      <a:pt x="1462" y="4532"/>
                    </a:lnTo>
                    <a:lnTo>
                      <a:pt x="1469" y="4523"/>
                    </a:lnTo>
                    <a:lnTo>
                      <a:pt x="1477" y="4512"/>
                    </a:lnTo>
                    <a:lnTo>
                      <a:pt x="1487" y="4503"/>
                    </a:lnTo>
                    <a:lnTo>
                      <a:pt x="1496" y="4495"/>
                    </a:lnTo>
                    <a:lnTo>
                      <a:pt x="1507" y="4487"/>
                    </a:lnTo>
                    <a:lnTo>
                      <a:pt x="1519" y="4480"/>
                    </a:lnTo>
                    <a:lnTo>
                      <a:pt x="1865" y="4277"/>
                    </a:lnTo>
                    <a:lnTo>
                      <a:pt x="1878" y="4268"/>
                    </a:lnTo>
                    <a:lnTo>
                      <a:pt x="1890" y="4256"/>
                    </a:lnTo>
                    <a:lnTo>
                      <a:pt x="1901" y="4242"/>
                    </a:lnTo>
                    <a:lnTo>
                      <a:pt x="1911" y="4228"/>
                    </a:lnTo>
                    <a:lnTo>
                      <a:pt x="1919" y="4212"/>
                    </a:lnTo>
                    <a:lnTo>
                      <a:pt x="1924" y="4194"/>
                    </a:lnTo>
                    <a:lnTo>
                      <a:pt x="1928" y="4177"/>
                    </a:lnTo>
                    <a:lnTo>
                      <a:pt x="1929" y="4158"/>
                    </a:lnTo>
                    <a:lnTo>
                      <a:pt x="1929" y="4063"/>
                    </a:lnTo>
                    <a:lnTo>
                      <a:pt x="2144" y="4063"/>
                    </a:lnTo>
                    <a:lnTo>
                      <a:pt x="2144" y="4198"/>
                    </a:lnTo>
                    <a:lnTo>
                      <a:pt x="2144" y="4226"/>
                    </a:lnTo>
                    <a:lnTo>
                      <a:pt x="2141" y="4257"/>
                    </a:lnTo>
                    <a:lnTo>
                      <a:pt x="2137" y="4285"/>
                    </a:lnTo>
                    <a:lnTo>
                      <a:pt x="2135" y="4296"/>
                    </a:lnTo>
                    <a:lnTo>
                      <a:pt x="2132" y="4305"/>
                    </a:lnTo>
                    <a:close/>
                    <a:moveTo>
                      <a:pt x="5117" y="3741"/>
                    </a:moveTo>
                    <a:lnTo>
                      <a:pt x="5117" y="215"/>
                    </a:lnTo>
                    <a:lnTo>
                      <a:pt x="215" y="215"/>
                    </a:lnTo>
                    <a:lnTo>
                      <a:pt x="215" y="3741"/>
                    </a:lnTo>
                    <a:lnTo>
                      <a:pt x="5117" y="3741"/>
                    </a:lnTo>
                    <a:close/>
                    <a:moveTo>
                      <a:pt x="182" y="0"/>
                    </a:moveTo>
                    <a:lnTo>
                      <a:pt x="5151" y="0"/>
                    </a:lnTo>
                    <a:lnTo>
                      <a:pt x="5167" y="1"/>
                    </a:lnTo>
                    <a:lnTo>
                      <a:pt x="5183" y="3"/>
                    </a:lnTo>
                    <a:lnTo>
                      <a:pt x="5199" y="7"/>
                    </a:lnTo>
                    <a:lnTo>
                      <a:pt x="5215" y="12"/>
                    </a:lnTo>
                    <a:lnTo>
                      <a:pt x="5231" y="19"/>
                    </a:lnTo>
                    <a:lnTo>
                      <a:pt x="5246" y="27"/>
                    </a:lnTo>
                    <a:lnTo>
                      <a:pt x="5261" y="36"/>
                    </a:lnTo>
                    <a:lnTo>
                      <a:pt x="5274" y="46"/>
                    </a:lnTo>
                    <a:lnTo>
                      <a:pt x="5286" y="58"/>
                    </a:lnTo>
                    <a:lnTo>
                      <a:pt x="5297" y="71"/>
                    </a:lnTo>
                    <a:lnTo>
                      <a:pt x="5308" y="86"/>
                    </a:lnTo>
                    <a:lnTo>
                      <a:pt x="5316" y="101"/>
                    </a:lnTo>
                    <a:lnTo>
                      <a:pt x="5323" y="117"/>
                    </a:lnTo>
                    <a:lnTo>
                      <a:pt x="5328" y="134"/>
                    </a:lnTo>
                    <a:lnTo>
                      <a:pt x="5331" y="153"/>
                    </a:lnTo>
                    <a:lnTo>
                      <a:pt x="5332" y="173"/>
                    </a:lnTo>
                    <a:lnTo>
                      <a:pt x="5332" y="3782"/>
                    </a:lnTo>
                    <a:lnTo>
                      <a:pt x="5331" y="3802"/>
                    </a:lnTo>
                    <a:lnTo>
                      <a:pt x="5328" y="3821"/>
                    </a:lnTo>
                    <a:lnTo>
                      <a:pt x="5323" y="3839"/>
                    </a:lnTo>
                    <a:lnTo>
                      <a:pt x="5316" y="3855"/>
                    </a:lnTo>
                    <a:lnTo>
                      <a:pt x="5308" y="3869"/>
                    </a:lnTo>
                    <a:lnTo>
                      <a:pt x="5297" y="3884"/>
                    </a:lnTo>
                    <a:lnTo>
                      <a:pt x="5286" y="3898"/>
                    </a:lnTo>
                    <a:lnTo>
                      <a:pt x="5274" y="3910"/>
                    </a:lnTo>
                    <a:lnTo>
                      <a:pt x="5261" y="3919"/>
                    </a:lnTo>
                    <a:lnTo>
                      <a:pt x="5246" y="3928"/>
                    </a:lnTo>
                    <a:lnTo>
                      <a:pt x="5231" y="3937"/>
                    </a:lnTo>
                    <a:lnTo>
                      <a:pt x="5215" y="3943"/>
                    </a:lnTo>
                    <a:lnTo>
                      <a:pt x="5199" y="3949"/>
                    </a:lnTo>
                    <a:lnTo>
                      <a:pt x="5183" y="3953"/>
                    </a:lnTo>
                    <a:lnTo>
                      <a:pt x="5167" y="3954"/>
                    </a:lnTo>
                    <a:lnTo>
                      <a:pt x="5151" y="3955"/>
                    </a:lnTo>
                    <a:lnTo>
                      <a:pt x="182" y="3955"/>
                    </a:lnTo>
                    <a:lnTo>
                      <a:pt x="165" y="3954"/>
                    </a:lnTo>
                    <a:lnTo>
                      <a:pt x="149" y="3953"/>
                    </a:lnTo>
                    <a:lnTo>
                      <a:pt x="133" y="3949"/>
                    </a:lnTo>
                    <a:lnTo>
                      <a:pt x="117" y="3943"/>
                    </a:lnTo>
                    <a:lnTo>
                      <a:pt x="101" y="3937"/>
                    </a:lnTo>
                    <a:lnTo>
                      <a:pt x="86" y="3928"/>
                    </a:lnTo>
                    <a:lnTo>
                      <a:pt x="72" y="3919"/>
                    </a:lnTo>
                    <a:lnTo>
                      <a:pt x="59" y="3910"/>
                    </a:lnTo>
                    <a:lnTo>
                      <a:pt x="46" y="3898"/>
                    </a:lnTo>
                    <a:lnTo>
                      <a:pt x="35" y="3884"/>
                    </a:lnTo>
                    <a:lnTo>
                      <a:pt x="25" y="3869"/>
                    </a:lnTo>
                    <a:lnTo>
                      <a:pt x="16" y="3855"/>
                    </a:lnTo>
                    <a:lnTo>
                      <a:pt x="9" y="3839"/>
                    </a:lnTo>
                    <a:lnTo>
                      <a:pt x="5" y="3821"/>
                    </a:lnTo>
                    <a:lnTo>
                      <a:pt x="1" y="3802"/>
                    </a:lnTo>
                    <a:lnTo>
                      <a:pt x="0" y="3782"/>
                    </a:lnTo>
                    <a:lnTo>
                      <a:pt x="0" y="173"/>
                    </a:lnTo>
                    <a:lnTo>
                      <a:pt x="1" y="153"/>
                    </a:lnTo>
                    <a:lnTo>
                      <a:pt x="5" y="134"/>
                    </a:lnTo>
                    <a:lnTo>
                      <a:pt x="9" y="117"/>
                    </a:lnTo>
                    <a:lnTo>
                      <a:pt x="16" y="101"/>
                    </a:lnTo>
                    <a:lnTo>
                      <a:pt x="25" y="86"/>
                    </a:lnTo>
                    <a:lnTo>
                      <a:pt x="35" y="71"/>
                    </a:lnTo>
                    <a:lnTo>
                      <a:pt x="46" y="58"/>
                    </a:lnTo>
                    <a:lnTo>
                      <a:pt x="59" y="46"/>
                    </a:lnTo>
                    <a:lnTo>
                      <a:pt x="72" y="36"/>
                    </a:lnTo>
                    <a:lnTo>
                      <a:pt x="86" y="27"/>
                    </a:lnTo>
                    <a:lnTo>
                      <a:pt x="101" y="19"/>
                    </a:lnTo>
                    <a:lnTo>
                      <a:pt x="117" y="12"/>
                    </a:lnTo>
                    <a:lnTo>
                      <a:pt x="133" y="7"/>
                    </a:lnTo>
                    <a:lnTo>
                      <a:pt x="149" y="3"/>
                    </a:lnTo>
                    <a:lnTo>
                      <a:pt x="165" y="1"/>
                    </a:lnTo>
                    <a:lnTo>
                      <a:pt x="182" y="0"/>
                    </a:lnTo>
                    <a:close/>
                    <a:moveTo>
                      <a:pt x="824" y="2718"/>
                    </a:moveTo>
                    <a:lnTo>
                      <a:pt x="2848" y="694"/>
                    </a:lnTo>
                    <a:lnTo>
                      <a:pt x="2924" y="770"/>
                    </a:lnTo>
                    <a:lnTo>
                      <a:pt x="900" y="2793"/>
                    </a:lnTo>
                    <a:lnTo>
                      <a:pt x="824" y="2718"/>
                    </a:lnTo>
                    <a:close/>
                    <a:moveTo>
                      <a:pt x="1299" y="2733"/>
                    </a:moveTo>
                    <a:lnTo>
                      <a:pt x="2184" y="1848"/>
                    </a:lnTo>
                    <a:lnTo>
                      <a:pt x="2259" y="1924"/>
                    </a:lnTo>
                    <a:lnTo>
                      <a:pt x="1375" y="2809"/>
                    </a:lnTo>
                    <a:lnTo>
                      <a:pt x="1299" y="2733"/>
                    </a:lnTo>
                    <a:close/>
                    <a:moveTo>
                      <a:pt x="2666" y="3264"/>
                    </a:moveTo>
                    <a:lnTo>
                      <a:pt x="2666" y="3264"/>
                    </a:lnTo>
                    <a:lnTo>
                      <a:pt x="2686" y="3266"/>
                    </a:lnTo>
                    <a:lnTo>
                      <a:pt x="2705" y="3268"/>
                    </a:lnTo>
                    <a:lnTo>
                      <a:pt x="2722" y="3272"/>
                    </a:lnTo>
                    <a:lnTo>
                      <a:pt x="2740" y="3279"/>
                    </a:lnTo>
                    <a:lnTo>
                      <a:pt x="2756" y="3287"/>
                    </a:lnTo>
                    <a:lnTo>
                      <a:pt x="2772" y="3297"/>
                    </a:lnTo>
                    <a:lnTo>
                      <a:pt x="2787" y="3307"/>
                    </a:lnTo>
                    <a:lnTo>
                      <a:pt x="2800" y="3319"/>
                    </a:lnTo>
                    <a:lnTo>
                      <a:pt x="2812" y="3333"/>
                    </a:lnTo>
                    <a:lnTo>
                      <a:pt x="2823" y="3348"/>
                    </a:lnTo>
                    <a:lnTo>
                      <a:pt x="2832" y="3364"/>
                    </a:lnTo>
                    <a:lnTo>
                      <a:pt x="2840" y="3380"/>
                    </a:lnTo>
                    <a:lnTo>
                      <a:pt x="2847" y="3397"/>
                    </a:lnTo>
                    <a:lnTo>
                      <a:pt x="2852" y="3416"/>
                    </a:lnTo>
                    <a:lnTo>
                      <a:pt x="2855" y="3435"/>
                    </a:lnTo>
                    <a:lnTo>
                      <a:pt x="2855" y="3454"/>
                    </a:lnTo>
                    <a:lnTo>
                      <a:pt x="2855" y="3474"/>
                    </a:lnTo>
                    <a:lnTo>
                      <a:pt x="2852" y="3492"/>
                    </a:lnTo>
                    <a:lnTo>
                      <a:pt x="2847" y="3510"/>
                    </a:lnTo>
                    <a:lnTo>
                      <a:pt x="2840" y="3527"/>
                    </a:lnTo>
                    <a:lnTo>
                      <a:pt x="2832" y="3545"/>
                    </a:lnTo>
                    <a:lnTo>
                      <a:pt x="2823" y="3560"/>
                    </a:lnTo>
                    <a:lnTo>
                      <a:pt x="2812" y="3574"/>
                    </a:lnTo>
                    <a:lnTo>
                      <a:pt x="2800" y="3588"/>
                    </a:lnTo>
                    <a:lnTo>
                      <a:pt x="2787" y="3600"/>
                    </a:lnTo>
                    <a:lnTo>
                      <a:pt x="2772" y="3612"/>
                    </a:lnTo>
                    <a:lnTo>
                      <a:pt x="2756" y="3621"/>
                    </a:lnTo>
                    <a:lnTo>
                      <a:pt x="2740" y="3629"/>
                    </a:lnTo>
                    <a:lnTo>
                      <a:pt x="2722" y="3635"/>
                    </a:lnTo>
                    <a:lnTo>
                      <a:pt x="2705" y="3640"/>
                    </a:lnTo>
                    <a:lnTo>
                      <a:pt x="2686" y="3643"/>
                    </a:lnTo>
                    <a:lnTo>
                      <a:pt x="2666" y="3644"/>
                    </a:lnTo>
                    <a:lnTo>
                      <a:pt x="2647" y="3643"/>
                    </a:lnTo>
                    <a:lnTo>
                      <a:pt x="2628" y="3640"/>
                    </a:lnTo>
                    <a:lnTo>
                      <a:pt x="2610" y="3635"/>
                    </a:lnTo>
                    <a:lnTo>
                      <a:pt x="2592" y="3629"/>
                    </a:lnTo>
                    <a:lnTo>
                      <a:pt x="2576" y="3621"/>
                    </a:lnTo>
                    <a:lnTo>
                      <a:pt x="2560" y="3612"/>
                    </a:lnTo>
                    <a:lnTo>
                      <a:pt x="2545" y="3600"/>
                    </a:lnTo>
                    <a:lnTo>
                      <a:pt x="2532" y="3588"/>
                    </a:lnTo>
                    <a:lnTo>
                      <a:pt x="2520" y="3574"/>
                    </a:lnTo>
                    <a:lnTo>
                      <a:pt x="2509" y="3560"/>
                    </a:lnTo>
                    <a:lnTo>
                      <a:pt x="2500" y="3545"/>
                    </a:lnTo>
                    <a:lnTo>
                      <a:pt x="2492" y="3527"/>
                    </a:lnTo>
                    <a:lnTo>
                      <a:pt x="2485" y="3510"/>
                    </a:lnTo>
                    <a:lnTo>
                      <a:pt x="2481" y="3492"/>
                    </a:lnTo>
                    <a:lnTo>
                      <a:pt x="2478" y="3474"/>
                    </a:lnTo>
                    <a:lnTo>
                      <a:pt x="2477" y="3454"/>
                    </a:lnTo>
                    <a:lnTo>
                      <a:pt x="2478" y="3435"/>
                    </a:lnTo>
                    <a:lnTo>
                      <a:pt x="2481" y="3416"/>
                    </a:lnTo>
                    <a:lnTo>
                      <a:pt x="2485" y="3397"/>
                    </a:lnTo>
                    <a:lnTo>
                      <a:pt x="2492" y="3380"/>
                    </a:lnTo>
                    <a:lnTo>
                      <a:pt x="2500" y="3364"/>
                    </a:lnTo>
                    <a:lnTo>
                      <a:pt x="2509" y="3348"/>
                    </a:lnTo>
                    <a:lnTo>
                      <a:pt x="2520" y="3333"/>
                    </a:lnTo>
                    <a:lnTo>
                      <a:pt x="2532" y="3319"/>
                    </a:lnTo>
                    <a:lnTo>
                      <a:pt x="2545" y="3307"/>
                    </a:lnTo>
                    <a:lnTo>
                      <a:pt x="2560" y="3297"/>
                    </a:lnTo>
                    <a:lnTo>
                      <a:pt x="2576" y="3287"/>
                    </a:lnTo>
                    <a:lnTo>
                      <a:pt x="2592" y="3279"/>
                    </a:lnTo>
                    <a:lnTo>
                      <a:pt x="2610" y="3272"/>
                    </a:lnTo>
                    <a:lnTo>
                      <a:pt x="2628" y="3268"/>
                    </a:lnTo>
                    <a:lnTo>
                      <a:pt x="2647" y="3266"/>
                    </a:lnTo>
                    <a:lnTo>
                      <a:pt x="2666" y="3264"/>
                    </a:lnTo>
                    <a:close/>
                    <a:moveTo>
                      <a:pt x="2666" y="3372"/>
                    </a:moveTo>
                    <a:lnTo>
                      <a:pt x="2666" y="3372"/>
                    </a:lnTo>
                    <a:lnTo>
                      <a:pt x="2658" y="3372"/>
                    </a:lnTo>
                    <a:lnTo>
                      <a:pt x="2650" y="3373"/>
                    </a:lnTo>
                    <a:lnTo>
                      <a:pt x="2642" y="3376"/>
                    </a:lnTo>
                    <a:lnTo>
                      <a:pt x="2634" y="3378"/>
                    </a:lnTo>
                    <a:lnTo>
                      <a:pt x="2620" y="3385"/>
                    </a:lnTo>
                    <a:lnTo>
                      <a:pt x="2608" y="3396"/>
                    </a:lnTo>
                    <a:lnTo>
                      <a:pt x="2598" y="3408"/>
                    </a:lnTo>
                    <a:lnTo>
                      <a:pt x="2591" y="3421"/>
                    </a:lnTo>
                    <a:lnTo>
                      <a:pt x="2588" y="3429"/>
                    </a:lnTo>
                    <a:lnTo>
                      <a:pt x="2585" y="3437"/>
                    </a:lnTo>
                    <a:lnTo>
                      <a:pt x="2584" y="3445"/>
                    </a:lnTo>
                    <a:lnTo>
                      <a:pt x="2584" y="3454"/>
                    </a:lnTo>
                    <a:lnTo>
                      <a:pt x="2584" y="3463"/>
                    </a:lnTo>
                    <a:lnTo>
                      <a:pt x="2585" y="3471"/>
                    </a:lnTo>
                    <a:lnTo>
                      <a:pt x="2588" y="3479"/>
                    </a:lnTo>
                    <a:lnTo>
                      <a:pt x="2591" y="3486"/>
                    </a:lnTo>
                    <a:lnTo>
                      <a:pt x="2598" y="3500"/>
                    </a:lnTo>
                    <a:lnTo>
                      <a:pt x="2608" y="3513"/>
                    </a:lnTo>
                    <a:lnTo>
                      <a:pt x="2620" y="3522"/>
                    </a:lnTo>
                    <a:lnTo>
                      <a:pt x="2634" y="3530"/>
                    </a:lnTo>
                    <a:lnTo>
                      <a:pt x="2642" y="3533"/>
                    </a:lnTo>
                    <a:lnTo>
                      <a:pt x="2650" y="3534"/>
                    </a:lnTo>
                    <a:lnTo>
                      <a:pt x="2658" y="3535"/>
                    </a:lnTo>
                    <a:lnTo>
                      <a:pt x="2666" y="3537"/>
                    </a:lnTo>
                    <a:lnTo>
                      <a:pt x="2674" y="3535"/>
                    </a:lnTo>
                    <a:lnTo>
                      <a:pt x="2682" y="3534"/>
                    </a:lnTo>
                    <a:lnTo>
                      <a:pt x="2690" y="3533"/>
                    </a:lnTo>
                    <a:lnTo>
                      <a:pt x="2698" y="3530"/>
                    </a:lnTo>
                    <a:lnTo>
                      <a:pt x="2712" y="3522"/>
                    </a:lnTo>
                    <a:lnTo>
                      <a:pt x="2724" y="3513"/>
                    </a:lnTo>
                    <a:lnTo>
                      <a:pt x="2734" y="3500"/>
                    </a:lnTo>
                    <a:lnTo>
                      <a:pt x="2742" y="3486"/>
                    </a:lnTo>
                    <a:lnTo>
                      <a:pt x="2745" y="3479"/>
                    </a:lnTo>
                    <a:lnTo>
                      <a:pt x="2747" y="3471"/>
                    </a:lnTo>
                    <a:lnTo>
                      <a:pt x="2748" y="3463"/>
                    </a:lnTo>
                    <a:lnTo>
                      <a:pt x="2748" y="3454"/>
                    </a:lnTo>
                    <a:lnTo>
                      <a:pt x="2748" y="3445"/>
                    </a:lnTo>
                    <a:lnTo>
                      <a:pt x="2747" y="3437"/>
                    </a:lnTo>
                    <a:lnTo>
                      <a:pt x="2745" y="3429"/>
                    </a:lnTo>
                    <a:lnTo>
                      <a:pt x="2742" y="3421"/>
                    </a:lnTo>
                    <a:lnTo>
                      <a:pt x="2734" y="3408"/>
                    </a:lnTo>
                    <a:lnTo>
                      <a:pt x="2724" y="3396"/>
                    </a:lnTo>
                    <a:lnTo>
                      <a:pt x="2712" y="3385"/>
                    </a:lnTo>
                    <a:lnTo>
                      <a:pt x="2698" y="3378"/>
                    </a:lnTo>
                    <a:lnTo>
                      <a:pt x="2690" y="3376"/>
                    </a:lnTo>
                    <a:lnTo>
                      <a:pt x="2682" y="3373"/>
                    </a:lnTo>
                    <a:lnTo>
                      <a:pt x="2674" y="3372"/>
                    </a:lnTo>
                    <a:lnTo>
                      <a:pt x="2666" y="3372"/>
                    </a:lnTo>
                    <a:close/>
                    <a:moveTo>
                      <a:pt x="4599" y="498"/>
                    </a:moveTo>
                    <a:lnTo>
                      <a:pt x="518" y="498"/>
                    </a:lnTo>
                    <a:lnTo>
                      <a:pt x="518" y="3082"/>
                    </a:lnTo>
                    <a:lnTo>
                      <a:pt x="4814" y="3082"/>
                    </a:lnTo>
                    <a:lnTo>
                      <a:pt x="4814" y="390"/>
                    </a:lnTo>
                    <a:lnTo>
                      <a:pt x="4921" y="390"/>
                    </a:lnTo>
                    <a:lnTo>
                      <a:pt x="4921" y="3189"/>
                    </a:lnTo>
                    <a:lnTo>
                      <a:pt x="411" y="3189"/>
                    </a:lnTo>
                    <a:lnTo>
                      <a:pt x="411" y="390"/>
                    </a:lnTo>
                    <a:lnTo>
                      <a:pt x="4599" y="390"/>
                    </a:lnTo>
                    <a:lnTo>
                      <a:pt x="4599" y="498"/>
                    </a:lnTo>
                    <a:close/>
                  </a:path>
                </a:pathLst>
              </a:custGeom>
              <a:solidFill>
                <a:srgbClr val="FFFFFF">
                  <a:lumMod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0119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99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3278786" y="2778817"/>
                <a:ext cx="1220565" cy="399784"/>
              </a:xfrm>
              <a:prstGeom prst="rect">
                <a:avLst/>
              </a:prstGeom>
              <a:noFill/>
            </p:spPr>
            <p:txBody>
              <a:bodyPr wrap="square" lIns="0" tIns="40479" rIns="0" bIns="0" rtlCol="0">
                <a:spAutoFit/>
              </a:bodyPr>
              <a:lstStyle>
                <a:defPPr>
                  <a:defRPr lang="en-US"/>
                </a:defPPr>
                <a:lvl1pPr>
                  <a:lnSpc>
                    <a:spcPct val="85000"/>
                  </a:lnSpc>
                  <a:spcAft>
                    <a:spcPts val="600"/>
                  </a:spcAft>
                  <a:buClr>
                    <a:schemeClr val="accent2"/>
                  </a:buClr>
                  <a:buSzPct val="70000"/>
                  <a:defRPr sz="2400" i="1">
                    <a:solidFill>
                      <a:schemeClr val="bg2">
                        <a:lumMod val="40000"/>
                        <a:lumOff val="60000"/>
                      </a:schemeClr>
                    </a:solidFill>
                    <a:latin typeface="EYInterstate" panose="02000503020000020004" pitchFamily="2" charset="0"/>
                  </a:defRPr>
                </a:lvl1pPr>
              </a:lstStyle>
              <a:p>
                <a:pPr marL="0" marR="0" lvl="0" indent="0" algn="ctr" defTabSz="1011966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664"/>
                  </a:spcAft>
                  <a:buClr>
                    <a:srgbClr val="FFE600"/>
                  </a:buClr>
                  <a:buSzPct val="70000"/>
                  <a:buFontTx/>
                  <a:buNone/>
                  <a:tabLst/>
                  <a:defRPr/>
                </a:pPr>
                <a:r>
                  <a:rPr kumimoji="0" lang="en-US" sz="122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Front-end Interface</a:t>
                </a:r>
                <a:endParaRPr kumimoji="0" lang="en-IN" sz="122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750687" y="5067753"/>
              <a:ext cx="1950236" cy="276323"/>
            </a:xfrm>
            <a:prstGeom prst="rect">
              <a:avLst/>
            </a:prstGeom>
            <a:solidFill>
              <a:srgbClr val="808080">
                <a:lumMod val="20000"/>
                <a:lumOff val="80000"/>
              </a:srgbClr>
            </a:solidFill>
          </p:spPr>
          <p:txBody>
            <a:bodyPr wrap="square" lIns="0" tIns="40479" rIns="0" bIns="0" rtlCol="0">
              <a:spAutoFit/>
            </a:bodyPr>
            <a:lstStyle/>
            <a:p>
              <a:pPr marL="0" marR="0" lvl="0" indent="0" algn="l" defTabSz="1011966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664"/>
                </a:spcAft>
                <a:buClr>
                  <a:srgbClr val="FFE600"/>
                </a:buClr>
                <a:buSzPct val="70000"/>
                <a:buFontTx/>
                <a:buNone/>
                <a:tabLst/>
                <a:defRPr/>
              </a:pPr>
              <a:r>
                <a:rPr kumimoji="0" lang="en-I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Others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281666" y="2931378"/>
              <a:ext cx="2926633" cy="276323"/>
            </a:xfrm>
            <a:prstGeom prst="rect">
              <a:avLst/>
            </a:prstGeom>
            <a:solidFill>
              <a:srgbClr val="808080">
                <a:lumMod val="20000"/>
                <a:lumOff val="80000"/>
              </a:srgbClr>
            </a:solidFill>
          </p:spPr>
          <p:txBody>
            <a:bodyPr wrap="square" lIns="0" tIns="40479" rIns="0" bIns="0" rtlCol="0">
              <a:spAutoFit/>
            </a:bodyPr>
            <a:lstStyle/>
            <a:p>
              <a:pPr marL="0" marR="0" lvl="0" indent="0" algn="l" defTabSz="1011966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664"/>
                </a:spcAft>
                <a:buClr>
                  <a:srgbClr val="FFE600"/>
                </a:buClr>
                <a:buSzPct val="70000"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CPWD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HQ</a:t>
              </a:r>
              <a:endPara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281666" y="3419180"/>
              <a:ext cx="2926633" cy="276323"/>
            </a:xfrm>
            <a:prstGeom prst="rect">
              <a:avLst/>
            </a:prstGeom>
            <a:solidFill>
              <a:srgbClr val="808080">
                <a:lumMod val="20000"/>
                <a:lumOff val="80000"/>
              </a:srgbClr>
            </a:solidFill>
          </p:spPr>
          <p:txBody>
            <a:bodyPr wrap="square" lIns="0" tIns="40479" rIns="0" bIns="0" rtlCol="0">
              <a:spAutoFit/>
            </a:bodyPr>
            <a:lstStyle/>
            <a:p>
              <a:pPr marL="0" marR="0" lvl="0" indent="0" algn="l" defTabSz="1011966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664"/>
                </a:spcAft>
                <a:buClr>
                  <a:srgbClr val="FFE600"/>
                </a:buClr>
                <a:buSzPct val="70000"/>
                <a:buFontTx/>
                <a:buNone/>
                <a:tabLst/>
                <a:defRPr/>
              </a:pPr>
              <a:r>
                <a:rPr kumimoji="0" lang="en-I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Engineering</a:t>
              </a:r>
              <a:r>
                <a:rPr kumimoji="0" lang="en-I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I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Wing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281666" y="3935466"/>
              <a:ext cx="2926634" cy="276323"/>
            </a:xfrm>
            <a:prstGeom prst="rect">
              <a:avLst/>
            </a:prstGeom>
            <a:solidFill>
              <a:srgbClr val="808080">
                <a:lumMod val="20000"/>
                <a:lumOff val="80000"/>
              </a:srgbClr>
            </a:solidFill>
          </p:spPr>
          <p:txBody>
            <a:bodyPr wrap="square" lIns="0" tIns="40479" rIns="0" bIns="0" rtlCol="0">
              <a:spAutoFit/>
            </a:bodyPr>
            <a:lstStyle/>
            <a:p>
              <a:pPr marL="0" marR="0" lvl="0" indent="0" algn="l" defTabSz="1011966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664"/>
                </a:spcAft>
                <a:buClr>
                  <a:srgbClr val="FFE600"/>
                </a:buClr>
                <a:buSzPct val="70000"/>
                <a:buFontTx/>
                <a:buNone/>
                <a:tabLst/>
                <a:defRPr/>
              </a:pPr>
              <a:r>
                <a:rPr kumimoji="0" lang="en-I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Architectural</a:t>
              </a:r>
              <a:r>
                <a:rPr kumimoji="0" lang="en-I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I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Wing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281665" y="4870325"/>
              <a:ext cx="2926635" cy="276323"/>
            </a:xfrm>
            <a:prstGeom prst="rect">
              <a:avLst/>
            </a:prstGeom>
            <a:solidFill>
              <a:srgbClr val="808080">
                <a:lumMod val="20000"/>
                <a:lumOff val="80000"/>
              </a:srgbClr>
            </a:solidFill>
          </p:spPr>
          <p:txBody>
            <a:bodyPr wrap="square" lIns="0" tIns="40479" rIns="0" bIns="0" rtlCol="0">
              <a:spAutoFit/>
            </a:bodyPr>
            <a:lstStyle/>
            <a:p>
              <a:pPr marL="0" marR="0" lvl="0" indent="0" algn="l" defTabSz="1011966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664"/>
                </a:spcAft>
                <a:buClr>
                  <a:srgbClr val="FFE600"/>
                </a:buClr>
                <a:buSzPct val="70000"/>
                <a:buFontTx/>
                <a:buNone/>
                <a:tabLst/>
                <a:defRPr/>
              </a:pPr>
              <a:r>
                <a:rPr kumimoji="0" lang="en-I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Accounts &amp; Finance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281666" y="5334545"/>
              <a:ext cx="2926634" cy="276323"/>
            </a:xfrm>
            <a:prstGeom prst="rect">
              <a:avLst/>
            </a:prstGeom>
            <a:solidFill>
              <a:srgbClr val="808080">
                <a:lumMod val="20000"/>
                <a:lumOff val="80000"/>
              </a:srgbClr>
            </a:solidFill>
          </p:spPr>
          <p:txBody>
            <a:bodyPr wrap="square" lIns="0" tIns="40479" rIns="0" bIns="0" rtlCol="0">
              <a:spAutoFit/>
            </a:bodyPr>
            <a:lstStyle/>
            <a:p>
              <a:pPr marL="0" marR="0" lvl="0" indent="0" algn="l" defTabSz="1011966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664"/>
                </a:spcAft>
                <a:buClr>
                  <a:srgbClr val="FFE600"/>
                </a:buClr>
                <a:buSzPct val="70000"/>
                <a:buFontTx/>
                <a:buNone/>
                <a:tabLst/>
                <a:defRPr/>
              </a:pPr>
              <a:r>
                <a:rPr kumimoji="0" lang="en-IN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MoHUA</a:t>
              </a:r>
              <a:endPara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5805256" y="3429966"/>
              <a:ext cx="1403534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E6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52" name="Straight Arrow Connector 51"/>
            <p:cNvCxnSpPr/>
            <p:nvPr/>
          </p:nvCxnSpPr>
          <p:spPr>
            <a:xfrm>
              <a:off x="5798874" y="4161649"/>
              <a:ext cx="1409916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E600"/>
              </a:solidFill>
              <a:prstDash val="dash"/>
              <a:headEnd type="triangle"/>
              <a:tailEnd type="triangle"/>
            </a:ln>
            <a:effectLst/>
          </p:spPr>
        </p:cxnSp>
        <p:cxnSp>
          <p:nvCxnSpPr>
            <p:cNvPr id="55" name="Straight Arrow Connector 54"/>
            <p:cNvCxnSpPr/>
            <p:nvPr/>
          </p:nvCxnSpPr>
          <p:spPr>
            <a:xfrm>
              <a:off x="5805520" y="4936584"/>
              <a:ext cx="140327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E600"/>
              </a:solidFill>
              <a:prstDash val="solid"/>
              <a:headEnd type="triangle"/>
              <a:tailEnd type="triangle"/>
            </a:ln>
            <a:effectLst/>
          </p:spPr>
        </p:cxnSp>
        <p:sp>
          <p:nvSpPr>
            <p:cNvPr id="56" name="Freeform 34"/>
            <p:cNvSpPr>
              <a:spLocks noChangeAspect="1" noEditPoints="1"/>
            </p:cNvSpPr>
            <p:nvPr/>
          </p:nvSpPr>
          <p:spPr bwMode="auto">
            <a:xfrm>
              <a:off x="6218427" y="3887250"/>
              <a:ext cx="663627" cy="593902"/>
            </a:xfrm>
            <a:custGeom>
              <a:avLst/>
              <a:gdLst>
                <a:gd name="T0" fmla="*/ 2147483647 w 5332"/>
                <a:gd name="T1" fmla="*/ 2147483647 h 4763"/>
                <a:gd name="T2" fmla="*/ 2147483647 w 5332"/>
                <a:gd name="T3" fmla="*/ 2147483647 h 4763"/>
                <a:gd name="T4" fmla="*/ 2147483647 w 5332"/>
                <a:gd name="T5" fmla="*/ 2147483647 h 4763"/>
                <a:gd name="T6" fmla="*/ 2147483647 w 5332"/>
                <a:gd name="T7" fmla="*/ 2147483647 h 4763"/>
                <a:gd name="T8" fmla="*/ 2147483647 w 5332"/>
                <a:gd name="T9" fmla="*/ 2147483647 h 4763"/>
                <a:gd name="T10" fmla="*/ 2147483647 w 5332"/>
                <a:gd name="T11" fmla="*/ 2147483647 h 4763"/>
                <a:gd name="T12" fmla="*/ 2147483647 w 5332"/>
                <a:gd name="T13" fmla="*/ 2147483647 h 4763"/>
                <a:gd name="T14" fmla="*/ 2147483647 w 5332"/>
                <a:gd name="T15" fmla="*/ 2147483647 h 4763"/>
                <a:gd name="T16" fmla="*/ 2147483647 w 5332"/>
                <a:gd name="T17" fmla="*/ 2147483647 h 4763"/>
                <a:gd name="T18" fmla="*/ 2147483647 w 5332"/>
                <a:gd name="T19" fmla="*/ 2147483647 h 4763"/>
                <a:gd name="T20" fmla="*/ 2147483647 w 5332"/>
                <a:gd name="T21" fmla="*/ 2147483647 h 4763"/>
                <a:gd name="T22" fmla="*/ 2147483647 w 5332"/>
                <a:gd name="T23" fmla="*/ 2147483647 h 4763"/>
                <a:gd name="T24" fmla="*/ 2147483647 w 5332"/>
                <a:gd name="T25" fmla="*/ 2147483647 h 4763"/>
                <a:gd name="T26" fmla="*/ 2147483647 w 5332"/>
                <a:gd name="T27" fmla="*/ 2147483647 h 4763"/>
                <a:gd name="T28" fmla="*/ 2147483647 w 5332"/>
                <a:gd name="T29" fmla="*/ 2147483647 h 4763"/>
                <a:gd name="T30" fmla="*/ 2147483647 w 5332"/>
                <a:gd name="T31" fmla="*/ 2147483647 h 4763"/>
                <a:gd name="T32" fmla="*/ 2147483647 w 5332"/>
                <a:gd name="T33" fmla="*/ 2147483647 h 4763"/>
                <a:gd name="T34" fmla="*/ 2147483647 w 5332"/>
                <a:gd name="T35" fmla="*/ 2147483647 h 4763"/>
                <a:gd name="T36" fmla="*/ 2147483647 w 5332"/>
                <a:gd name="T37" fmla="*/ 2147483647 h 4763"/>
                <a:gd name="T38" fmla="*/ 2147483647 w 5332"/>
                <a:gd name="T39" fmla="*/ 2147483647 h 4763"/>
                <a:gd name="T40" fmla="*/ 2147483647 w 5332"/>
                <a:gd name="T41" fmla="*/ 0 h 4763"/>
                <a:gd name="T42" fmla="*/ 2147483647 w 5332"/>
                <a:gd name="T43" fmla="*/ 2147483647 h 4763"/>
                <a:gd name="T44" fmla="*/ 2147483647 w 5332"/>
                <a:gd name="T45" fmla="*/ 2147483647 h 4763"/>
                <a:gd name="T46" fmla="*/ 2147483647 w 5332"/>
                <a:gd name="T47" fmla="*/ 2147483647 h 4763"/>
                <a:gd name="T48" fmla="*/ 2147483647 w 5332"/>
                <a:gd name="T49" fmla="*/ 2147483647 h 4763"/>
                <a:gd name="T50" fmla="*/ 2147483647 w 5332"/>
                <a:gd name="T51" fmla="*/ 2147483647 h 4763"/>
                <a:gd name="T52" fmla="*/ 2147483647 w 5332"/>
                <a:gd name="T53" fmla="*/ 2147483647 h 4763"/>
                <a:gd name="T54" fmla="*/ 2147483647 w 5332"/>
                <a:gd name="T55" fmla="*/ 2147483647 h 4763"/>
                <a:gd name="T56" fmla="*/ 2147483647 w 5332"/>
                <a:gd name="T57" fmla="*/ 2147483647 h 4763"/>
                <a:gd name="T58" fmla="*/ 0 w 5332"/>
                <a:gd name="T59" fmla="*/ 2147483647 h 4763"/>
                <a:gd name="T60" fmla="*/ 2147483647 w 5332"/>
                <a:gd name="T61" fmla="*/ 2147483647 h 4763"/>
                <a:gd name="T62" fmla="*/ 2147483647 w 5332"/>
                <a:gd name="T63" fmla="*/ 2147483647 h 4763"/>
                <a:gd name="T64" fmla="*/ 2147483647 w 5332"/>
                <a:gd name="T65" fmla="*/ 0 h 4763"/>
                <a:gd name="T66" fmla="*/ 2147483647 w 5332"/>
                <a:gd name="T67" fmla="*/ 2147483647 h 4763"/>
                <a:gd name="T68" fmla="*/ 2147483647 w 5332"/>
                <a:gd name="T69" fmla="*/ 2147483647 h 4763"/>
                <a:gd name="T70" fmla="*/ 2147483647 w 5332"/>
                <a:gd name="T71" fmla="*/ 2147483647 h 4763"/>
                <a:gd name="T72" fmla="*/ 2147483647 w 5332"/>
                <a:gd name="T73" fmla="*/ 2147483647 h 4763"/>
                <a:gd name="T74" fmla="*/ 2147483647 w 5332"/>
                <a:gd name="T75" fmla="*/ 2147483647 h 4763"/>
                <a:gd name="T76" fmla="*/ 2147483647 w 5332"/>
                <a:gd name="T77" fmla="*/ 2147483647 h 4763"/>
                <a:gd name="T78" fmla="*/ 2147483647 w 5332"/>
                <a:gd name="T79" fmla="*/ 2147483647 h 4763"/>
                <a:gd name="T80" fmla="*/ 2147483647 w 5332"/>
                <a:gd name="T81" fmla="*/ 2147483647 h 4763"/>
                <a:gd name="T82" fmla="*/ 2147483647 w 5332"/>
                <a:gd name="T83" fmla="*/ 2147483647 h 4763"/>
                <a:gd name="T84" fmla="*/ 2147483647 w 5332"/>
                <a:gd name="T85" fmla="*/ 2147483647 h 4763"/>
                <a:gd name="T86" fmla="*/ 2147483647 w 5332"/>
                <a:gd name="T87" fmla="*/ 2147483647 h 4763"/>
                <a:gd name="T88" fmla="*/ 2147483647 w 5332"/>
                <a:gd name="T89" fmla="*/ 2147483647 h 4763"/>
                <a:gd name="T90" fmla="*/ 2147483647 w 5332"/>
                <a:gd name="T91" fmla="*/ 2147483647 h 4763"/>
                <a:gd name="T92" fmla="*/ 2147483647 w 5332"/>
                <a:gd name="T93" fmla="*/ 2147483647 h 4763"/>
                <a:gd name="T94" fmla="*/ 2147483647 w 5332"/>
                <a:gd name="T95" fmla="*/ 2147483647 h 4763"/>
                <a:gd name="T96" fmla="*/ 2147483647 w 5332"/>
                <a:gd name="T97" fmla="*/ 2147483647 h 4763"/>
                <a:gd name="T98" fmla="*/ 2147483647 w 5332"/>
                <a:gd name="T99" fmla="*/ 2147483647 h 4763"/>
                <a:gd name="T100" fmla="*/ 2147483647 w 5332"/>
                <a:gd name="T101" fmla="*/ 2147483647 h 4763"/>
                <a:gd name="T102" fmla="*/ 2147483647 w 5332"/>
                <a:gd name="T103" fmla="*/ 2147483647 h 4763"/>
                <a:gd name="T104" fmla="*/ 2147483647 w 5332"/>
                <a:gd name="T105" fmla="*/ 2147483647 h 4763"/>
                <a:gd name="T106" fmla="*/ 2147483647 w 5332"/>
                <a:gd name="T107" fmla="*/ 2147483647 h 4763"/>
                <a:gd name="T108" fmla="*/ 2147483647 w 5332"/>
                <a:gd name="T109" fmla="*/ 2147483647 h 4763"/>
                <a:gd name="T110" fmla="*/ 2147483647 w 5332"/>
                <a:gd name="T111" fmla="*/ 2147483647 h 4763"/>
                <a:gd name="T112" fmla="*/ 2147483647 w 5332"/>
                <a:gd name="T113" fmla="*/ 2147483647 h 476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332"/>
                <a:gd name="T172" fmla="*/ 0 h 4763"/>
                <a:gd name="T173" fmla="*/ 5332 w 5332"/>
                <a:gd name="T174" fmla="*/ 4763 h 476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332" h="4763">
                  <a:moveTo>
                    <a:pt x="2132" y="4305"/>
                  </a:moveTo>
                  <a:lnTo>
                    <a:pt x="2885" y="4305"/>
                  </a:lnTo>
                  <a:lnTo>
                    <a:pt x="2885" y="4413"/>
                  </a:lnTo>
                  <a:lnTo>
                    <a:pt x="2041" y="4413"/>
                  </a:lnTo>
                  <a:lnTo>
                    <a:pt x="1813" y="4548"/>
                  </a:lnTo>
                  <a:lnTo>
                    <a:pt x="3515" y="4548"/>
                  </a:lnTo>
                  <a:lnTo>
                    <a:pt x="3260" y="4394"/>
                  </a:lnTo>
                  <a:lnTo>
                    <a:pt x="3248" y="4386"/>
                  </a:lnTo>
                  <a:lnTo>
                    <a:pt x="3239" y="4379"/>
                  </a:lnTo>
                  <a:lnTo>
                    <a:pt x="3231" y="4371"/>
                  </a:lnTo>
                  <a:lnTo>
                    <a:pt x="3223" y="4365"/>
                  </a:lnTo>
                  <a:lnTo>
                    <a:pt x="3216" y="4356"/>
                  </a:lnTo>
                  <a:lnTo>
                    <a:pt x="3211" y="4347"/>
                  </a:lnTo>
                  <a:lnTo>
                    <a:pt x="3205" y="4339"/>
                  </a:lnTo>
                  <a:lnTo>
                    <a:pt x="3201" y="4331"/>
                  </a:lnTo>
                  <a:lnTo>
                    <a:pt x="3195" y="4312"/>
                  </a:lnTo>
                  <a:lnTo>
                    <a:pt x="3192" y="4292"/>
                  </a:lnTo>
                  <a:lnTo>
                    <a:pt x="3189" y="4271"/>
                  </a:lnTo>
                  <a:lnTo>
                    <a:pt x="3189" y="4246"/>
                  </a:lnTo>
                  <a:lnTo>
                    <a:pt x="3189" y="4063"/>
                  </a:lnTo>
                  <a:lnTo>
                    <a:pt x="3404" y="4063"/>
                  </a:lnTo>
                  <a:lnTo>
                    <a:pt x="3404" y="4175"/>
                  </a:lnTo>
                  <a:lnTo>
                    <a:pt x="3405" y="4197"/>
                  </a:lnTo>
                  <a:lnTo>
                    <a:pt x="3408" y="4213"/>
                  </a:lnTo>
                  <a:lnTo>
                    <a:pt x="3413" y="4228"/>
                  </a:lnTo>
                  <a:lnTo>
                    <a:pt x="3421" y="4238"/>
                  </a:lnTo>
                  <a:lnTo>
                    <a:pt x="3431" y="4249"/>
                  </a:lnTo>
                  <a:lnTo>
                    <a:pt x="3443" y="4259"/>
                  </a:lnTo>
                  <a:lnTo>
                    <a:pt x="3475" y="4277"/>
                  </a:lnTo>
                  <a:lnTo>
                    <a:pt x="3815" y="4480"/>
                  </a:lnTo>
                  <a:lnTo>
                    <a:pt x="3827" y="4487"/>
                  </a:lnTo>
                  <a:lnTo>
                    <a:pt x="3837" y="4495"/>
                  </a:lnTo>
                  <a:lnTo>
                    <a:pt x="3847" y="4503"/>
                  </a:lnTo>
                  <a:lnTo>
                    <a:pt x="3855" y="4512"/>
                  </a:lnTo>
                  <a:lnTo>
                    <a:pt x="3863" y="4523"/>
                  </a:lnTo>
                  <a:lnTo>
                    <a:pt x="3871" y="4532"/>
                  </a:lnTo>
                  <a:lnTo>
                    <a:pt x="3878" y="4544"/>
                  </a:lnTo>
                  <a:lnTo>
                    <a:pt x="3883" y="4555"/>
                  </a:lnTo>
                  <a:lnTo>
                    <a:pt x="3887" y="4566"/>
                  </a:lnTo>
                  <a:lnTo>
                    <a:pt x="3891" y="4578"/>
                  </a:lnTo>
                  <a:lnTo>
                    <a:pt x="3895" y="4590"/>
                  </a:lnTo>
                  <a:lnTo>
                    <a:pt x="3896" y="4602"/>
                  </a:lnTo>
                  <a:lnTo>
                    <a:pt x="3898" y="4614"/>
                  </a:lnTo>
                  <a:lnTo>
                    <a:pt x="3899" y="4625"/>
                  </a:lnTo>
                  <a:lnTo>
                    <a:pt x="3899" y="4637"/>
                  </a:lnTo>
                  <a:lnTo>
                    <a:pt x="3898" y="4649"/>
                  </a:lnTo>
                  <a:lnTo>
                    <a:pt x="3895" y="4661"/>
                  </a:lnTo>
                  <a:lnTo>
                    <a:pt x="3892" y="4672"/>
                  </a:lnTo>
                  <a:lnTo>
                    <a:pt x="3888" y="4682"/>
                  </a:lnTo>
                  <a:lnTo>
                    <a:pt x="3884" y="4693"/>
                  </a:lnTo>
                  <a:lnTo>
                    <a:pt x="3879" y="4703"/>
                  </a:lnTo>
                  <a:lnTo>
                    <a:pt x="3872" y="4712"/>
                  </a:lnTo>
                  <a:lnTo>
                    <a:pt x="3865" y="4721"/>
                  </a:lnTo>
                  <a:lnTo>
                    <a:pt x="3857" y="4729"/>
                  </a:lnTo>
                  <a:lnTo>
                    <a:pt x="3849" y="4736"/>
                  </a:lnTo>
                  <a:lnTo>
                    <a:pt x="3839" y="4743"/>
                  </a:lnTo>
                  <a:lnTo>
                    <a:pt x="3828" y="4750"/>
                  </a:lnTo>
                  <a:lnTo>
                    <a:pt x="3817" y="4754"/>
                  </a:lnTo>
                  <a:lnTo>
                    <a:pt x="3804" y="4758"/>
                  </a:lnTo>
                  <a:lnTo>
                    <a:pt x="3792" y="4760"/>
                  </a:lnTo>
                  <a:lnTo>
                    <a:pt x="3777" y="4763"/>
                  </a:lnTo>
                  <a:lnTo>
                    <a:pt x="3762" y="4763"/>
                  </a:lnTo>
                  <a:lnTo>
                    <a:pt x="1571" y="4763"/>
                  </a:lnTo>
                  <a:lnTo>
                    <a:pt x="1556" y="4763"/>
                  </a:lnTo>
                  <a:lnTo>
                    <a:pt x="1542" y="4760"/>
                  </a:lnTo>
                  <a:lnTo>
                    <a:pt x="1528" y="4758"/>
                  </a:lnTo>
                  <a:lnTo>
                    <a:pt x="1516" y="4754"/>
                  </a:lnTo>
                  <a:lnTo>
                    <a:pt x="1505" y="4750"/>
                  </a:lnTo>
                  <a:lnTo>
                    <a:pt x="1495" y="4743"/>
                  </a:lnTo>
                  <a:lnTo>
                    <a:pt x="1484" y="4736"/>
                  </a:lnTo>
                  <a:lnTo>
                    <a:pt x="1476" y="4729"/>
                  </a:lnTo>
                  <a:lnTo>
                    <a:pt x="1468" y="4721"/>
                  </a:lnTo>
                  <a:lnTo>
                    <a:pt x="1460" y="4712"/>
                  </a:lnTo>
                  <a:lnTo>
                    <a:pt x="1454" y="4703"/>
                  </a:lnTo>
                  <a:lnTo>
                    <a:pt x="1449" y="4693"/>
                  </a:lnTo>
                  <a:lnTo>
                    <a:pt x="1444" y="4682"/>
                  </a:lnTo>
                  <a:lnTo>
                    <a:pt x="1441" y="4672"/>
                  </a:lnTo>
                  <a:lnTo>
                    <a:pt x="1438" y="4660"/>
                  </a:lnTo>
                  <a:lnTo>
                    <a:pt x="1436" y="4649"/>
                  </a:lnTo>
                  <a:lnTo>
                    <a:pt x="1434" y="4637"/>
                  </a:lnTo>
                  <a:lnTo>
                    <a:pt x="1434" y="4625"/>
                  </a:lnTo>
                  <a:lnTo>
                    <a:pt x="1436" y="4613"/>
                  </a:lnTo>
                  <a:lnTo>
                    <a:pt x="1437" y="4601"/>
                  </a:lnTo>
                  <a:lnTo>
                    <a:pt x="1438" y="4590"/>
                  </a:lnTo>
                  <a:lnTo>
                    <a:pt x="1442" y="4578"/>
                  </a:lnTo>
                  <a:lnTo>
                    <a:pt x="1446" y="4566"/>
                  </a:lnTo>
                  <a:lnTo>
                    <a:pt x="1450" y="4555"/>
                  </a:lnTo>
                  <a:lnTo>
                    <a:pt x="1456" y="4543"/>
                  </a:lnTo>
                  <a:lnTo>
                    <a:pt x="1462" y="4532"/>
                  </a:lnTo>
                  <a:lnTo>
                    <a:pt x="1469" y="4523"/>
                  </a:lnTo>
                  <a:lnTo>
                    <a:pt x="1477" y="4512"/>
                  </a:lnTo>
                  <a:lnTo>
                    <a:pt x="1487" y="4503"/>
                  </a:lnTo>
                  <a:lnTo>
                    <a:pt x="1496" y="4495"/>
                  </a:lnTo>
                  <a:lnTo>
                    <a:pt x="1507" y="4487"/>
                  </a:lnTo>
                  <a:lnTo>
                    <a:pt x="1519" y="4480"/>
                  </a:lnTo>
                  <a:lnTo>
                    <a:pt x="1865" y="4277"/>
                  </a:lnTo>
                  <a:lnTo>
                    <a:pt x="1878" y="4268"/>
                  </a:lnTo>
                  <a:lnTo>
                    <a:pt x="1890" y="4256"/>
                  </a:lnTo>
                  <a:lnTo>
                    <a:pt x="1901" y="4242"/>
                  </a:lnTo>
                  <a:lnTo>
                    <a:pt x="1911" y="4228"/>
                  </a:lnTo>
                  <a:lnTo>
                    <a:pt x="1919" y="4212"/>
                  </a:lnTo>
                  <a:lnTo>
                    <a:pt x="1924" y="4194"/>
                  </a:lnTo>
                  <a:lnTo>
                    <a:pt x="1928" y="4177"/>
                  </a:lnTo>
                  <a:lnTo>
                    <a:pt x="1929" y="4158"/>
                  </a:lnTo>
                  <a:lnTo>
                    <a:pt x="1929" y="4063"/>
                  </a:lnTo>
                  <a:lnTo>
                    <a:pt x="2144" y="4063"/>
                  </a:lnTo>
                  <a:lnTo>
                    <a:pt x="2144" y="4198"/>
                  </a:lnTo>
                  <a:lnTo>
                    <a:pt x="2144" y="4226"/>
                  </a:lnTo>
                  <a:lnTo>
                    <a:pt x="2141" y="4257"/>
                  </a:lnTo>
                  <a:lnTo>
                    <a:pt x="2137" y="4285"/>
                  </a:lnTo>
                  <a:lnTo>
                    <a:pt x="2135" y="4296"/>
                  </a:lnTo>
                  <a:lnTo>
                    <a:pt x="2132" y="4305"/>
                  </a:lnTo>
                  <a:close/>
                  <a:moveTo>
                    <a:pt x="5117" y="3741"/>
                  </a:moveTo>
                  <a:lnTo>
                    <a:pt x="5117" y="215"/>
                  </a:lnTo>
                  <a:lnTo>
                    <a:pt x="215" y="215"/>
                  </a:lnTo>
                  <a:lnTo>
                    <a:pt x="215" y="3741"/>
                  </a:lnTo>
                  <a:lnTo>
                    <a:pt x="5117" y="3741"/>
                  </a:lnTo>
                  <a:close/>
                  <a:moveTo>
                    <a:pt x="182" y="0"/>
                  </a:moveTo>
                  <a:lnTo>
                    <a:pt x="5151" y="0"/>
                  </a:lnTo>
                  <a:lnTo>
                    <a:pt x="5167" y="1"/>
                  </a:lnTo>
                  <a:lnTo>
                    <a:pt x="5183" y="3"/>
                  </a:lnTo>
                  <a:lnTo>
                    <a:pt x="5199" y="7"/>
                  </a:lnTo>
                  <a:lnTo>
                    <a:pt x="5215" y="12"/>
                  </a:lnTo>
                  <a:lnTo>
                    <a:pt x="5231" y="19"/>
                  </a:lnTo>
                  <a:lnTo>
                    <a:pt x="5246" y="27"/>
                  </a:lnTo>
                  <a:lnTo>
                    <a:pt x="5261" y="36"/>
                  </a:lnTo>
                  <a:lnTo>
                    <a:pt x="5274" y="46"/>
                  </a:lnTo>
                  <a:lnTo>
                    <a:pt x="5286" y="58"/>
                  </a:lnTo>
                  <a:lnTo>
                    <a:pt x="5297" y="71"/>
                  </a:lnTo>
                  <a:lnTo>
                    <a:pt x="5308" y="86"/>
                  </a:lnTo>
                  <a:lnTo>
                    <a:pt x="5316" y="101"/>
                  </a:lnTo>
                  <a:lnTo>
                    <a:pt x="5323" y="117"/>
                  </a:lnTo>
                  <a:lnTo>
                    <a:pt x="5328" y="134"/>
                  </a:lnTo>
                  <a:lnTo>
                    <a:pt x="5331" y="153"/>
                  </a:lnTo>
                  <a:lnTo>
                    <a:pt x="5332" y="173"/>
                  </a:lnTo>
                  <a:lnTo>
                    <a:pt x="5332" y="3782"/>
                  </a:lnTo>
                  <a:lnTo>
                    <a:pt x="5331" y="3802"/>
                  </a:lnTo>
                  <a:lnTo>
                    <a:pt x="5328" y="3821"/>
                  </a:lnTo>
                  <a:lnTo>
                    <a:pt x="5323" y="3839"/>
                  </a:lnTo>
                  <a:lnTo>
                    <a:pt x="5316" y="3855"/>
                  </a:lnTo>
                  <a:lnTo>
                    <a:pt x="5308" y="3869"/>
                  </a:lnTo>
                  <a:lnTo>
                    <a:pt x="5297" y="3884"/>
                  </a:lnTo>
                  <a:lnTo>
                    <a:pt x="5286" y="3898"/>
                  </a:lnTo>
                  <a:lnTo>
                    <a:pt x="5274" y="3910"/>
                  </a:lnTo>
                  <a:lnTo>
                    <a:pt x="5261" y="3919"/>
                  </a:lnTo>
                  <a:lnTo>
                    <a:pt x="5246" y="3928"/>
                  </a:lnTo>
                  <a:lnTo>
                    <a:pt x="5231" y="3937"/>
                  </a:lnTo>
                  <a:lnTo>
                    <a:pt x="5215" y="3943"/>
                  </a:lnTo>
                  <a:lnTo>
                    <a:pt x="5199" y="3949"/>
                  </a:lnTo>
                  <a:lnTo>
                    <a:pt x="5183" y="3953"/>
                  </a:lnTo>
                  <a:lnTo>
                    <a:pt x="5167" y="3954"/>
                  </a:lnTo>
                  <a:lnTo>
                    <a:pt x="5151" y="3955"/>
                  </a:lnTo>
                  <a:lnTo>
                    <a:pt x="182" y="3955"/>
                  </a:lnTo>
                  <a:lnTo>
                    <a:pt x="165" y="3954"/>
                  </a:lnTo>
                  <a:lnTo>
                    <a:pt x="149" y="3953"/>
                  </a:lnTo>
                  <a:lnTo>
                    <a:pt x="133" y="3949"/>
                  </a:lnTo>
                  <a:lnTo>
                    <a:pt x="117" y="3943"/>
                  </a:lnTo>
                  <a:lnTo>
                    <a:pt x="101" y="3937"/>
                  </a:lnTo>
                  <a:lnTo>
                    <a:pt x="86" y="3928"/>
                  </a:lnTo>
                  <a:lnTo>
                    <a:pt x="72" y="3919"/>
                  </a:lnTo>
                  <a:lnTo>
                    <a:pt x="59" y="3910"/>
                  </a:lnTo>
                  <a:lnTo>
                    <a:pt x="46" y="3898"/>
                  </a:lnTo>
                  <a:lnTo>
                    <a:pt x="35" y="3884"/>
                  </a:lnTo>
                  <a:lnTo>
                    <a:pt x="25" y="3869"/>
                  </a:lnTo>
                  <a:lnTo>
                    <a:pt x="16" y="3855"/>
                  </a:lnTo>
                  <a:lnTo>
                    <a:pt x="9" y="3839"/>
                  </a:lnTo>
                  <a:lnTo>
                    <a:pt x="5" y="3821"/>
                  </a:lnTo>
                  <a:lnTo>
                    <a:pt x="1" y="3802"/>
                  </a:lnTo>
                  <a:lnTo>
                    <a:pt x="0" y="3782"/>
                  </a:lnTo>
                  <a:lnTo>
                    <a:pt x="0" y="173"/>
                  </a:lnTo>
                  <a:lnTo>
                    <a:pt x="1" y="153"/>
                  </a:lnTo>
                  <a:lnTo>
                    <a:pt x="5" y="134"/>
                  </a:lnTo>
                  <a:lnTo>
                    <a:pt x="9" y="117"/>
                  </a:lnTo>
                  <a:lnTo>
                    <a:pt x="16" y="101"/>
                  </a:lnTo>
                  <a:lnTo>
                    <a:pt x="25" y="86"/>
                  </a:lnTo>
                  <a:lnTo>
                    <a:pt x="35" y="71"/>
                  </a:lnTo>
                  <a:lnTo>
                    <a:pt x="46" y="58"/>
                  </a:lnTo>
                  <a:lnTo>
                    <a:pt x="59" y="46"/>
                  </a:lnTo>
                  <a:lnTo>
                    <a:pt x="72" y="36"/>
                  </a:lnTo>
                  <a:lnTo>
                    <a:pt x="86" y="27"/>
                  </a:lnTo>
                  <a:lnTo>
                    <a:pt x="101" y="19"/>
                  </a:lnTo>
                  <a:lnTo>
                    <a:pt x="117" y="12"/>
                  </a:lnTo>
                  <a:lnTo>
                    <a:pt x="133" y="7"/>
                  </a:lnTo>
                  <a:lnTo>
                    <a:pt x="149" y="3"/>
                  </a:lnTo>
                  <a:lnTo>
                    <a:pt x="165" y="1"/>
                  </a:lnTo>
                  <a:lnTo>
                    <a:pt x="182" y="0"/>
                  </a:lnTo>
                  <a:close/>
                  <a:moveTo>
                    <a:pt x="824" y="2718"/>
                  </a:moveTo>
                  <a:lnTo>
                    <a:pt x="2848" y="694"/>
                  </a:lnTo>
                  <a:lnTo>
                    <a:pt x="2924" y="770"/>
                  </a:lnTo>
                  <a:lnTo>
                    <a:pt x="900" y="2793"/>
                  </a:lnTo>
                  <a:lnTo>
                    <a:pt x="824" y="2718"/>
                  </a:lnTo>
                  <a:close/>
                  <a:moveTo>
                    <a:pt x="1299" y="2733"/>
                  </a:moveTo>
                  <a:lnTo>
                    <a:pt x="2184" y="1848"/>
                  </a:lnTo>
                  <a:lnTo>
                    <a:pt x="2259" y="1924"/>
                  </a:lnTo>
                  <a:lnTo>
                    <a:pt x="1375" y="2809"/>
                  </a:lnTo>
                  <a:lnTo>
                    <a:pt x="1299" y="2733"/>
                  </a:lnTo>
                  <a:close/>
                  <a:moveTo>
                    <a:pt x="2666" y="3264"/>
                  </a:moveTo>
                  <a:lnTo>
                    <a:pt x="2666" y="3264"/>
                  </a:lnTo>
                  <a:lnTo>
                    <a:pt x="2686" y="3266"/>
                  </a:lnTo>
                  <a:lnTo>
                    <a:pt x="2705" y="3268"/>
                  </a:lnTo>
                  <a:lnTo>
                    <a:pt x="2722" y="3272"/>
                  </a:lnTo>
                  <a:lnTo>
                    <a:pt x="2740" y="3279"/>
                  </a:lnTo>
                  <a:lnTo>
                    <a:pt x="2756" y="3287"/>
                  </a:lnTo>
                  <a:lnTo>
                    <a:pt x="2772" y="3297"/>
                  </a:lnTo>
                  <a:lnTo>
                    <a:pt x="2787" y="3307"/>
                  </a:lnTo>
                  <a:lnTo>
                    <a:pt x="2800" y="3319"/>
                  </a:lnTo>
                  <a:lnTo>
                    <a:pt x="2812" y="3333"/>
                  </a:lnTo>
                  <a:lnTo>
                    <a:pt x="2823" y="3348"/>
                  </a:lnTo>
                  <a:lnTo>
                    <a:pt x="2832" y="3364"/>
                  </a:lnTo>
                  <a:lnTo>
                    <a:pt x="2840" y="3380"/>
                  </a:lnTo>
                  <a:lnTo>
                    <a:pt x="2847" y="3397"/>
                  </a:lnTo>
                  <a:lnTo>
                    <a:pt x="2852" y="3416"/>
                  </a:lnTo>
                  <a:lnTo>
                    <a:pt x="2855" y="3435"/>
                  </a:lnTo>
                  <a:lnTo>
                    <a:pt x="2855" y="3454"/>
                  </a:lnTo>
                  <a:lnTo>
                    <a:pt x="2855" y="3474"/>
                  </a:lnTo>
                  <a:lnTo>
                    <a:pt x="2852" y="3492"/>
                  </a:lnTo>
                  <a:lnTo>
                    <a:pt x="2847" y="3510"/>
                  </a:lnTo>
                  <a:lnTo>
                    <a:pt x="2840" y="3527"/>
                  </a:lnTo>
                  <a:lnTo>
                    <a:pt x="2832" y="3545"/>
                  </a:lnTo>
                  <a:lnTo>
                    <a:pt x="2823" y="3560"/>
                  </a:lnTo>
                  <a:lnTo>
                    <a:pt x="2812" y="3574"/>
                  </a:lnTo>
                  <a:lnTo>
                    <a:pt x="2800" y="3588"/>
                  </a:lnTo>
                  <a:lnTo>
                    <a:pt x="2787" y="3600"/>
                  </a:lnTo>
                  <a:lnTo>
                    <a:pt x="2772" y="3612"/>
                  </a:lnTo>
                  <a:lnTo>
                    <a:pt x="2756" y="3621"/>
                  </a:lnTo>
                  <a:lnTo>
                    <a:pt x="2740" y="3629"/>
                  </a:lnTo>
                  <a:lnTo>
                    <a:pt x="2722" y="3635"/>
                  </a:lnTo>
                  <a:lnTo>
                    <a:pt x="2705" y="3640"/>
                  </a:lnTo>
                  <a:lnTo>
                    <a:pt x="2686" y="3643"/>
                  </a:lnTo>
                  <a:lnTo>
                    <a:pt x="2666" y="3644"/>
                  </a:lnTo>
                  <a:lnTo>
                    <a:pt x="2647" y="3643"/>
                  </a:lnTo>
                  <a:lnTo>
                    <a:pt x="2628" y="3640"/>
                  </a:lnTo>
                  <a:lnTo>
                    <a:pt x="2610" y="3635"/>
                  </a:lnTo>
                  <a:lnTo>
                    <a:pt x="2592" y="3629"/>
                  </a:lnTo>
                  <a:lnTo>
                    <a:pt x="2576" y="3621"/>
                  </a:lnTo>
                  <a:lnTo>
                    <a:pt x="2560" y="3612"/>
                  </a:lnTo>
                  <a:lnTo>
                    <a:pt x="2545" y="3600"/>
                  </a:lnTo>
                  <a:lnTo>
                    <a:pt x="2532" y="3588"/>
                  </a:lnTo>
                  <a:lnTo>
                    <a:pt x="2520" y="3574"/>
                  </a:lnTo>
                  <a:lnTo>
                    <a:pt x="2509" y="3560"/>
                  </a:lnTo>
                  <a:lnTo>
                    <a:pt x="2500" y="3545"/>
                  </a:lnTo>
                  <a:lnTo>
                    <a:pt x="2492" y="3527"/>
                  </a:lnTo>
                  <a:lnTo>
                    <a:pt x="2485" y="3510"/>
                  </a:lnTo>
                  <a:lnTo>
                    <a:pt x="2481" y="3492"/>
                  </a:lnTo>
                  <a:lnTo>
                    <a:pt x="2478" y="3474"/>
                  </a:lnTo>
                  <a:lnTo>
                    <a:pt x="2477" y="3454"/>
                  </a:lnTo>
                  <a:lnTo>
                    <a:pt x="2478" y="3435"/>
                  </a:lnTo>
                  <a:lnTo>
                    <a:pt x="2481" y="3416"/>
                  </a:lnTo>
                  <a:lnTo>
                    <a:pt x="2485" y="3397"/>
                  </a:lnTo>
                  <a:lnTo>
                    <a:pt x="2492" y="3380"/>
                  </a:lnTo>
                  <a:lnTo>
                    <a:pt x="2500" y="3364"/>
                  </a:lnTo>
                  <a:lnTo>
                    <a:pt x="2509" y="3348"/>
                  </a:lnTo>
                  <a:lnTo>
                    <a:pt x="2520" y="3333"/>
                  </a:lnTo>
                  <a:lnTo>
                    <a:pt x="2532" y="3319"/>
                  </a:lnTo>
                  <a:lnTo>
                    <a:pt x="2545" y="3307"/>
                  </a:lnTo>
                  <a:lnTo>
                    <a:pt x="2560" y="3297"/>
                  </a:lnTo>
                  <a:lnTo>
                    <a:pt x="2576" y="3287"/>
                  </a:lnTo>
                  <a:lnTo>
                    <a:pt x="2592" y="3279"/>
                  </a:lnTo>
                  <a:lnTo>
                    <a:pt x="2610" y="3272"/>
                  </a:lnTo>
                  <a:lnTo>
                    <a:pt x="2628" y="3268"/>
                  </a:lnTo>
                  <a:lnTo>
                    <a:pt x="2647" y="3266"/>
                  </a:lnTo>
                  <a:lnTo>
                    <a:pt x="2666" y="3264"/>
                  </a:lnTo>
                  <a:close/>
                  <a:moveTo>
                    <a:pt x="2666" y="3372"/>
                  </a:moveTo>
                  <a:lnTo>
                    <a:pt x="2666" y="3372"/>
                  </a:lnTo>
                  <a:lnTo>
                    <a:pt x="2658" y="3372"/>
                  </a:lnTo>
                  <a:lnTo>
                    <a:pt x="2650" y="3373"/>
                  </a:lnTo>
                  <a:lnTo>
                    <a:pt x="2642" y="3376"/>
                  </a:lnTo>
                  <a:lnTo>
                    <a:pt x="2634" y="3378"/>
                  </a:lnTo>
                  <a:lnTo>
                    <a:pt x="2620" y="3385"/>
                  </a:lnTo>
                  <a:lnTo>
                    <a:pt x="2608" y="3396"/>
                  </a:lnTo>
                  <a:lnTo>
                    <a:pt x="2598" y="3408"/>
                  </a:lnTo>
                  <a:lnTo>
                    <a:pt x="2591" y="3421"/>
                  </a:lnTo>
                  <a:lnTo>
                    <a:pt x="2588" y="3429"/>
                  </a:lnTo>
                  <a:lnTo>
                    <a:pt x="2585" y="3437"/>
                  </a:lnTo>
                  <a:lnTo>
                    <a:pt x="2584" y="3445"/>
                  </a:lnTo>
                  <a:lnTo>
                    <a:pt x="2584" y="3454"/>
                  </a:lnTo>
                  <a:lnTo>
                    <a:pt x="2584" y="3463"/>
                  </a:lnTo>
                  <a:lnTo>
                    <a:pt x="2585" y="3471"/>
                  </a:lnTo>
                  <a:lnTo>
                    <a:pt x="2588" y="3479"/>
                  </a:lnTo>
                  <a:lnTo>
                    <a:pt x="2591" y="3486"/>
                  </a:lnTo>
                  <a:lnTo>
                    <a:pt x="2598" y="3500"/>
                  </a:lnTo>
                  <a:lnTo>
                    <a:pt x="2608" y="3513"/>
                  </a:lnTo>
                  <a:lnTo>
                    <a:pt x="2620" y="3522"/>
                  </a:lnTo>
                  <a:lnTo>
                    <a:pt x="2634" y="3530"/>
                  </a:lnTo>
                  <a:lnTo>
                    <a:pt x="2642" y="3533"/>
                  </a:lnTo>
                  <a:lnTo>
                    <a:pt x="2650" y="3534"/>
                  </a:lnTo>
                  <a:lnTo>
                    <a:pt x="2658" y="3535"/>
                  </a:lnTo>
                  <a:lnTo>
                    <a:pt x="2666" y="3537"/>
                  </a:lnTo>
                  <a:lnTo>
                    <a:pt x="2674" y="3535"/>
                  </a:lnTo>
                  <a:lnTo>
                    <a:pt x="2682" y="3534"/>
                  </a:lnTo>
                  <a:lnTo>
                    <a:pt x="2690" y="3533"/>
                  </a:lnTo>
                  <a:lnTo>
                    <a:pt x="2698" y="3530"/>
                  </a:lnTo>
                  <a:lnTo>
                    <a:pt x="2712" y="3522"/>
                  </a:lnTo>
                  <a:lnTo>
                    <a:pt x="2724" y="3513"/>
                  </a:lnTo>
                  <a:lnTo>
                    <a:pt x="2734" y="3500"/>
                  </a:lnTo>
                  <a:lnTo>
                    <a:pt x="2742" y="3486"/>
                  </a:lnTo>
                  <a:lnTo>
                    <a:pt x="2745" y="3479"/>
                  </a:lnTo>
                  <a:lnTo>
                    <a:pt x="2747" y="3471"/>
                  </a:lnTo>
                  <a:lnTo>
                    <a:pt x="2748" y="3463"/>
                  </a:lnTo>
                  <a:lnTo>
                    <a:pt x="2748" y="3454"/>
                  </a:lnTo>
                  <a:lnTo>
                    <a:pt x="2748" y="3445"/>
                  </a:lnTo>
                  <a:lnTo>
                    <a:pt x="2747" y="3437"/>
                  </a:lnTo>
                  <a:lnTo>
                    <a:pt x="2745" y="3429"/>
                  </a:lnTo>
                  <a:lnTo>
                    <a:pt x="2742" y="3421"/>
                  </a:lnTo>
                  <a:lnTo>
                    <a:pt x="2734" y="3408"/>
                  </a:lnTo>
                  <a:lnTo>
                    <a:pt x="2724" y="3396"/>
                  </a:lnTo>
                  <a:lnTo>
                    <a:pt x="2712" y="3385"/>
                  </a:lnTo>
                  <a:lnTo>
                    <a:pt x="2698" y="3378"/>
                  </a:lnTo>
                  <a:lnTo>
                    <a:pt x="2690" y="3376"/>
                  </a:lnTo>
                  <a:lnTo>
                    <a:pt x="2682" y="3373"/>
                  </a:lnTo>
                  <a:lnTo>
                    <a:pt x="2674" y="3372"/>
                  </a:lnTo>
                  <a:lnTo>
                    <a:pt x="2666" y="3372"/>
                  </a:lnTo>
                  <a:close/>
                  <a:moveTo>
                    <a:pt x="4599" y="498"/>
                  </a:moveTo>
                  <a:lnTo>
                    <a:pt x="518" y="498"/>
                  </a:lnTo>
                  <a:lnTo>
                    <a:pt x="518" y="3082"/>
                  </a:lnTo>
                  <a:lnTo>
                    <a:pt x="4814" y="3082"/>
                  </a:lnTo>
                  <a:lnTo>
                    <a:pt x="4814" y="390"/>
                  </a:lnTo>
                  <a:lnTo>
                    <a:pt x="4921" y="390"/>
                  </a:lnTo>
                  <a:lnTo>
                    <a:pt x="4921" y="3189"/>
                  </a:lnTo>
                  <a:lnTo>
                    <a:pt x="411" y="3189"/>
                  </a:lnTo>
                  <a:lnTo>
                    <a:pt x="411" y="390"/>
                  </a:lnTo>
                  <a:lnTo>
                    <a:pt x="4599" y="390"/>
                  </a:lnTo>
                  <a:lnTo>
                    <a:pt x="4599" y="498"/>
                  </a:lnTo>
                  <a:close/>
                </a:path>
              </a:pathLst>
            </a:custGeom>
            <a:solidFill>
              <a:srgbClr val="FFFFFF">
                <a:lumMod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10119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9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994963" y="3541252"/>
              <a:ext cx="1096949" cy="359295"/>
            </a:xfrm>
            <a:prstGeom prst="rect">
              <a:avLst/>
            </a:prstGeom>
            <a:noFill/>
          </p:spPr>
          <p:txBody>
            <a:bodyPr wrap="square" lIns="0" tIns="40479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  <a:defRPr sz="2400" i="1">
                  <a:solidFill>
                    <a:schemeClr val="bg2">
                      <a:lumMod val="40000"/>
                      <a:lumOff val="60000"/>
                    </a:schemeClr>
                  </a:solidFill>
                  <a:latin typeface="EYInterstate" panose="02000503020000020004" pitchFamily="2" charset="0"/>
                </a:defRPr>
              </a:lvl1pPr>
            </a:lstStyle>
            <a:p>
              <a:pPr marL="0" marR="0" lvl="0" indent="0" algn="ctr" defTabSz="1011966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664"/>
                </a:spcAft>
                <a:buClr>
                  <a:srgbClr val="FFE600"/>
                </a:buClr>
                <a:buSzPct val="70000"/>
                <a:buFontTx/>
                <a:buNone/>
                <a:tabLst/>
                <a:defRPr/>
              </a:pPr>
              <a:r>
                <a:rPr kumimoji="0" lang="en-US" sz="122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Back-end</a:t>
              </a:r>
              <a:r>
                <a:rPr kumimoji="0" lang="en-US" sz="121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122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Interface</a:t>
              </a:r>
              <a:endParaRPr kumimoji="0" lang="en-IN" sz="122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281666" y="4406105"/>
              <a:ext cx="2926634" cy="276323"/>
            </a:xfrm>
            <a:prstGeom prst="rect">
              <a:avLst/>
            </a:prstGeom>
            <a:solidFill>
              <a:srgbClr val="808080">
                <a:lumMod val="20000"/>
                <a:lumOff val="80000"/>
              </a:srgbClr>
            </a:solidFill>
          </p:spPr>
          <p:txBody>
            <a:bodyPr wrap="square" lIns="0" tIns="40479" rIns="0" bIns="0" rtlCol="0">
              <a:spAutoFit/>
            </a:bodyPr>
            <a:lstStyle/>
            <a:p>
              <a:pPr marL="0" marR="0" lvl="0" indent="0" algn="l" defTabSz="1011966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664"/>
                </a:spcAft>
                <a:buClr>
                  <a:srgbClr val="FFE600"/>
                </a:buClr>
                <a:buSzPct val="70000"/>
                <a:buFontTx/>
                <a:buNone/>
                <a:tabLst/>
                <a:defRPr/>
              </a:pPr>
              <a:r>
                <a:rPr kumimoji="0" lang="en-I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Horticulture</a:t>
              </a:r>
              <a:r>
                <a:rPr kumimoji="0" lang="en-I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I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Wing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37CE422-CA69-426D-971C-F0D23D899403}"/>
                </a:ext>
              </a:extLst>
            </p:cNvPr>
            <p:cNvSpPr txBox="1"/>
            <p:nvPr/>
          </p:nvSpPr>
          <p:spPr>
            <a:xfrm>
              <a:off x="7281662" y="5784956"/>
              <a:ext cx="2926635" cy="276323"/>
            </a:xfrm>
            <a:prstGeom prst="rect">
              <a:avLst/>
            </a:prstGeom>
            <a:solidFill>
              <a:srgbClr val="808080">
                <a:lumMod val="20000"/>
                <a:lumOff val="80000"/>
              </a:srgbClr>
            </a:solidFill>
          </p:spPr>
          <p:txBody>
            <a:bodyPr wrap="square" lIns="0" tIns="40479" rIns="0" bIns="0" rtlCol="0">
              <a:spAutoFit/>
            </a:bodyPr>
            <a:lstStyle/>
            <a:p>
              <a:pPr marL="0" marR="0" lvl="0" indent="0" algn="l" defTabSz="1011966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664"/>
                </a:spcAft>
                <a:buClr>
                  <a:srgbClr val="FFE600"/>
                </a:buClr>
                <a:buSzPct val="70000"/>
                <a:buFontTx/>
                <a:buNone/>
                <a:tabLst/>
                <a:defRPr/>
              </a:pPr>
              <a:r>
                <a:rPr kumimoji="0" lang="en-I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Other</a:t>
              </a:r>
              <a:r>
                <a:rPr kumimoji="0" lang="en-I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I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CPWD</a:t>
              </a:r>
              <a:r>
                <a:rPr kumimoji="0" lang="en-I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I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Units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790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423ABE-D671-4C66-9F67-E29649649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91440" rIns="91440" bIns="91440" rtlCol="0" anchor="t" anchorCtr="0">
            <a:noAutofit/>
          </a:bodyPr>
          <a:lstStyle/>
          <a:p>
            <a:pPr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IN" sz="2500" i="1" dirty="0">
                <a:latin typeface="+mn-lt"/>
              </a:rPr>
              <a:t>Stakeholder Consultations for ERP Implementation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C62E9DB7-90A4-4744-AEC7-0574BFE18AD4}"/>
              </a:ext>
            </a:extLst>
          </p:cNvPr>
          <p:cNvGrpSpPr/>
          <p:nvPr/>
        </p:nvGrpSpPr>
        <p:grpSpPr>
          <a:xfrm>
            <a:off x="860124" y="857325"/>
            <a:ext cx="1898247" cy="1755738"/>
            <a:chOff x="1178407" y="3151018"/>
            <a:chExt cx="1979313" cy="19765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07F2B468-2C3B-4381-89EF-2D1DC9BBF5E7}"/>
                </a:ext>
              </a:extLst>
            </p:cNvPr>
            <p:cNvSpPr/>
            <p:nvPr/>
          </p:nvSpPr>
          <p:spPr>
            <a:xfrm>
              <a:off x="1178407" y="3151018"/>
              <a:ext cx="1979313" cy="19765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5976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5BF71B9C-0EE9-48C0-8B3B-8AF5D718E542}"/>
                </a:ext>
              </a:extLst>
            </p:cNvPr>
            <p:cNvSpPr txBox="1"/>
            <p:nvPr/>
          </p:nvSpPr>
          <p:spPr>
            <a:xfrm>
              <a:off x="1225900" y="3620745"/>
              <a:ext cx="1931820" cy="1213936"/>
            </a:xfrm>
            <a:prstGeom prst="rect">
              <a:avLst/>
            </a:prstGeom>
            <a:noFill/>
          </p:spPr>
          <p:txBody>
            <a:bodyPr wrap="square" lIns="0" tIns="40479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664"/>
                </a:spcAft>
                <a:buClr>
                  <a:srgbClr val="FFE600"/>
                </a:buClr>
                <a:buSzPct val="70000"/>
                <a:buFontTx/>
                <a:buNone/>
                <a:tabLst/>
                <a:defRPr/>
              </a:pPr>
              <a:r>
                <a:rPr kumimoji="0" lang="en-IN" sz="4427" b="0" i="0" u="none" strike="noStrike" kern="1200" cap="none" spc="0" normalizeH="0" baseline="0" noProof="0" dirty="0">
                  <a:ln>
                    <a:noFill/>
                  </a:ln>
                  <a:solidFill>
                    <a:srgbClr val="00A3A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100+ </a:t>
              </a:r>
              <a:r>
                <a:rPr kumimoji="0" lang="en-IN" sz="1992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Stakeholder meetings</a:t>
              </a:r>
              <a:endParaRPr kumimoji="0" lang="en-IN" sz="442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0DC74C9-D520-45FF-B7B0-D7A9A347ECD6}"/>
              </a:ext>
            </a:extLst>
          </p:cNvPr>
          <p:cNvGrpSpPr/>
          <p:nvPr/>
        </p:nvGrpSpPr>
        <p:grpSpPr>
          <a:xfrm>
            <a:off x="821803" y="1280518"/>
            <a:ext cx="9409287" cy="5875128"/>
            <a:chOff x="821803" y="1380726"/>
            <a:chExt cx="9409287" cy="5875128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xmlns="" id="{33D582B1-BE3E-40C6-A43E-9E2F914412B7}"/>
                </a:ext>
              </a:extLst>
            </p:cNvPr>
            <p:cNvGrpSpPr/>
            <p:nvPr/>
          </p:nvGrpSpPr>
          <p:grpSpPr>
            <a:xfrm>
              <a:off x="5255019" y="1380726"/>
              <a:ext cx="601867" cy="5875128"/>
              <a:chOff x="3788216" y="1447800"/>
              <a:chExt cx="478300" cy="4597400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xmlns="" id="{9C552016-BD4A-4C8F-8F94-4757261B8AE7}"/>
                  </a:ext>
                </a:extLst>
              </p:cNvPr>
              <p:cNvSpPr/>
              <p:nvPr/>
            </p:nvSpPr>
            <p:spPr>
              <a:xfrm>
                <a:off x="3788216" y="5795473"/>
                <a:ext cx="478300" cy="249727"/>
              </a:xfrm>
              <a:prstGeom prst="ellipse">
                <a:avLst/>
              </a:prstGeom>
              <a:solidFill>
                <a:schemeClr val="accent6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3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id="{8EA4214D-9418-4948-BE24-762158A9CD80}"/>
                  </a:ext>
                </a:extLst>
              </p:cNvPr>
              <p:cNvSpPr/>
              <p:nvPr/>
            </p:nvSpPr>
            <p:spPr>
              <a:xfrm>
                <a:off x="3907791" y="1447800"/>
                <a:ext cx="239150" cy="4411840"/>
              </a:xfrm>
              <a:prstGeom prst="rect">
                <a:avLst/>
              </a:prstGeom>
              <a:solidFill>
                <a:schemeClr val="accent6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3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77AAA888-6B48-42CC-9B98-15BCF8125D68}"/>
                </a:ext>
              </a:extLst>
            </p:cNvPr>
            <p:cNvGrpSpPr/>
            <p:nvPr/>
          </p:nvGrpSpPr>
          <p:grpSpPr>
            <a:xfrm>
              <a:off x="5706419" y="1660234"/>
              <a:ext cx="4471013" cy="1101853"/>
              <a:chOff x="5567597" y="899536"/>
              <a:chExt cx="3932827" cy="1085414"/>
            </a:xfrm>
          </p:grpSpPr>
          <p:sp>
            <p:nvSpPr>
              <p:cNvPr id="74" name="Pentagon 6">
                <a:extLst>
                  <a:ext uri="{FF2B5EF4-FFF2-40B4-BE49-F238E27FC236}">
                    <a16:creationId xmlns:a16="http://schemas.microsoft.com/office/drawing/2014/main" xmlns="" id="{3E7607A0-EB9B-4B61-B173-AAC82CEA6574}"/>
                  </a:ext>
                </a:extLst>
              </p:cNvPr>
              <p:cNvSpPr/>
              <p:nvPr/>
            </p:nvSpPr>
            <p:spPr>
              <a:xfrm>
                <a:off x="5567597" y="899536"/>
                <a:ext cx="3932827" cy="1022955"/>
              </a:xfrm>
              <a:prstGeom prst="homePlate">
                <a:avLst/>
              </a:prstGeom>
              <a:solidFill>
                <a:schemeClr val="accent2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3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0" name="Rechteck 65">
                <a:extLst>
                  <a:ext uri="{FF2B5EF4-FFF2-40B4-BE49-F238E27FC236}">
                    <a16:creationId xmlns:a16="http://schemas.microsoft.com/office/drawing/2014/main" xmlns="" id="{77BAF38E-B42D-473A-A8D5-4F78C9CABE22}"/>
                  </a:ext>
                </a:extLst>
              </p:cNvPr>
              <p:cNvSpPr/>
              <p:nvPr/>
            </p:nvSpPr>
            <p:spPr bwMode="gray">
              <a:xfrm>
                <a:off x="5974464" y="956368"/>
                <a:ext cx="3482929" cy="102858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885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992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Multiple review meetings with Implementation Committee </a:t>
                </a:r>
                <a:r>
                  <a:rPr kumimoji="0" lang="en-IN" sz="1992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(AS, MoHUA)</a:t>
                </a:r>
              </a:p>
            </p:txBody>
          </p: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727E926E-140D-4D74-A590-DBF0EE29AE8A}"/>
                </a:ext>
              </a:extLst>
            </p:cNvPr>
            <p:cNvSpPr txBox="1"/>
            <p:nvPr/>
          </p:nvSpPr>
          <p:spPr>
            <a:xfrm>
              <a:off x="5767948" y="1902914"/>
              <a:ext cx="283731" cy="562043"/>
            </a:xfrm>
            <a:prstGeom prst="rect">
              <a:avLst/>
            </a:prstGeom>
            <a:noFill/>
          </p:spPr>
          <p:txBody>
            <a:bodyPr wrap="none" lIns="0" tIns="40479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664"/>
                </a:spcAft>
                <a:buClr>
                  <a:srgbClr val="FFE600"/>
                </a:buClr>
                <a:buSzPct val="70000"/>
                <a:buFontTx/>
                <a:buNone/>
                <a:tabLst/>
                <a:defRPr/>
              </a:pPr>
              <a:r>
                <a:rPr kumimoji="0" lang="en-US" sz="3984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  <a:endParaRPr kumimoji="0" lang="en-IN" sz="3984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CF64E73C-F3B0-49DA-A45C-884166481522}"/>
                </a:ext>
              </a:extLst>
            </p:cNvPr>
            <p:cNvGrpSpPr/>
            <p:nvPr/>
          </p:nvGrpSpPr>
          <p:grpSpPr>
            <a:xfrm rot="10800000">
              <a:off x="928821" y="5769626"/>
              <a:ext cx="4471013" cy="1008870"/>
              <a:chOff x="5706420" y="3549470"/>
              <a:chExt cx="4471013" cy="1038448"/>
            </a:xfrm>
          </p:grpSpPr>
          <p:sp>
            <p:nvSpPr>
              <p:cNvPr id="69" name="Pentagon 8">
                <a:extLst>
                  <a:ext uri="{FF2B5EF4-FFF2-40B4-BE49-F238E27FC236}">
                    <a16:creationId xmlns:a16="http://schemas.microsoft.com/office/drawing/2014/main" xmlns="" id="{378CD79D-03E9-4006-A86F-4E1FBD9713EC}"/>
                  </a:ext>
                </a:extLst>
              </p:cNvPr>
              <p:cNvSpPr/>
              <p:nvPr/>
            </p:nvSpPr>
            <p:spPr>
              <a:xfrm>
                <a:off x="5706420" y="3549470"/>
                <a:ext cx="4471013" cy="1038448"/>
              </a:xfrm>
              <a:prstGeom prst="homePlate">
                <a:avLst/>
              </a:prstGeom>
              <a:solidFill>
                <a:srgbClr val="92D05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3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xmlns="" id="{479610E3-7176-4A0F-B3C4-B689087BB7FF}"/>
                  </a:ext>
                </a:extLst>
              </p:cNvPr>
              <p:cNvSpPr txBox="1"/>
              <p:nvPr/>
            </p:nvSpPr>
            <p:spPr>
              <a:xfrm rot="10800000">
                <a:off x="5756338" y="3758324"/>
                <a:ext cx="283732" cy="578521"/>
              </a:xfrm>
              <a:prstGeom prst="rect">
                <a:avLst/>
              </a:prstGeom>
              <a:noFill/>
            </p:spPr>
            <p:txBody>
              <a:bodyPr wrap="none" lIns="0" tIns="40479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664"/>
                  </a:spcAft>
                  <a:buClr>
                    <a:srgbClr val="FFE600"/>
                  </a:buClr>
                  <a:buSzPct val="70000"/>
                  <a:buFontTx/>
                  <a:buNone/>
                  <a:tabLst/>
                  <a:defRPr/>
                </a:pPr>
                <a:r>
                  <a:rPr kumimoji="0" lang="en-US" sz="3984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6</a:t>
                </a:r>
                <a:endParaRPr kumimoji="0" lang="en-IN" sz="3984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1" name="Rechteck 65">
                <a:extLst>
                  <a:ext uri="{FF2B5EF4-FFF2-40B4-BE49-F238E27FC236}">
                    <a16:creationId xmlns:a16="http://schemas.microsoft.com/office/drawing/2014/main" xmlns="" id="{81BB997B-2138-4DCF-8EEF-83A1F5454E79}"/>
                  </a:ext>
                </a:extLst>
              </p:cNvPr>
              <p:cNvSpPr/>
              <p:nvPr/>
            </p:nvSpPr>
            <p:spPr bwMode="gray">
              <a:xfrm rot="10800000">
                <a:off x="6045722" y="3560885"/>
                <a:ext cx="3629297" cy="99435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885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992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Consultation meetings with </a:t>
                </a:r>
                <a:r>
                  <a:rPr kumimoji="0" lang="en-IN" sz="1992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MeiTY</a:t>
                </a:r>
                <a:r>
                  <a:rPr kumimoji="0" lang="en-IN" sz="1992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/ STQC/ CERT-In/ IT Vendors/ OEMs / NIC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1A5DD32D-7017-40EC-A17B-F30F8A2AD78C}"/>
                </a:ext>
              </a:extLst>
            </p:cNvPr>
            <p:cNvGrpSpPr/>
            <p:nvPr/>
          </p:nvGrpSpPr>
          <p:grpSpPr>
            <a:xfrm>
              <a:off x="821803" y="2798161"/>
              <a:ext cx="4574326" cy="996758"/>
              <a:chOff x="821803" y="2937058"/>
              <a:chExt cx="4574326" cy="996758"/>
            </a:xfrm>
          </p:grpSpPr>
          <p:sp>
            <p:nvSpPr>
              <p:cNvPr id="70" name="Pentagon 9">
                <a:extLst>
                  <a:ext uri="{FF2B5EF4-FFF2-40B4-BE49-F238E27FC236}">
                    <a16:creationId xmlns:a16="http://schemas.microsoft.com/office/drawing/2014/main" xmlns="" id="{CCD4E93E-568C-436A-993E-1B41B9CE92DB}"/>
                  </a:ext>
                </a:extLst>
              </p:cNvPr>
              <p:cNvSpPr/>
              <p:nvPr/>
            </p:nvSpPr>
            <p:spPr>
              <a:xfrm flipH="1">
                <a:off x="821803" y="2937058"/>
                <a:ext cx="4574326" cy="996758"/>
              </a:xfrm>
              <a:prstGeom prst="homePlate">
                <a:avLst/>
              </a:prstGeom>
              <a:solidFill>
                <a:srgbClr val="99CCFF"/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3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="" id="{08224A99-514B-45AF-94C0-180A273702E5}"/>
                  </a:ext>
                </a:extLst>
              </p:cNvPr>
              <p:cNvSpPr txBox="1"/>
              <p:nvPr/>
            </p:nvSpPr>
            <p:spPr>
              <a:xfrm>
                <a:off x="5035259" y="3169995"/>
                <a:ext cx="283732" cy="562043"/>
              </a:xfrm>
              <a:prstGeom prst="rect">
                <a:avLst/>
              </a:prstGeom>
              <a:noFill/>
            </p:spPr>
            <p:txBody>
              <a:bodyPr wrap="none" lIns="0" tIns="40479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664"/>
                  </a:spcAft>
                  <a:buClr>
                    <a:srgbClr val="FFE600"/>
                  </a:buClr>
                  <a:buSzPct val="70000"/>
                  <a:buFontTx/>
                  <a:buNone/>
                  <a:tabLst/>
                  <a:defRPr/>
                </a:pPr>
                <a:r>
                  <a:rPr kumimoji="0" lang="en-US" sz="3984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2</a:t>
                </a:r>
                <a:endParaRPr kumimoji="0" lang="en-IN" sz="3984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2" name="Rechteck 65">
                <a:extLst>
                  <a:ext uri="{FF2B5EF4-FFF2-40B4-BE49-F238E27FC236}">
                    <a16:creationId xmlns:a16="http://schemas.microsoft.com/office/drawing/2014/main" xmlns="" id="{DDDFDCD8-0974-4C2D-80D6-4693C5D959BD}"/>
                  </a:ext>
                </a:extLst>
              </p:cNvPr>
              <p:cNvSpPr/>
              <p:nvPr/>
            </p:nvSpPr>
            <p:spPr bwMode="gray">
              <a:xfrm>
                <a:off x="1508583" y="3077393"/>
                <a:ext cx="3557601" cy="67480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885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992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Detailed deliberations with Project Team </a:t>
                </a:r>
                <a:r>
                  <a:rPr kumimoji="0" lang="en-IN" sz="1992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(DG, CPWD)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1A682830-ED27-4BA4-B9D5-965DA4A03BA7}"/>
                </a:ext>
              </a:extLst>
            </p:cNvPr>
            <p:cNvGrpSpPr/>
            <p:nvPr/>
          </p:nvGrpSpPr>
          <p:grpSpPr>
            <a:xfrm>
              <a:off x="821803" y="4337491"/>
              <a:ext cx="4574324" cy="1038448"/>
              <a:chOff x="831162" y="4691518"/>
              <a:chExt cx="4574324" cy="1038448"/>
            </a:xfrm>
          </p:grpSpPr>
          <p:sp>
            <p:nvSpPr>
              <p:cNvPr id="68" name="Pentagon 7">
                <a:extLst>
                  <a:ext uri="{FF2B5EF4-FFF2-40B4-BE49-F238E27FC236}">
                    <a16:creationId xmlns:a16="http://schemas.microsoft.com/office/drawing/2014/main" xmlns="" id="{A591685E-901D-48AC-A2BE-5E2199CDAFFE}"/>
                  </a:ext>
                </a:extLst>
              </p:cNvPr>
              <p:cNvSpPr/>
              <p:nvPr/>
            </p:nvSpPr>
            <p:spPr>
              <a:xfrm flipH="1">
                <a:off x="831162" y="4691518"/>
                <a:ext cx="4574324" cy="1038448"/>
              </a:xfrm>
              <a:prstGeom prst="homePlate">
                <a:avLst/>
              </a:prstGeom>
              <a:solidFill>
                <a:srgbClr val="FFD7AF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3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xmlns="" id="{88600D4D-986E-4532-8936-06802DCCD5E6}"/>
                  </a:ext>
                </a:extLst>
              </p:cNvPr>
              <p:cNvSpPr txBox="1"/>
              <p:nvPr/>
            </p:nvSpPr>
            <p:spPr>
              <a:xfrm>
                <a:off x="5092768" y="5001184"/>
                <a:ext cx="283732" cy="562043"/>
              </a:xfrm>
              <a:prstGeom prst="rect">
                <a:avLst/>
              </a:prstGeom>
              <a:noFill/>
            </p:spPr>
            <p:txBody>
              <a:bodyPr wrap="none" lIns="0" tIns="40479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664"/>
                  </a:spcAft>
                  <a:buClr>
                    <a:srgbClr val="FFE600"/>
                  </a:buClr>
                  <a:buSzPct val="70000"/>
                  <a:buFontTx/>
                  <a:buNone/>
                  <a:tabLst/>
                  <a:defRPr/>
                </a:pPr>
                <a:r>
                  <a:rPr kumimoji="0" lang="en-US" sz="3984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4</a:t>
                </a:r>
                <a:endParaRPr kumimoji="0" lang="en-IN" sz="3984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3" name="Rechteck 65">
                <a:extLst>
                  <a:ext uri="{FF2B5EF4-FFF2-40B4-BE49-F238E27FC236}">
                    <a16:creationId xmlns:a16="http://schemas.microsoft.com/office/drawing/2014/main" xmlns="" id="{2B8979CD-9B49-4927-A200-ACF149CED18A}"/>
                  </a:ext>
                </a:extLst>
              </p:cNvPr>
              <p:cNvSpPr/>
              <p:nvPr/>
            </p:nvSpPr>
            <p:spPr bwMode="gray">
              <a:xfrm>
                <a:off x="1333161" y="4888427"/>
                <a:ext cx="3837782" cy="67480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885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992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Experience gathering from Govt., PSUs &amp; </a:t>
                </a:r>
                <a:r>
                  <a:rPr kumimoji="0" lang="en-IN" sz="1992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Pvt.</a:t>
                </a:r>
                <a:r>
                  <a:rPr kumimoji="0" lang="en-IN" sz="1992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companies</a:t>
                </a:r>
                <a:endParaRPr kumimoji="0" lang="en-US" sz="1992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91D93A57-9C8F-43F0-993D-9BD69D5586FB}"/>
                </a:ext>
              </a:extLst>
            </p:cNvPr>
            <p:cNvGrpSpPr/>
            <p:nvPr/>
          </p:nvGrpSpPr>
          <p:grpSpPr>
            <a:xfrm>
              <a:off x="5706419" y="4974724"/>
              <a:ext cx="4524671" cy="1038448"/>
              <a:chOff x="5706420" y="5757837"/>
              <a:chExt cx="4509991" cy="1038448"/>
            </a:xfrm>
          </p:grpSpPr>
          <p:sp>
            <p:nvSpPr>
              <p:cNvPr id="95" name="Pentagon 8">
                <a:extLst>
                  <a:ext uri="{FF2B5EF4-FFF2-40B4-BE49-F238E27FC236}">
                    <a16:creationId xmlns:a16="http://schemas.microsoft.com/office/drawing/2014/main" xmlns="" id="{A3D38043-B857-40A7-B3D9-D7524A37FEA3}"/>
                  </a:ext>
                </a:extLst>
              </p:cNvPr>
              <p:cNvSpPr/>
              <p:nvPr/>
            </p:nvSpPr>
            <p:spPr>
              <a:xfrm>
                <a:off x="5706420" y="5757837"/>
                <a:ext cx="4471013" cy="1038448"/>
              </a:xfrm>
              <a:prstGeom prst="homePlate">
                <a:avLst/>
              </a:prstGeom>
              <a:solidFill>
                <a:srgbClr val="C7ABFF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3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6" name="Rechteck 65">
                <a:extLst>
                  <a:ext uri="{FF2B5EF4-FFF2-40B4-BE49-F238E27FC236}">
                    <a16:creationId xmlns:a16="http://schemas.microsoft.com/office/drawing/2014/main" xmlns="" id="{9F2A7035-6A39-4545-84E8-ED3E4FA14AFD}"/>
                  </a:ext>
                </a:extLst>
              </p:cNvPr>
              <p:cNvSpPr/>
              <p:nvPr/>
            </p:nvSpPr>
            <p:spPr bwMode="gray">
              <a:xfrm>
                <a:off x="6192643" y="5939661"/>
                <a:ext cx="4023768" cy="67480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885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992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Brain storming conclave with stakeholders for BPR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xmlns="" id="{85D8109D-4B42-4390-90EF-1B515D97DCBE}"/>
                  </a:ext>
                </a:extLst>
              </p:cNvPr>
              <p:cNvSpPr txBox="1"/>
              <p:nvPr/>
            </p:nvSpPr>
            <p:spPr>
              <a:xfrm>
                <a:off x="5795826" y="5979089"/>
                <a:ext cx="283732" cy="562043"/>
              </a:xfrm>
              <a:prstGeom prst="rect">
                <a:avLst/>
              </a:prstGeom>
              <a:noFill/>
            </p:spPr>
            <p:txBody>
              <a:bodyPr wrap="none" lIns="0" tIns="40479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664"/>
                  </a:spcAft>
                  <a:buClr>
                    <a:srgbClr val="FFE600"/>
                  </a:buClr>
                  <a:buSzPct val="70000"/>
                  <a:buFontTx/>
                  <a:buNone/>
                  <a:tabLst/>
                  <a:defRPr/>
                </a:pPr>
                <a:r>
                  <a:rPr kumimoji="0" lang="en-US" sz="3984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5</a:t>
                </a:r>
                <a:endParaRPr kumimoji="0" lang="en-IN" sz="3984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BC9321C0-A095-412F-9DBD-1005CEA783CC}"/>
                </a:ext>
              </a:extLst>
            </p:cNvPr>
            <p:cNvGrpSpPr/>
            <p:nvPr/>
          </p:nvGrpSpPr>
          <p:grpSpPr>
            <a:xfrm>
              <a:off x="5721099" y="3349181"/>
              <a:ext cx="4471013" cy="1038448"/>
              <a:chOff x="5706420" y="3549470"/>
              <a:chExt cx="4471013" cy="1038448"/>
            </a:xfrm>
          </p:grpSpPr>
          <p:sp>
            <p:nvSpPr>
              <p:cNvPr id="34" name="Pentagon 8">
                <a:extLst>
                  <a:ext uri="{FF2B5EF4-FFF2-40B4-BE49-F238E27FC236}">
                    <a16:creationId xmlns:a16="http://schemas.microsoft.com/office/drawing/2014/main" xmlns="" id="{4B844E72-49CC-4550-BD4F-CE816F08B6A1}"/>
                  </a:ext>
                </a:extLst>
              </p:cNvPr>
              <p:cNvSpPr/>
              <p:nvPr/>
            </p:nvSpPr>
            <p:spPr>
              <a:xfrm>
                <a:off x="5706420" y="3549470"/>
                <a:ext cx="4471013" cy="1038448"/>
              </a:xfrm>
              <a:prstGeom prst="homePlate">
                <a:avLst/>
              </a:prstGeom>
              <a:solidFill>
                <a:srgbClr val="92D05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3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1663E1B4-3F7B-4429-B4D3-E201A3F749A4}"/>
                  </a:ext>
                </a:extLst>
              </p:cNvPr>
              <p:cNvSpPr txBox="1"/>
              <p:nvPr/>
            </p:nvSpPr>
            <p:spPr>
              <a:xfrm>
                <a:off x="5756339" y="3766289"/>
                <a:ext cx="283732" cy="562043"/>
              </a:xfrm>
              <a:prstGeom prst="rect">
                <a:avLst/>
              </a:prstGeom>
              <a:noFill/>
            </p:spPr>
            <p:txBody>
              <a:bodyPr wrap="none" lIns="0" tIns="40479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664"/>
                  </a:spcAft>
                  <a:buClr>
                    <a:srgbClr val="FFE600"/>
                  </a:buClr>
                  <a:buSzPct val="70000"/>
                  <a:buFontTx/>
                  <a:buNone/>
                  <a:tabLst/>
                  <a:defRPr/>
                </a:pPr>
                <a:r>
                  <a:rPr kumimoji="0" lang="en-US" sz="3984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3</a:t>
                </a:r>
                <a:endParaRPr kumimoji="0" lang="en-IN" sz="3984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" name="Rechteck 65">
                <a:extLst>
                  <a:ext uri="{FF2B5EF4-FFF2-40B4-BE49-F238E27FC236}">
                    <a16:creationId xmlns:a16="http://schemas.microsoft.com/office/drawing/2014/main" xmlns="" id="{57A87DAA-B376-43D9-B446-CA68E0FA76DC}"/>
                  </a:ext>
                </a:extLst>
              </p:cNvPr>
              <p:cNvSpPr/>
              <p:nvPr/>
            </p:nvSpPr>
            <p:spPr bwMode="gray">
              <a:xfrm>
                <a:off x="6168964" y="3574576"/>
                <a:ext cx="3614264" cy="966034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885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992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Brainstorming within Internal Committee, Task Group, Process Lead Heads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775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A0C64F-3AD1-4100-AFD7-24B8DF6FE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11" y="232560"/>
            <a:ext cx="9861114" cy="530830"/>
          </a:xfrm>
        </p:spPr>
        <p:txBody>
          <a:bodyPr/>
          <a:lstStyle/>
          <a:p>
            <a:pPr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US" sz="2500" i="1" dirty="0">
                <a:latin typeface="+mj-lt"/>
              </a:rPr>
              <a:t>CPWD Processes &amp; Functionalities To Be Automated With ERP</a:t>
            </a:r>
            <a:endParaRPr lang="en-IN" sz="2500" i="1" dirty="0">
              <a:latin typeface="+mj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2825F74-115C-4C1B-A628-4CDB7F37E40E}"/>
              </a:ext>
            </a:extLst>
          </p:cNvPr>
          <p:cNvGrpSpPr/>
          <p:nvPr/>
        </p:nvGrpSpPr>
        <p:grpSpPr>
          <a:xfrm>
            <a:off x="277792" y="881346"/>
            <a:ext cx="2715972" cy="2656607"/>
            <a:chOff x="1138336" y="950066"/>
            <a:chExt cx="2018145" cy="19765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E4C57464-879E-42FC-9D60-D11674F8AD9C}"/>
                </a:ext>
              </a:extLst>
            </p:cNvPr>
            <p:cNvSpPr/>
            <p:nvPr/>
          </p:nvSpPr>
          <p:spPr>
            <a:xfrm>
              <a:off x="1138336" y="950066"/>
              <a:ext cx="1979313" cy="1976500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5976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A5E380C5-4768-46B1-B206-98983B446223}"/>
                </a:ext>
              </a:extLst>
            </p:cNvPr>
            <p:cNvSpPr txBox="1"/>
            <p:nvPr/>
          </p:nvSpPr>
          <p:spPr>
            <a:xfrm>
              <a:off x="1224661" y="1426788"/>
              <a:ext cx="1931820" cy="1023056"/>
            </a:xfrm>
            <a:prstGeom prst="rect">
              <a:avLst/>
            </a:prstGeom>
            <a:noFill/>
          </p:spPr>
          <p:txBody>
            <a:bodyPr wrap="square" lIns="0" tIns="40479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664"/>
                </a:spcAft>
                <a:buClr>
                  <a:srgbClr val="FFE600"/>
                </a:buClr>
                <a:buSzPct val="70000"/>
                <a:buFontTx/>
                <a:buNone/>
                <a:tabLst/>
                <a:defRPr/>
              </a:pPr>
              <a:r>
                <a:rPr kumimoji="0" lang="en-IN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A3A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150+ </a:t>
              </a:r>
              <a:r>
                <a:rPr kumimoji="0" lang="en-I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Processes and sub-processes</a:t>
              </a:r>
              <a:endParaRPr kumimoji="0" lang="en-IN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C013189-47FE-46F9-BA6B-8F1C2BBB7F8A}"/>
              </a:ext>
            </a:extLst>
          </p:cNvPr>
          <p:cNvGrpSpPr/>
          <p:nvPr/>
        </p:nvGrpSpPr>
        <p:grpSpPr>
          <a:xfrm>
            <a:off x="3214050" y="1043761"/>
            <a:ext cx="6959962" cy="6246344"/>
            <a:chOff x="4051332" y="1609043"/>
            <a:chExt cx="6089860" cy="592808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2EAA3D5A-B493-4CA0-9181-1E32C2E92265}"/>
                </a:ext>
              </a:extLst>
            </p:cNvPr>
            <p:cNvSpPr txBox="1"/>
            <p:nvPr/>
          </p:nvSpPr>
          <p:spPr>
            <a:xfrm>
              <a:off x="4071433" y="3136546"/>
              <a:ext cx="2912849" cy="110904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lIns="0" tIns="44799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735"/>
                </a:spcAft>
                <a:buClr>
                  <a:srgbClr val="FFE600"/>
                </a:buClr>
                <a:buSzPct val="70000"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Construction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3FFCE72F-11C0-44AA-A98A-CAF9D3B0D882}"/>
                </a:ext>
              </a:extLst>
            </p:cNvPr>
            <p:cNvSpPr txBox="1"/>
            <p:nvPr/>
          </p:nvSpPr>
          <p:spPr>
            <a:xfrm>
              <a:off x="4075144" y="4323380"/>
              <a:ext cx="6054717" cy="886236"/>
            </a:xfrm>
            <a:prstGeom prst="rect">
              <a:avLst/>
            </a:prstGeom>
            <a:solidFill>
              <a:srgbClr val="D8D2E0"/>
            </a:solidFill>
          </p:spPr>
          <p:txBody>
            <a:bodyPr wrap="square" lIns="0" tIns="44799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735"/>
                </a:spcAft>
                <a:buClr>
                  <a:srgbClr val="FFE600"/>
                </a:buClr>
                <a:buSzPct val="70000"/>
                <a:buFontTx/>
                <a:buNone/>
                <a:tabLst/>
                <a:defRPr/>
              </a:pPr>
              <a:endPara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735"/>
                </a:spcAft>
                <a:buClr>
                  <a:srgbClr val="FFE600"/>
                </a:buClr>
                <a:buSzPct val="70000"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Maintenance Request Management</a:t>
              </a:r>
              <a:endParaRPr kumimoji="0" lang="en-I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607EC868-ED8A-4A73-A915-D78631E466A5}"/>
                </a:ext>
              </a:extLst>
            </p:cNvPr>
            <p:cNvSpPr txBox="1"/>
            <p:nvPr/>
          </p:nvSpPr>
          <p:spPr>
            <a:xfrm>
              <a:off x="4337677" y="4736994"/>
              <a:ext cx="5432043" cy="241557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lIns="44094" tIns="44799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735"/>
                </a:spcAft>
                <a:buClr>
                  <a:srgbClr val="FFE600"/>
                </a:buClr>
                <a:buSzPct val="70000"/>
                <a:buFontTx/>
                <a:buNone/>
                <a:tabLst/>
                <a:defRPr/>
              </a:pPr>
              <a:endParaRPr kumimoji="0" lang="en-IN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65090092-819B-4A3A-87B9-0FF48A1F9269}"/>
                </a:ext>
              </a:extLst>
            </p:cNvPr>
            <p:cNvSpPr txBox="1"/>
            <p:nvPr/>
          </p:nvSpPr>
          <p:spPr>
            <a:xfrm>
              <a:off x="4051332" y="5350423"/>
              <a:ext cx="6080450" cy="137752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lIns="0" tIns="44799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735"/>
                </a:spcAft>
                <a:buClr>
                  <a:srgbClr val="FFE600"/>
                </a:buClr>
                <a:buSzPct val="70000"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HQ and Allied Processes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735"/>
                </a:spcAft>
                <a:buClr>
                  <a:srgbClr val="FFE600"/>
                </a:buClr>
                <a:buSzPct val="70000"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735"/>
                </a:spcAft>
                <a:buClr>
                  <a:srgbClr val="FFE600"/>
                </a:buClr>
                <a:buSzPct val="70000"/>
                <a:buFontTx/>
                <a:buNone/>
                <a:tabLst/>
                <a:defRPr/>
              </a:pPr>
              <a:endParaRPr kumimoji="0" lang="en-I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7ADC8724-E538-4290-A9DC-C75DE731EC0D}"/>
                </a:ext>
              </a:extLst>
            </p:cNvPr>
            <p:cNvSpPr txBox="1"/>
            <p:nvPr/>
          </p:nvSpPr>
          <p:spPr>
            <a:xfrm>
              <a:off x="4092237" y="5859645"/>
              <a:ext cx="5993105" cy="787774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lIns="44094" tIns="44799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664"/>
                </a:spcAft>
                <a:buClr>
                  <a:srgbClr val="FFE600"/>
                </a:buClr>
                <a:buSzPct val="70000"/>
                <a:buFontTx/>
                <a:buNone/>
                <a:tabLst/>
                <a:defRPr/>
              </a:pPr>
              <a:r>
                <a:rPr kumimoji="0" lang="en-I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Vigilance, Vendor management, Asset management, Cadre management, Finance and fund management, Manuals, Standards and Publications, Training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0B44C8A5-39F8-45A8-9585-5C49800DFC5D}"/>
                </a:ext>
              </a:extLst>
            </p:cNvPr>
            <p:cNvSpPr txBox="1"/>
            <p:nvPr/>
          </p:nvSpPr>
          <p:spPr>
            <a:xfrm>
              <a:off x="4092237" y="2722756"/>
              <a:ext cx="5993105" cy="34086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lIns="0" tIns="44799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735"/>
                </a:spcAft>
                <a:buClr>
                  <a:srgbClr val="FFE600"/>
                </a:buClr>
                <a:buSzPct val="70000"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Works Lifecycle Management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36979B2-387E-4D73-BA90-D3504EE8FE46}"/>
                </a:ext>
              </a:extLst>
            </p:cNvPr>
            <p:cNvSpPr txBox="1"/>
            <p:nvPr/>
          </p:nvSpPr>
          <p:spPr>
            <a:xfrm>
              <a:off x="4073778" y="1609043"/>
              <a:ext cx="6026837" cy="1040792"/>
            </a:xfrm>
            <a:prstGeom prst="rect">
              <a:avLst/>
            </a:prstGeom>
            <a:solidFill>
              <a:srgbClr val="E6E6E6"/>
            </a:solidFill>
          </p:spPr>
          <p:txBody>
            <a:bodyPr wrap="square" lIns="0" tIns="44799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735"/>
                </a:spcAft>
                <a:buClr>
                  <a:srgbClr val="FFE600"/>
                </a:buClr>
                <a:buSzPct val="70000"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Common Processes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140FF547-6AF2-4160-8E13-28B4781F16D6}"/>
                </a:ext>
              </a:extLst>
            </p:cNvPr>
            <p:cNvSpPr txBox="1"/>
            <p:nvPr/>
          </p:nvSpPr>
          <p:spPr>
            <a:xfrm>
              <a:off x="4320957" y="2008073"/>
              <a:ext cx="5532477" cy="241557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lIns="44094" tIns="44799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735"/>
                </a:spcAft>
                <a:buClr>
                  <a:srgbClr val="FFE600"/>
                </a:buClr>
                <a:buSzPct val="70000"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Profile creation, Integration, feedback, grievance</a:t>
              </a:r>
              <a:endParaRPr kumimoji="0" lang="en-IN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415F88A0-EC37-4D3B-BC84-3B2D633F4637}"/>
                </a:ext>
              </a:extLst>
            </p:cNvPr>
            <p:cNvSpPr txBox="1"/>
            <p:nvPr/>
          </p:nvSpPr>
          <p:spPr>
            <a:xfrm>
              <a:off x="7081734" y="3141411"/>
              <a:ext cx="3003608" cy="112889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lIns="0" tIns="44799" rIns="0" bIns="0" rtlCol="0" anchor="ctr">
              <a:noAutofit/>
            </a:bodyPr>
            <a:lstStyle>
              <a:defPPr>
                <a:defRPr lang="en-US"/>
              </a:defPPr>
              <a:lvl1pPr algn="ctr">
                <a:lnSpc>
                  <a:spcPct val="85000"/>
                </a:lnSpc>
                <a:spcAft>
                  <a:spcPts val="735"/>
                </a:spcAft>
                <a:buClr>
                  <a:schemeClr val="accent2"/>
                </a:buClr>
                <a:buSzPct val="70000"/>
                <a:defRPr sz="2400" b="1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735"/>
                </a:spcAft>
                <a:buClr>
                  <a:srgbClr val="FFE600"/>
                </a:buClr>
                <a:buSzPct val="70000"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Maintenance</a:t>
              </a:r>
              <a:endParaRPr kumimoji="0" lang="en-I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427302D4-8C7E-4C6E-8249-C5DA3ED591AB}"/>
                </a:ext>
              </a:extLst>
            </p:cNvPr>
            <p:cNvSpPr txBox="1"/>
            <p:nvPr/>
          </p:nvSpPr>
          <p:spPr>
            <a:xfrm>
              <a:off x="7102502" y="7317071"/>
              <a:ext cx="3038690" cy="220060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FFE600"/>
                </a:buClr>
                <a:buSzPct val="70000"/>
                <a:buFontTx/>
                <a:buNone/>
                <a:tabLst/>
                <a:defRPr/>
              </a:pPr>
              <a:r>
                <a:rPr kumimoji="0" lang="en-IN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For CPWD overview, click </a:t>
              </a:r>
              <a:r>
                <a:rPr kumimoji="0" lang="en-IN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hlinkClick r:id="" action="ppaction://noaction"/>
                </a:rPr>
                <a:t>here</a:t>
              </a:r>
              <a:endParaRPr kumimoji="0" lang="en-IN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CA9E3C66-0B48-46DC-92F4-DB5F54D0BBD6}"/>
              </a:ext>
            </a:extLst>
          </p:cNvPr>
          <p:cNvGrpSpPr/>
          <p:nvPr/>
        </p:nvGrpSpPr>
        <p:grpSpPr>
          <a:xfrm>
            <a:off x="304755" y="3770729"/>
            <a:ext cx="2710463" cy="2656607"/>
            <a:chOff x="1182118" y="3255903"/>
            <a:chExt cx="2014051" cy="19765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50E2E5DF-0959-4F1F-83D4-336E9BA5EB96}"/>
                </a:ext>
              </a:extLst>
            </p:cNvPr>
            <p:cNvSpPr/>
            <p:nvPr/>
          </p:nvSpPr>
          <p:spPr>
            <a:xfrm>
              <a:off x="1182118" y="3255903"/>
              <a:ext cx="1979313" cy="1976500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5976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73E5B176-E64F-4013-B1A6-91F78D18885D}"/>
                </a:ext>
              </a:extLst>
            </p:cNvPr>
            <p:cNvSpPr txBox="1"/>
            <p:nvPr/>
          </p:nvSpPr>
          <p:spPr>
            <a:xfrm>
              <a:off x="1264349" y="3849406"/>
              <a:ext cx="1931820" cy="789492"/>
            </a:xfrm>
            <a:prstGeom prst="rect">
              <a:avLst/>
            </a:prstGeom>
            <a:noFill/>
          </p:spPr>
          <p:txBody>
            <a:bodyPr wrap="square" lIns="0" tIns="40479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664"/>
                </a:spcAft>
                <a:buClr>
                  <a:srgbClr val="FFE600"/>
                </a:buClr>
                <a:buSzPct val="70000"/>
                <a:buFontTx/>
                <a:buNone/>
                <a:tabLst/>
                <a:defRPr/>
              </a:pPr>
              <a:r>
                <a:rPr kumimoji="0" lang="en-IN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A3A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3000+ </a:t>
              </a:r>
              <a:r>
                <a:rPr kumimoji="0" lang="en-I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Functionalities</a:t>
              </a:r>
              <a:endParaRPr kumimoji="0" lang="en-IN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920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29277" y="941325"/>
            <a:ext cx="2530224" cy="2074301"/>
            <a:chOff x="471280" y="1438275"/>
            <a:chExt cx="2597930" cy="231798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0" name="Oval 29"/>
            <p:cNvSpPr/>
            <p:nvPr/>
          </p:nvSpPr>
          <p:spPr>
            <a:xfrm>
              <a:off x="751227" y="1438275"/>
              <a:ext cx="2317983" cy="2317983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IN" sz="3099" dirty="0">
                <a:solidFill>
                  <a:schemeClr val="tx1"/>
                </a:solidFill>
              </a:endParaRPr>
            </a:p>
          </p:txBody>
        </p:sp>
        <p:sp>
          <p:nvSpPr>
            <p:cNvPr id="26" name="Rechteck 24"/>
            <p:cNvSpPr/>
            <p:nvPr/>
          </p:nvSpPr>
          <p:spPr bwMode="gray">
            <a:xfrm>
              <a:off x="1308230" y="2252979"/>
              <a:ext cx="1712807" cy="71538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  <a:buClr>
                  <a:srgbClr val="FFE600"/>
                </a:buClr>
                <a:buSzPct val="70000"/>
              </a:pPr>
              <a:r>
                <a:rPr lang="en-IN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Process </a:t>
              </a:r>
            </a:p>
            <a:p>
              <a:pPr>
                <a:lnSpc>
                  <a:spcPct val="85000"/>
                </a:lnSpc>
                <a:spcAft>
                  <a:spcPts val="600"/>
                </a:spcAft>
                <a:buClr>
                  <a:srgbClr val="FFE600"/>
                </a:buClr>
                <a:buSzPct val="70000"/>
              </a:pPr>
              <a:r>
                <a:rPr lang="en-IN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Automation</a:t>
              </a:r>
            </a:p>
          </p:txBody>
        </p:sp>
        <p:sp>
          <p:nvSpPr>
            <p:cNvPr id="2" name="Oval 1"/>
            <p:cNvSpPr/>
            <p:nvPr/>
          </p:nvSpPr>
          <p:spPr>
            <a:xfrm>
              <a:off x="471280" y="2221894"/>
              <a:ext cx="750744" cy="750744"/>
            </a:xfrm>
            <a:prstGeom prst="ellipse">
              <a:avLst/>
            </a:prstGeom>
            <a:grp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US" sz="3541" b="1" dirty="0">
                  <a:solidFill>
                    <a:schemeClr val="tx1"/>
                  </a:solidFill>
                </a:rPr>
                <a:t>01</a:t>
              </a:r>
              <a:endParaRPr lang="en-IN" sz="3541" b="1" dirty="0">
                <a:solidFill>
                  <a:schemeClr val="tx1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347880" y="1752600"/>
              <a:ext cx="0" cy="1820416"/>
            </a:xfrm>
            <a:prstGeom prst="line">
              <a:avLst/>
            </a:prstGeom>
            <a:grpFill/>
            <a:ln w="19050">
              <a:solidFill>
                <a:schemeClr val="accent6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3882077" y="913216"/>
            <a:ext cx="2530224" cy="2074301"/>
            <a:chOff x="471280" y="1438275"/>
            <a:chExt cx="2597930" cy="2317983"/>
          </a:xfrm>
          <a:solidFill>
            <a:srgbClr val="B9DCFF"/>
          </a:solidFill>
        </p:grpSpPr>
        <p:sp>
          <p:nvSpPr>
            <p:cNvPr id="85" name="Oval 84"/>
            <p:cNvSpPr/>
            <p:nvPr/>
          </p:nvSpPr>
          <p:spPr>
            <a:xfrm>
              <a:off x="751227" y="1438275"/>
              <a:ext cx="2317983" cy="2317983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IN" sz="3099" dirty="0">
                <a:solidFill>
                  <a:schemeClr val="tx1"/>
                </a:solidFill>
              </a:endParaRPr>
            </a:p>
          </p:txBody>
        </p:sp>
        <p:sp>
          <p:nvSpPr>
            <p:cNvPr id="86" name="Rechteck 24"/>
            <p:cNvSpPr/>
            <p:nvPr/>
          </p:nvSpPr>
          <p:spPr bwMode="gray">
            <a:xfrm>
              <a:off x="1314464" y="2180290"/>
              <a:ext cx="1712807" cy="81082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lnSpc>
                  <a:spcPct val="95000"/>
                </a:lnSpc>
                <a:spcAft>
                  <a:spcPts val="885"/>
                </a:spcAft>
                <a:defRPr/>
              </a:pPr>
              <a:r>
                <a:rPr lang="en-US" sz="1771" b="1" dirty="0">
                  <a:solidFill>
                    <a:schemeClr val="tx1"/>
                  </a:solidFill>
                </a:rPr>
                <a:t>Collaborative </a:t>
              </a:r>
            </a:p>
            <a:p>
              <a:pPr>
                <a:lnSpc>
                  <a:spcPct val="95000"/>
                </a:lnSpc>
                <a:spcAft>
                  <a:spcPts val="885"/>
                </a:spcAft>
                <a:defRPr/>
              </a:pPr>
              <a:r>
                <a:rPr lang="en-US" sz="1771" b="1" dirty="0">
                  <a:solidFill>
                    <a:schemeClr val="tx1"/>
                  </a:solidFill>
                </a:rPr>
                <a:t>Integration</a:t>
              </a:r>
            </a:p>
          </p:txBody>
        </p:sp>
        <p:sp>
          <p:nvSpPr>
            <p:cNvPr id="87" name="Oval 86"/>
            <p:cNvSpPr/>
            <p:nvPr/>
          </p:nvSpPr>
          <p:spPr>
            <a:xfrm>
              <a:off x="471280" y="2221894"/>
              <a:ext cx="750744" cy="750744"/>
            </a:xfrm>
            <a:prstGeom prst="ellipse">
              <a:avLst/>
            </a:prstGeom>
            <a:grp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US" sz="3541" b="1" dirty="0">
                  <a:solidFill>
                    <a:schemeClr val="tx1"/>
                  </a:solidFill>
                </a:rPr>
                <a:t>02</a:t>
              </a:r>
              <a:endParaRPr lang="en-IN" sz="3541" b="1" dirty="0">
                <a:solidFill>
                  <a:schemeClr val="tx1"/>
                </a:solidFill>
              </a:endParaRPr>
            </a:p>
          </p:txBody>
        </p:sp>
        <p:cxnSp>
          <p:nvCxnSpPr>
            <p:cNvPr id="88" name="Straight Connector 87"/>
            <p:cNvCxnSpPr/>
            <p:nvPr/>
          </p:nvCxnSpPr>
          <p:spPr>
            <a:xfrm>
              <a:off x="1347880" y="1752600"/>
              <a:ext cx="0" cy="1820416"/>
            </a:xfrm>
            <a:prstGeom prst="line">
              <a:avLst/>
            </a:prstGeom>
            <a:grpFill/>
            <a:ln w="19050">
              <a:solidFill>
                <a:schemeClr val="accent6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6601099" y="942850"/>
            <a:ext cx="2867785" cy="2074301"/>
            <a:chOff x="471280" y="1438275"/>
            <a:chExt cx="2597930" cy="2317983"/>
          </a:xfrm>
          <a:solidFill>
            <a:srgbClr val="C7ABFF"/>
          </a:solidFill>
        </p:grpSpPr>
        <p:sp>
          <p:nvSpPr>
            <p:cNvPr id="90" name="Oval 89"/>
            <p:cNvSpPr/>
            <p:nvPr/>
          </p:nvSpPr>
          <p:spPr>
            <a:xfrm>
              <a:off x="751227" y="1438275"/>
              <a:ext cx="2317983" cy="2317983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IN" sz="3099" dirty="0">
                <a:solidFill>
                  <a:schemeClr val="tx1"/>
                </a:solidFill>
              </a:endParaRPr>
            </a:p>
          </p:txBody>
        </p:sp>
        <p:sp>
          <p:nvSpPr>
            <p:cNvPr id="91" name="Rechteck 24"/>
            <p:cNvSpPr/>
            <p:nvPr/>
          </p:nvSpPr>
          <p:spPr bwMode="gray">
            <a:xfrm>
              <a:off x="1257889" y="2167066"/>
              <a:ext cx="1728582" cy="81082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lnSpc>
                  <a:spcPct val="95000"/>
                </a:lnSpc>
                <a:spcAft>
                  <a:spcPts val="885"/>
                </a:spcAft>
                <a:defRPr/>
              </a:pPr>
              <a:r>
                <a:rPr lang="en-US" sz="1771" b="1" dirty="0">
                  <a:solidFill>
                    <a:schemeClr val="tx1"/>
                  </a:solidFill>
                </a:rPr>
                <a:t>System driven</a:t>
              </a:r>
            </a:p>
            <a:p>
              <a:pPr>
                <a:lnSpc>
                  <a:spcPct val="95000"/>
                </a:lnSpc>
                <a:spcAft>
                  <a:spcPts val="885"/>
                </a:spcAft>
                <a:defRPr/>
              </a:pPr>
              <a:r>
                <a:rPr lang="en-US" sz="1771" b="1" dirty="0">
                  <a:solidFill>
                    <a:schemeClr val="tx1"/>
                  </a:solidFill>
                </a:rPr>
                <a:t>Standardization</a:t>
              </a:r>
              <a:endParaRPr lang="en-US" sz="996" dirty="0">
                <a:solidFill>
                  <a:schemeClr val="tx1"/>
                </a:solidFill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471280" y="2221894"/>
              <a:ext cx="750744" cy="750744"/>
            </a:xfrm>
            <a:prstGeom prst="ellipse">
              <a:avLst/>
            </a:prstGeom>
            <a:grp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US" sz="3541" b="1" dirty="0">
                  <a:solidFill>
                    <a:schemeClr val="tx1"/>
                  </a:solidFill>
                </a:rPr>
                <a:t>03</a:t>
              </a:r>
              <a:endParaRPr lang="en-IN" sz="3541" b="1" dirty="0">
                <a:solidFill>
                  <a:schemeClr val="tx1"/>
                </a:solidFill>
              </a:endParaRPr>
            </a:p>
          </p:txBody>
        </p:sp>
        <p:cxnSp>
          <p:nvCxnSpPr>
            <p:cNvPr id="93" name="Straight Connector 92"/>
            <p:cNvCxnSpPr/>
            <p:nvPr/>
          </p:nvCxnSpPr>
          <p:spPr>
            <a:xfrm>
              <a:off x="1347880" y="1752600"/>
              <a:ext cx="0" cy="1820416"/>
            </a:xfrm>
            <a:prstGeom prst="line">
              <a:avLst/>
            </a:prstGeom>
            <a:grpFill/>
            <a:ln w="19050">
              <a:solidFill>
                <a:schemeClr val="accent6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>
            <a:off x="0" y="2771823"/>
            <a:ext cx="2630993" cy="2074301"/>
            <a:chOff x="471280" y="1438275"/>
            <a:chExt cx="2701396" cy="2317983"/>
          </a:xfrm>
          <a:solidFill>
            <a:srgbClr val="B6DBAD"/>
          </a:solidFill>
        </p:grpSpPr>
        <p:sp>
          <p:nvSpPr>
            <p:cNvPr id="95" name="Oval 94"/>
            <p:cNvSpPr/>
            <p:nvPr/>
          </p:nvSpPr>
          <p:spPr>
            <a:xfrm>
              <a:off x="751227" y="1438275"/>
              <a:ext cx="2317983" cy="2317983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IN" sz="3099" dirty="0">
                <a:solidFill>
                  <a:schemeClr val="tx1"/>
                </a:solidFill>
              </a:endParaRPr>
            </a:p>
          </p:txBody>
        </p:sp>
        <p:sp>
          <p:nvSpPr>
            <p:cNvPr id="96" name="Rechteck 24"/>
            <p:cNvSpPr/>
            <p:nvPr/>
          </p:nvSpPr>
          <p:spPr bwMode="gray">
            <a:xfrm>
              <a:off x="1325492" y="2065607"/>
              <a:ext cx="1847184" cy="110015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lnSpc>
                  <a:spcPct val="95000"/>
                </a:lnSpc>
                <a:spcAft>
                  <a:spcPts val="885"/>
                </a:spcAft>
                <a:defRPr/>
              </a:pPr>
              <a:r>
                <a:rPr lang="en-US" sz="1771" b="1" dirty="0">
                  <a:solidFill>
                    <a:schemeClr val="tx1"/>
                  </a:solidFill>
                </a:rPr>
                <a:t>Transparency</a:t>
              </a:r>
            </a:p>
            <a:p>
              <a:pPr>
                <a:lnSpc>
                  <a:spcPct val="95000"/>
                </a:lnSpc>
                <a:spcAft>
                  <a:spcPts val="885"/>
                </a:spcAft>
                <a:defRPr/>
              </a:pPr>
              <a:r>
                <a:rPr lang="en-US" sz="1771" b="1" dirty="0">
                  <a:solidFill>
                    <a:schemeClr val="tx1"/>
                  </a:solidFill>
                </a:rPr>
                <a:t>&amp; Accountability</a:t>
              </a:r>
            </a:p>
          </p:txBody>
        </p:sp>
        <p:sp>
          <p:nvSpPr>
            <p:cNvPr id="97" name="Oval 96"/>
            <p:cNvSpPr/>
            <p:nvPr/>
          </p:nvSpPr>
          <p:spPr>
            <a:xfrm>
              <a:off x="471280" y="2221894"/>
              <a:ext cx="750744" cy="750744"/>
            </a:xfrm>
            <a:prstGeom prst="ellipse">
              <a:avLst/>
            </a:prstGeom>
            <a:grp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US" sz="3541" b="1" dirty="0">
                  <a:solidFill>
                    <a:schemeClr val="tx1"/>
                  </a:solidFill>
                </a:rPr>
                <a:t>04</a:t>
              </a:r>
              <a:endParaRPr lang="en-IN" sz="3541" b="1" dirty="0">
                <a:solidFill>
                  <a:schemeClr val="tx1"/>
                </a:solidFill>
              </a:endParaRPr>
            </a:p>
          </p:txBody>
        </p:sp>
        <p:cxnSp>
          <p:nvCxnSpPr>
            <p:cNvPr id="98" name="Straight Connector 97"/>
            <p:cNvCxnSpPr/>
            <p:nvPr/>
          </p:nvCxnSpPr>
          <p:spPr>
            <a:xfrm>
              <a:off x="1347880" y="1752600"/>
              <a:ext cx="0" cy="1820416"/>
            </a:xfrm>
            <a:prstGeom prst="line">
              <a:avLst/>
            </a:prstGeom>
            <a:grpFill/>
            <a:ln w="19050">
              <a:solidFill>
                <a:schemeClr val="accent6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7931123" y="2757768"/>
            <a:ext cx="2530224" cy="2074301"/>
            <a:chOff x="471280" y="1438275"/>
            <a:chExt cx="2597930" cy="2317983"/>
          </a:xfrm>
          <a:solidFill>
            <a:srgbClr val="95CB89"/>
          </a:solidFill>
        </p:grpSpPr>
        <p:sp>
          <p:nvSpPr>
            <p:cNvPr id="100" name="Oval 99"/>
            <p:cNvSpPr/>
            <p:nvPr/>
          </p:nvSpPr>
          <p:spPr>
            <a:xfrm>
              <a:off x="751227" y="1438275"/>
              <a:ext cx="2317983" cy="2317983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IN" sz="3099" dirty="0">
                <a:solidFill>
                  <a:schemeClr val="tx1"/>
                </a:solidFill>
              </a:endParaRPr>
            </a:p>
          </p:txBody>
        </p:sp>
        <p:sp>
          <p:nvSpPr>
            <p:cNvPr id="101" name="Rechteck 24"/>
            <p:cNvSpPr/>
            <p:nvPr/>
          </p:nvSpPr>
          <p:spPr bwMode="gray">
            <a:xfrm>
              <a:off x="1347880" y="2117150"/>
              <a:ext cx="1712807" cy="141356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  <a:buClr>
                  <a:srgbClr val="FFE600"/>
                </a:buClr>
                <a:buSzPct val="70000"/>
              </a:pPr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Real Time </a:t>
              </a:r>
            </a:p>
            <a:p>
              <a:pPr>
                <a:lnSpc>
                  <a:spcPct val="85000"/>
                </a:lnSpc>
                <a:spcAft>
                  <a:spcPts val="600"/>
                </a:spcAft>
                <a:buClr>
                  <a:srgbClr val="FFE600"/>
                </a:buClr>
                <a:buSzPct val="70000"/>
              </a:pPr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Data</a:t>
              </a:r>
            </a:p>
            <a:p>
              <a:pPr>
                <a:lnSpc>
                  <a:spcPct val="85000"/>
                </a:lnSpc>
                <a:spcAft>
                  <a:spcPts val="600"/>
                </a:spcAft>
                <a:buClr>
                  <a:srgbClr val="FFE600"/>
                </a:buClr>
                <a:buSzPct val="70000"/>
              </a:pPr>
              <a:r>
                <a:rPr lang="en-US" b="1" dirty="0" err="1">
                  <a:solidFill>
                    <a:schemeClr val="tx1"/>
                  </a:solidFill>
                  <a:latin typeface="Arial" panose="020B0604020202020204" pitchFamily="34" charset="0"/>
                </a:rPr>
                <a:t>Updation</a:t>
              </a:r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 </a:t>
              </a:r>
            </a:p>
            <a:p>
              <a:pPr>
                <a:lnSpc>
                  <a:spcPct val="85000"/>
                </a:lnSpc>
                <a:spcAft>
                  <a:spcPts val="600"/>
                </a:spcAft>
                <a:buClr>
                  <a:srgbClr val="FFE600"/>
                </a:buClr>
                <a:buSzPct val="70000"/>
              </a:pP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471280" y="2221894"/>
              <a:ext cx="750744" cy="750744"/>
            </a:xfrm>
            <a:prstGeom prst="ellipse">
              <a:avLst/>
            </a:prstGeom>
            <a:grp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US" sz="3541" b="1" dirty="0">
                  <a:solidFill>
                    <a:schemeClr val="tx1"/>
                  </a:solidFill>
                </a:rPr>
                <a:t>05</a:t>
              </a:r>
              <a:endParaRPr lang="en-IN" sz="3541" b="1" dirty="0">
                <a:solidFill>
                  <a:schemeClr val="tx1"/>
                </a:solidFill>
              </a:endParaRPr>
            </a:p>
          </p:txBody>
        </p:sp>
        <p:cxnSp>
          <p:nvCxnSpPr>
            <p:cNvPr id="103" name="Straight Connector 102"/>
            <p:cNvCxnSpPr/>
            <p:nvPr/>
          </p:nvCxnSpPr>
          <p:spPr>
            <a:xfrm>
              <a:off x="1347880" y="1752600"/>
              <a:ext cx="0" cy="1820416"/>
            </a:xfrm>
            <a:prstGeom prst="line">
              <a:avLst/>
            </a:prstGeom>
            <a:grpFill/>
            <a:ln w="19050">
              <a:solidFill>
                <a:schemeClr val="accent6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1229277" y="4602321"/>
            <a:ext cx="2530224" cy="2074301"/>
            <a:chOff x="471280" y="1438275"/>
            <a:chExt cx="2597930" cy="2317983"/>
          </a:xfrm>
          <a:solidFill>
            <a:srgbClr val="C7ABFF"/>
          </a:solidFill>
        </p:grpSpPr>
        <p:sp>
          <p:nvSpPr>
            <p:cNvPr id="105" name="Oval 104"/>
            <p:cNvSpPr/>
            <p:nvPr/>
          </p:nvSpPr>
          <p:spPr>
            <a:xfrm>
              <a:off x="751227" y="1438275"/>
              <a:ext cx="2317983" cy="2317983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IN" sz="3099" dirty="0">
                <a:solidFill>
                  <a:schemeClr val="tx1"/>
                </a:solidFill>
              </a:endParaRPr>
            </a:p>
          </p:txBody>
        </p:sp>
        <p:sp>
          <p:nvSpPr>
            <p:cNvPr id="106" name="Rechteck 24"/>
            <p:cNvSpPr/>
            <p:nvPr/>
          </p:nvSpPr>
          <p:spPr bwMode="gray">
            <a:xfrm>
              <a:off x="1347878" y="1834065"/>
              <a:ext cx="1712807" cy="15184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lnSpc>
                  <a:spcPct val="95000"/>
                </a:lnSpc>
                <a:spcAft>
                  <a:spcPts val="885"/>
                </a:spcAft>
                <a:defRPr/>
              </a:pPr>
              <a:r>
                <a:rPr lang="en-US" sz="1771" b="1" dirty="0">
                  <a:solidFill>
                    <a:schemeClr val="tx1"/>
                  </a:solidFill>
                </a:rPr>
                <a:t>Online </a:t>
              </a:r>
            </a:p>
            <a:p>
              <a:pPr>
                <a:lnSpc>
                  <a:spcPct val="95000"/>
                </a:lnSpc>
                <a:spcAft>
                  <a:spcPts val="885"/>
                </a:spcAft>
                <a:defRPr/>
              </a:pPr>
              <a:r>
                <a:rPr lang="en-US" sz="1771" b="1" dirty="0">
                  <a:solidFill>
                    <a:schemeClr val="tx1"/>
                  </a:solidFill>
                </a:rPr>
                <a:t>Monitoring </a:t>
              </a:r>
            </a:p>
            <a:p>
              <a:pPr>
                <a:lnSpc>
                  <a:spcPct val="95000"/>
                </a:lnSpc>
                <a:spcAft>
                  <a:spcPts val="885"/>
                </a:spcAft>
                <a:defRPr/>
              </a:pPr>
              <a:r>
                <a:rPr lang="en-US" sz="1771" b="1" dirty="0">
                  <a:solidFill>
                    <a:schemeClr val="tx1"/>
                  </a:solidFill>
                </a:rPr>
                <a:t>&amp; Compliance</a:t>
              </a:r>
            </a:p>
          </p:txBody>
        </p:sp>
        <p:sp>
          <p:nvSpPr>
            <p:cNvPr id="107" name="Oval 106"/>
            <p:cNvSpPr/>
            <p:nvPr/>
          </p:nvSpPr>
          <p:spPr>
            <a:xfrm>
              <a:off x="471280" y="2221894"/>
              <a:ext cx="750744" cy="750744"/>
            </a:xfrm>
            <a:prstGeom prst="ellipse">
              <a:avLst/>
            </a:prstGeom>
            <a:grp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US" sz="3541" b="1" dirty="0">
                  <a:solidFill>
                    <a:schemeClr val="tx1"/>
                  </a:solidFill>
                </a:rPr>
                <a:t>06</a:t>
              </a:r>
              <a:endParaRPr lang="en-IN" sz="3541" b="1" dirty="0">
                <a:solidFill>
                  <a:schemeClr val="tx1"/>
                </a:solidFill>
              </a:endParaRPr>
            </a:p>
          </p:txBody>
        </p:sp>
        <p:cxnSp>
          <p:nvCxnSpPr>
            <p:cNvPr id="108" name="Straight Connector 107"/>
            <p:cNvCxnSpPr/>
            <p:nvPr/>
          </p:nvCxnSpPr>
          <p:spPr>
            <a:xfrm>
              <a:off x="1347880" y="1752600"/>
              <a:ext cx="0" cy="1820416"/>
            </a:xfrm>
            <a:prstGeom prst="line">
              <a:avLst/>
            </a:prstGeom>
            <a:grpFill/>
            <a:ln w="19050">
              <a:solidFill>
                <a:schemeClr val="accent6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791C9198-70F6-4B25-822D-51FCE5B21F52}"/>
              </a:ext>
            </a:extLst>
          </p:cNvPr>
          <p:cNvGrpSpPr/>
          <p:nvPr/>
        </p:nvGrpSpPr>
        <p:grpSpPr>
          <a:xfrm>
            <a:off x="3868267" y="4614189"/>
            <a:ext cx="2530224" cy="2074301"/>
            <a:chOff x="471280" y="1438275"/>
            <a:chExt cx="2597930" cy="2317983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7C421DA3-5E86-457F-83EF-486023E3D54E}"/>
                </a:ext>
              </a:extLst>
            </p:cNvPr>
            <p:cNvSpPr/>
            <p:nvPr/>
          </p:nvSpPr>
          <p:spPr>
            <a:xfrm>
              <a:off x="751227" y="1438275"/>
              <a:ext cx="2317983" cy="2317983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IN" sz="3099" dirty="0">
                <a:solidFill>
                  <a:schemeClr val="tx1"/>
                </a:solidFill>
              </a:endParaRPr>
            </a:p>
          </p:txBody>
        </p:sp>
        <p:sp>
          <p:nvSpPr>
            <p:cNvPr id="38" name="Rechteck 24">
              <a:extLst>
                <a:ext uri="{FF2B5EF4-FFF2-40B4-BE49-F238E27FC236}">
                  <a16:creationId xmlns:a16="http://schemas.microsoft.com/office/drawing/2014/main" xmlns="" id="{B91B2650-A5A6-488A-81FC-A05FBAEFFA31}"/>
                </a:ext>
              </a:extLst>
            </p:cNvPr>
            <p:cNvSpPr/>
            <p:nvPr/>
          </p:nvSpPr>
          <p:spPr bwMode="gray">
            <a:xfrm>
              <a:off x="1324341" y="1982701"/>
              <a:ext cx="1712807" cy="122913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lnSpc>
                  <a:spcPct val="95000"/>
                </a:lnSpc>
                <a:spcAft>
                  <a:spcPts val="885"/>
                </a:spcAft>
                <a:defRPr/>
              </a:pPr>
              <a:r>
                <a:rPr lang="en-US" sz="1771" b="1" dirty="0">
                  <a:solidFill>
                    <a:schemeClr val="tx1"/>
                  </a:solidFill>
                </a:rPr>
                <a:t>Knowledge </a:t>
              </a:r>
            </a:p>
            <a:p>
              <a:pPr>
                <a:lnSpc>
                  <a:spcPct val="95000"/>
                </a:lnSpc>
                <a:spcAft>
                  <a:spcPts val="885"/>
                </a:spcAft>
                <a:defRPr/>
              </a:pPr>
              <a:r>
                <a:rPr lang="en-US" sz="1771" b="1" dirty="0">
                  <a:solidFill>
                    <a:schemeClr val="tx1"/>
                  </a:solidFill>
                </a:rPr>
                <a:t>Bank </a:t>
              </a:r>
            </a:p>
            <a:p>
              <a:pPr>
                <a:lnSpc>
                  <a:spcPct val="95000"/>
                </a:lnSpc>
                <a:spcAft>
                  <a:spcPts val="885"/>
                </a:spcAft>
                <a:defRPr/>
              </a:pPr>
              <a:r>
                <a:rPr lang="en-US" sz="1771" b="1" dirty="0">
                  <a:solidFill>
                    <a:schemeClr val="tx1"/>
                  </a:solidFill>
                </a:rPr>
                <a:t>accessibility 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8E36F92C-750C-47DC-B714-5C3B7D61A5C8}"/>
                </a:ext>
              </a:extLst>
            </p:cNvPr>
            <p:cNvSpPr/>
            <p:nvPr/>
          </p:nvSpPr>
          <p:spPr>
            <a:xfrm>
              <a:off x="471280" y="2221894"/>
              <a:ext cx="750744" cy="750744"/>
            </a:xfrm>
            <a:prstGeom prst="ellipse">
              <a:avLst/>
            </a:prstGeom>
            <a:grp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US" sz="3541" b="1" dirty="0">
                  <a:solidFill>
                    <a:schemeClr val="tx1"/>
                  </a:solidFill>
                </a:rPr>
                <a:t>07</a:t>
              </a:r>
              <a:endParaRPr lang="en-IN" sz="3541" b="1" dirty="0">
                <a:solidFill>
                  <a:schemeClr val="tx1"/>
                </a:solidFill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25ABD750-CCD2-4831-8A62-6806A22A35ED}"/>
                </a:ext>
              </a:extLst>
            </p:cNvPr>
            <p:cNvCxnSpPr/>
            <p:nvPr/>
          </p:nvCxnSpPr>
          <p:spPr>
            <a:xfrm>
              <a:off x="1347880" y="1752600"/>
              <a:ext cx="0" cy="1820416"/>
            </a:xfrm>
            <a:prstGeom prst="line">
              <a:avLst/>
            </a:prstGeom>
            <a:grpFill/>
            <a:ln w="19050">
              <a:solidFill>
                <a:schemeClr val="accent6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CE99BA72-6B38-499D-8301-C37A7CB61313}"/>
              </a:ext>
            </a:extLst>
          </p:cNvPr>
          <p:cNvGrpSpPr/>
          <p:nvPr/>
        </p:nvGrpSpPr>
        <p:grpSpPr>
          <a:xfrm>
            <a:off x="6592799" y="4602322"/>
            <a:ext cx="2530224" cy="2074301"/>
            <a:chOff x="471280" y="1438275"/>
            <a:chExt cx="2597930" cy="231798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D5BA81AE-5CA7-4728-AF91-28F7A689E4B4}"/>
                </a:ext>
              </a:extLst>
            </p:cNvPr>
            <p:cNvSpPr/>
            <p:nvPr/>
          </p:nvSpPr>
          <p:spPr>
            <a:xfrm>
              <a:off x="751227" y="1438275"/>
              <a:ext cx="2317983" cy="2317983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IN" sz="3099" dirty="0">
                <a:solidFill>
                  <a:schemeClr val="tx1"/>
                </a:solidFill>
              </a:endParaRPr>
            </a:p>
          </p:txBody>
        </p:sp>
        <p:sp>
          <p:nvSpPr>
            <p:cNvPr id="43" name="Rechteck 24">
              <a:extLst>
                <a:ext uri="{FF2B5EF4-FFF2-40B4-BE49-F238E27FC236}">
                  <a16:creationId xmlns:a16="http://schemas.microsoft.com/office/drawing/2014/main" xmlns="" id="{4ACE746A-5A27-4DFF-B5AC-6620293A5D54}"/>
                </a:ext>
              </a:extLst>
            </p:cNvPr>
            <p:cNvSpPr/>
            <p:nvPr/>
          </p:nvSpPr>
          <p:spPr bwMode="gray">
            <a:xfrm>
              <a:off x="1347880" y="2205118"/>
              <a:ext cx="1712807" cy="81082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lnSpc>
                  <a:spcPct val="95000"/>
                </a:lnSpc>
                <a:spcAft>
                  <a:spcPts val="885"/>
                </a:spcAft>
                <a:defRPr/>
              </a:pPr>
              <a:r>
                <a:rPr lang="en-US" sz="1771" b="1" dirty="0">
                  <a:solidFill>
                    <a:schemeClr val="tx1"/>
                  </a:solidFill>
                </a:rPr>
                <a:t>Future Ready </a:t>
              </a:r>
            </a:p>
            <a:p>
              <a:pPr>
                <a:lnSpc>
                  <a:spcPct val="95000"/>
                </a:lnSpc>
                <a:spcAft>
                  <a:spcPts val="885"/>
                </a:spcAft>
                <a:defRPr/>
              </a:pPr>
              <a:r>
                <a:rPr lang="en-US" sz="1771" b="1" dirty="0">
                  <a:solidFill>
                    <a:schemeClr val="tx1"/>
                  </a:solidFill>
                </a:rPr>
                <a:t>ERP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7AE91662-863C-44EE-8646-D1BFE0259ED7}"/>
                </a:ext>
              </a:extLst>
            </p:cNvPr>
            <p:cNvSpPr/>
            <p:nvPr/>
          </p:nvSpPr>
          <p:spPr>
            <a:xfrm>
              <a:off x="471280" y="2221894"/>
              <a:ext cx="750744" cy="750744"/>
            </a:xfrm>
            <a:prstGeom prst="ellipse">
              <a:avLst/>
            </a:prstGeom>
            <a:grp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US" sz="3541" b="1" dirty="0">
                  <a:solidFill>
                    <a:schemeClr val="tx1"/>
                  </a:solidFill>
                </a:rPr>
                <a:t>08</a:t>
              </a:r>
              <a:endParaRPr lang="en-IN" sz="3541" b="1" dirty="0">
                <a:solidFill>
                  <a:schemeClr val="tx1"/>
                </a:solidFill>
              </a:endParaRP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E061FD78-D4C3-4D46-8C64-DECB72DDDB5E}"/>
                </a:ext>
              </a:extLst>
            </p:cNvPr>
            <p:cNvCxnSpPr/>
            <p:nvPr/>
          </p:nvCxnSpPr>
          <p:spPr>
            <a:xfrm>
              <a:off x="1347880" y="1752600"/>
              <a:ext cx="0" cy="1820416"/>
            </a:xfrm>
            <a:prstGeom prst="line">
              <a:avLst/>
            </a:prstGeom>
            <a:grpFill/>
            <a:ln w="19050">
              <a:solidFill>
                <a:schemeClr val="accent6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itle 1">
            <a:extLst>
              <a:ext uri="{FF2B5EF4-FFF2-40B4-BE49-F238E27FC236}">
                <a16:creationId xmlns:a16="http://schemas.microsoft.com/office/drawing/2014/main" xmlns="" id="{572868FB-495F-4761-AD36-4C0D1046B411}"/>
              </a:ext>
            </a:extLst>
          </p:cNvPr>
          <p:cNvSpPr txBox="1">
            <a:spLocks/>
          </p:cNvSpPr>
          <p:nvPr/>
        </p:nvSpPr>
        <p:spPr>
          <a:xfrm>
            <a:off x="627899" y="199959"/>
            <a:ext cx="9628347" cy="530830"/>
          </a:xfrm>
          <a:prstGeom prst="rect">
            <a:avLst/>
          </a:prstGeom>
        </p:spPr>
        <p:txBody>
          <a:bodyPr vert="horz" lIns="91440" tIns="91440" rIns="91440" bIns="91440" rtlCol="0" anchor="t" anchorCtr="0">
            <a:noAutofit/>
          </a:bodyPr>
          <a:lstStyle>
            <a:lvl1pPr algn="l" defTabSz="914362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GB" sz="3000" b="1" kern="1200" dirty="0">
                <a:solidFill>
                  <a:schemeClr val="tx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pPr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IN" dirty="0">
                <a:latin typeface="+mn-lt"/>
              </a:rPr>
              <a:t>Key Changes for CPWD through ERP</a:t>
            </a: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xmlns="" id="{43E7CD00-C929-42E2-824D-B1CDB75F3F0F}"/>
              </a:ext>
            </a:extLst>
          </p:cNvPr>
          <p:cNvSpPr txBox="1">
            <a:spLocks/>
          </p:cNvSpPr>
          <p:nvPr/>
        </p:nvSpPr>
        <p:spPr>
          <a:xfrm>
            <a:off x="3117081" y="2979021"/>
            <a:ext cx="4305245" cy="530830"/>
          </a:xfrm>
          <a:prstGeom prst="rect">
            <a:avLst/>
          </a:prstGeom>
        </p:spPr>
        <p:txBody>
          <a:bodyPr vert="horz" lIns="91440" tIns="91440" rIns="91440" bIns="91440" rtlCol="0" anchor="t" anchorCtr="0">
            <a:noAutofit/>
          </a:bodyPr>
          <a:lstStyle>
            <a:lvl1pPr algn="l" defTabSz="914362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GB" sz="3000" b="1" kern="1200" dirty="0">
                <a:solidFill>
                  <a:schemeClr val="tx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pPr algn="ctr"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IN" sz="3200" dirty="0">
                <a:solidFill>
                  <a:srgbClr val="1C11FF"/>
                </a:solidFill>
                <a:latin typeface="+mn-lt"/>
              </a:rPr>
              <a:t>Rejuvenating </a:t>
            </a:r>
          </a:p>
          <a:p>
            <a:pPr algn="ctr"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IN" sz="3600" dirty="0">
                <a:solidFill>
                  <a:srgbClr val="FF0000"/>
                </a:solidFill>
                <a:latin typeface="+mn-lt"/>
              </a:rPr>
              <a:t>CPWD</a:t>
            </a:r>
            <a:r>
              <a:rPr lang="en-IN" sz="3200" dirty="0">
                <a:solidFill>
                  <a:srgbClr val="1C11FF"/>
                </a:solidFill>
                <a:latin typeface="+mn-lt"/>
              </a:rPr>
              <a:t> </a:t>
            </a:r>
          </a:p>
          <a:p>
            <a:pPr algn="ctr"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IN" sz="3200" dirty="0">
                <a:solidFill>
                  <a:srgbClr val="1C11FF"/>
                </a:solidFill>
                <a:latin typeface="+mn-lt"/>
              </a:rPr>
              <a:t>Through </a:t>
            </a:r>
            <a:r>
              <a:rPr lang="en-IN" sz="3200" dirty="0">
                <a:solidFill>
                  <a:srgbClr val="FF0000"/>
                </a:solidFill>
                <a:latin typeface="+mn-lt"/>
              </a:rPr>
              <a:t>ERP</a:t>
            </a:r>
          </a:p>
        </p:txBody>
      </p:sp>
    </p:spTree>
    <p:extLst>
      <p:ext uri="{BB962C8B-B14F-4D97-AF65-F5344CB8AC3E}">
        <p14:creationId xmlns:p14="http://schemas.microsoft.com/office/powerpoint/2010/main" val="8090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0303E0D5-201C-4D93-93E8-37D2395965DE}"/>
              </a:ext>
            </a:extLst>
          </p:cNvPr>
          <p:cNvGrpSpPr/>
          <p:nvPr/>
        </p:nvGrpSpPr>
        <p:grpSpPr>
          <a:xfrm>
            <a:off x="226881" y="838856"/>
            <a:ext cx="10244400" cy="5912126"/>
            <a:chOff x="239804" y="1107487"/>
            <a:chExt cx="10181591" cy="570651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2C65EC2A-3374-4890-8627-203A70D56C0A}"/>
                </a:ext>
              </a:extLst>
            </p:cNvPr>
            <p:cNvSpPr/>
            <p:nvPr/>
          </p:nvSpPr>
          <p:spPr>
            <a:xfrm>
              <a:off x="3102367" y="2653111"/>
              <a:ext cx="4484318" cy="1141808"/>
            </a:xfrm>
            <a:prstGeom prst="ellipse">
              <a:avLst/>
            </a:prstGeom>
            <a:solidFill>
              <a:srgbClr val="C7ABFF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Foundational IT - ERP</a:t>
              </a:r>
              <a:endParaRPr kumimoji="0" lang="en-I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FD0612CC-DAFD-46CA-B4FF-12A7809E18B5}"/>
                </a:ext>
              </a:extLst>
            </p:cNvPr>
            <p:cNvSpPr/>
            <p:nvPr/>
          </p:nvSpPr>
          <p:spPr>
            <a:xfrm>
              <a:off x="239804" y="1985659"/>
              <a:ext cx="2084401" cy="1094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SCADA</a:t>
              </a:r>
              <a:endPara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0F99D0AF-5827-473A-B47A-F2A313E819FE}"/>
                </a:ext>
              </a:extLst>
            </p:cNvPr>
            <p:cNvSpPr/>
            <p:nvPr/>
          </p:nvSpPr>
          <p:spPr>
            <a:xfrm>
              <a:off x="2136838" y="1111865"/>
              <a:ext cx="1691013" cy="89403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IoT</a:t>
              </a:r>
              <a:endParaRPr kumimoji="0" lang="en-I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EE93FFDA-9D36-4668-8E18-369D8549DF30}"/>
                </a:ext>
              </a:extLst>
            </p:cNvPr>
            <p:cNvSpPr/>
            <p:nvPr/>
          </p:nvSpPr>
          <p:spPr>
            <a:xfrm>
              <a:off x="4494809" y="1107487"/>
              <a:ext cx="1691013" cy="89403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BIM</a:t>
              </a:r>
              <a:endParaRPr kumimoji="0" lang="en-I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B426EA92-DE15-4FBA-AD3B-E5DC182DA0B7}"/>
                </a:ext>
              </a:extLst>
            </p:cNvPr>
            <p:cNvSpPr/>
            <p:nvPr/>
          </p:nvSpPr>
          <p:spPr>
            <a:xfrm>
              <a:off x="6947535" y="1111865"/>
              <a:ext cx="1691013" cy="89403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BMS</a:t>
              </a:r>
              <a:endParaRPr kumimoji="0" lang="en-I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395F70C9-68BB-4D68-A1F8-75629B5354D3}"/>
                </a:ext>
              </a:extLst>
            </p:cNvPr>
            <p:cNvSpPr/>
            <p:nvPr/>
          </p:nvSpPr>
          <p:spPr>
            <a:xfrm>
              <a:off x="8335578" y="1964565"/>
              <a:ext cx="2085817" cy="109556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Imaging, VR &amp; AR</a:t>
              </a:r>
              <a:endPara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xmlns="" id="{FBFCE14D-E717-4378-8422-5EAF6369D9F8}"/>
                </a:ext>
              </a:extLst>
            </p:cNvPr>
            <p:cNvCxnSpPr>
              <a:cxnSpLocks/>
              <a:stCxn id="28" idx="5"/>
              <a:endCxn id="16" idx="2"/>
            </p:cNvCxnSpPr>
            <p:nvPr/>
          </p:nvCxnSpPr>
          <p:spPr>
            <a:xfrm>
              <a:off x="2018952" y="2919788"/>
              <a:ext cx="1083416" cy="304227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ysDot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xmlns="" id="{2C849BC3-7C66-4789-B596-B3F456990FDF}"/>
                </a:ext>
              </a:extLst>
            </p:cNvPr>
            <p:cNvCxnSpPr>
              <a:cxnSpLocks/>
              <a:stCxn id="29" idx="4"/>
              <a:endCxn id="16" idx="1"/>
            </p:cNvCxnSpPr>
            <p:nvPr/>
          </p:nvCxnSpPr>
          <p:spPr>
            <a:xfrm>
              <a:off x="2982346" y="2005903"/>
              <a:ext cx="776734" cy="814422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ysDot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xmlns="" id="{02615684-52A3-4B2C-89C7-AE9C020A696B}"/>
                </a:ext>
              </a:extLst>
            </p:cNvPr>
            <p:cNvCxnSpPr>
              <a:cxnSpLocks/>
              <a:stCxn id="30" idx="4"/>
              <a:endCxn id="16" idx="0"/>
            </p:cNvCxnSpPr>
            <p:nvPr/>
          </p:nvCxnSpPr>
          <p:spPr>
            <a:xfrm>
              <a:off x="5340317" y="2001525"/>
              <a:ext cx="4210" cy="651587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ysDot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xmlns="" id="{C27B1448-3ADF-4C7A-BFFD-B06140EE4BE8}"/>
                </a:ext>
              </a:extLst>
            </p:cNvPr>
            <p:cNvCxnSpPr>
              <a:cxnSpLocks/>
              <a:stCxn id="31" idx="4"/>
              <a:endCxn id="16" idx="7"/>
            </p:cNvCxnSpPr>
            <p:nvPr/>
          </p:nvCxnSpPr>
          <p:spPr>
            <a:xfrm flipH="1">
              <a:off x="6929972" y="2005903"/>
              <a:ext cx="863070" cy="814422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ysDot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xmlns="" id="{121D0750-D2AA-4327-BA9E-AE9602A882F0}"/>
                </a:ext>
              </a:extLst>
            </p:cNvPr>
            <p:cNvCxnSpPr>
              <a:cxnSpLocks/>
              <a:stCxn id="33" idx="3"/>
              <a:endCxn id="16" idx="6"/>
            </p:cNvCxnSpPr>
            <p:nvPr/>
          </p:nvCxnSpPr>
          <p:spPr>
            <a:xfrm flipH="1">
              <a:off x="7586685" y="2899684"/>
              <a:ext cx="1054354" cy="324331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ysDot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65" name="Arrow: Down 64">
              <a:extLst>
                <a:ext uri="{FF2B5EF4-FFF2-40B4-BE49-F238E27FC236}">
                  <a16:creationId xmlns:a16="http://schemas.microsoft.com/office/drawing/2014/main" xmlns="" id="{089D9B6A-72B9-46CB-B954-451E301CDFE4}"/>
                </a:ext>
              </a:extLst>
            </p:cNvPr>
            <p:cNvSpPr/>
            <p:nvPr/>
          </p:nvSpPr>
          <p:spPr>
            <a:xfrm>
              <a:off x="5152914" y="3792614"/>
              <a:ext cx="374806" cy="534387"/>
            </a:xfrm>
            <a:prstGeom prst="downArrow">
              <a:avLst>
                <a:gd name="adj1" fmla="val 29878"/>
                <a:gd name="adj2" fmla="val 50000"/>
              </a:avLst>
            </a:prstGeom>
            <a:solidFill>
              <a:schemeClr val="bg1">
                <a:lumMod val="60000"/>
                <a:lumOff val="40000"/>
              </a:schemeClr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xmlns="" id="{286C39C8-DF4F-4E0D-AE5A-9341518EC38E}"/>
                </a:ext>
              </a:extLst>
            </p:cNvPr>
            <p:cNvGrpSpPr/>
            <p:nvPr/>
          </p:nvGrpSpPr>
          <p:grpSpPr>
            <a:xfrm>
              <a:off x="1742682" y="4321782"/>
              <a:ext cx="7255406" cy="880349"/>
              <a:chOff x="1726279" y="4492254"/>
              <a:chExt cx="7255406" cy="1118569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xmlns="" id="{B86F3D34-E10A-4DDC-A511-F8D39DDC3456}"/>
                  </a:ext>
                </a:extLst>
              </p:cNvPr>
              <p:cNvSpPr/>
              <p:nvPr/>
            </p:nvSpPr>
            <p:spPr>
              <a:xfrm>
                <a:off x="1726279" y="4498886"/>
                <a:ext cx="2300608" cy="108000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Artificial Intelligence</a:t>
                </a:r>
                <a:endParaRPr kumimoji="0" lang="en-I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xmlns="" id="{DD21976C-DAE4-4ACB-B986-6CE6A48E6F55}"/>
                  </a:ext>
                </a:extLst>
              </p:cNvPr>
              <p:cNvSpPr/>
              <p:nvPr/>
            </p:nvSpPr>
            <p:spPr>
              <a:xfrm flipH="1">
                <a:off x="4225431" y="4492254"/>
                <a:ext cx="2300608" cy="1079999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Machine Learning</a:t>
                </a:r>
                <a:endParaRPr kumimoji="0" lang="en-I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xmlns="" id="{264EB4F3-1206-4F8A-9D76-112E31206EC3}"/>
                  </a:ext>
                </a:extLst>
              </p:cNvPr>
              <p:cNvSpPr/>
              <p:nvPr/>
            </p:nvSpPr>
            <p:spPr>
              <a:xfrm>
                <a:off x="6681077" y="4530824"/>
                <a:ext cx="2300608" cy="1079999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Data Analytics</a:t>
                </a:r>
                <a:endParaRPr kumimoji="0" lang="en-I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2" name="Arrow: Down 101">
              <a:extLst>
                <a:ext uri="{FF2B5EF4-FFF2-40B4-BE49-F238E27FC236}">
                  <a16:creationId xmlns:a16="http://schemas.microsoft.com/office/drawing/2014/main" xmlns="" id="{61386E07-85DC-402C-BAF8-30D4A24219FA}"/>
                </a:ext>
              </a:extLst>
            </p:cNvPr>
            <p:cNvSpPr/>
            <p:nvPr/>
          </p:nvSpPr>
          <p:spPr>
            <a:xfrm rot="1614789">
              <a:off x="2887588" y="3409902"/>
              <a:ext cx="386113" cy="926732"/>
            </a:xfrm>
            <a:prstGeom prst="downArrow">
              <a:avLst>
                <a:gd name="adj1" fmla="val 29878"/>
                <a:gd name="adj2" fmla="val 50000"/>
              </a:avLst>
            </a:prstGeom>
            <a:solidFill>
              <a:schemeClr val="bg1">
                <a:lumMod val="60000"/>
                <a:lumOff val="40000"/>
              </a:schemeClr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3" name="Arrow: Down 102">
              <a:extLst>
                <a:ext uri="{FF2B5EF4-FFF2-40B4-BE49-F238E27FC236}">
                  <a16:creationId xmlns:a16="http://schemas.microsoft.com/office/drawing/2014/main" xmlns="" id="{3F56FD71-97EB-4D52-884F-D14D4B9175BB}"/>
                </a:ext>
              </a:extLst>
            </p:cNvPr>
            <p:cNvSpPr/>
            <p:nvPr/>
          </p:nvSpPr>
          <p:spPr>
            <a:xfrm rot="19918371">
              <a:off x="7380397" y="3444278"/>
              <a:ext cx="402489" cy="971861"/>
            </a:xfrm>
            <a:prstGeom prst="downArrow">
              <a:avLst>
                <a:gd name="adj1" fmla="val 29878"/>
                <a:gd name="adj2" fmla="val 50000"/>
              </a:avLst>
            </a:prstGeom>
            <a:solidFill>
              <a:schemeClr val="bg1">
                <a:lumMod val="60000"/>
                <a:lumOff val="40000"/>
              </a:schemeClr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Freeform 34">
              <a:extLst>
                <a:ext uri="{FF2B5EF4-FFF2-40B4-BE49-F238E27FC236}">
                  <a16:creationId xmlns:a16="http://schemas.microsoft.com/office/drawing/2014/main" xmlns="" id="{0165F7EA-7299-4012-8A85-12583D12B3D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667155" y="5605841"/>
              <a:ext cx="1349999" cy="1208159"/>
            </a:xfrm>
            <a:custGeom>
              <a:avLst/>
              <a:gdLst>
                <a:gd name="T0" fmla="*/ 2147483647 w 5332"/>
                <a:gd name="T1" fmla="*/ 2147483647 h 4763"/>
                <a:gd name="T2" fmla="*/ 2147483647 w 5332"/>
                <a:gd name="T3" fmla="*/ 2147483647 h 4763"/>
                <a:gd name="T4" fmla="*/ 2147483647 w 5332"/>
                <a:gd name="T5" fmla="*/ 2147483647 h 4763"/>
                <a:gd name="T6" fmla="*/ 2147483647 w 5332"/>
                <a:gd name="T7" fmla="*/ 2147483647 h 4763"/>
                <a:gd name="T8" fmla="*/ 2147483647 w 5332"/>
                <a:gd name="T9" fmla="*/ 2147483647 h 4763"/>
                <a:gd name="T10" fmla="*/ 2147483647 w 5332"/>
                <a:gd name="T11" fmla="*/ 2147483647 h 4763"/>
                <a:gd name="T12" fmla="*/ 2147483647 w 5332"/>
                <a:gd name="T13" fmla="*/ 2147483647 h 4763"/>
                <a:gd name="T14" fmla="*/ 2147483647 w 5332"/>
                <a:gd name="T15" fmla="*/ 2147483647 h 4763"/>
                <a:gd name="T16" fmla="*/ 2147483647 w 5332"/>
                <a:gd name="T17" fmla="*/ 2147483647 h 4763"/>
                <a:gd name="T18" fmla="*/ 2147483647 w 5332"/>
                <a:gd name="T19" fmla="*/ 2147483647 h 4763"/>
                <a:gd name="T20" fmla="*/ 2147483647 w 5332"/>
                <a:gd name="T21" fmla="*/ 2147483647 h 4763"/>
                <a:gd name="T22" fmla="*/ 2147483647 w 5332"/>
                <a:gd name="T23" fmla="*/ 2147483647 h 4763"/>
                <a:gd name="T24" fmla="*/ 2147483647 w 5332"/>
                <a:gd name="T25" fmla="*/ 2147483647 h 4763"/>
                <a:gd name="T26" fmla="*/ 2147483647 w 5332"/>
                <a:gd name="T27" fmla="*/ 2147483647 h 4763"/>
                <a:gd name="T28" fmla="*/ 2147483647 w 5332"/>
                <a:gd name="T29" fmla="*/ 2147483647 h 4763"/>
                <a:gd name="T30" fmla="*/ 2147483647 w 5332"/>
                <a:gd name="T31" fmla="*/ 2147483647 h 4763"/>
                <a:gd name="T32" fmla="*/ 2147483647 w 5332"/>
                <a:gd name="T33" fmla="*/ 2147483647 h 4763"/>
                <a:gd name="T34" fmla="*/ 2147483647 w 5332"/>
                <a:gd name="T35" fmla="*/ 2147483647 h 4763"/>
                <a:gd name="T36" fmla="*/ 2147483647 w 5332"/>
                <a:gd name="T37" fmla="*/ 2147483647 h 4763"/>
                <a:gd name="T38" fmla="*/ 2147483647 w 5332"/>
                <a:gd name="T39" fmla="*/ 2147483647 h 4763"/>
                <a:gd name="T40" fmla="*/ 2147483647 w 5332"/>
                <a:gd name="T41" fmla="*/ 0 h 4763"/>
                <a:gd name="T42" fmla="*/ 2147483647 w 5332"/>
                <a:gd name="T43" fmla="*/ 2147483647 h 4763"/>
                <a:gd name="T44" fmla="*/ 2147483647 w 5332"/>
                <a:gd name="T45" fmla="*/ 2147483647 h 4763"/>
                <a:gd name="T46" fmla="*/ 2147483647 w 5332"/>
                <a:gd name="T47" fmla="*/ 2147483647 h 4763"/>
                <a:gd name="T48" fmla="*/ 2147483647 w 5332"/>
                <a:gd name="T49" fmla="*/ 2147483647 h 4763"/>
                <a:gd name="T50" fmla="*/ 2147483647 w 5332"/>
                <a:gd name="T51" fmla="*/ 2147483647 h 4763"/>
                <a:gd name="T52" fmla="*/ 2147483647 w 5332"/>
                <a:gd name="T53" fmla="*/ 2147483647 h 4763"/>
                <a:gd name="T54" fmla="*/ 2147483647 w 5332"/>
                <a:gd name="T55" fmla="*/ 2147483647 h 4763"/>
                <a:gd name="T56" fmla="*/ 2147483647 w 5332"/>
                <a:gd name="T57" fmla="*/ 2147483647 h 4763"/>
                <a:gd name="T58" fmla="*/ 0 w 5332"/>
                <a:gd name="T59" fmla="*/ 2147483647 h 4763"/>
                <a:gd name="T60" fmla="*/ 2147483647 w 5332"/>
                <a:gd name="T61" fmla="*/ 2147483647 h 4763"/>
                <a:gd name="T62" fmla="*/ 2147483647 w 5332"/>
                <a:gd name="T63" fmla="*/ 2147483647 h 4763"/>
                <a:gd name="T64" fmla="*/ 2147483647 w 5332"/>
                <a:gd name="T65" fmla="*/ 0 h 4763"/>
                <a:gd name="T66" fmla="*/ 2147483647 w 5332"/>
                <a:gd name="T67" fmla="*/ 2147483647 h 4763"/>
                <a:gd name="T68" fmla="*/ 2147483647 w 5332"/>
                <a:gd name="T69" fmla="*/ 2147483647 h 4763"/>
                <a:gd name="T70" fmla="*/ 2147483647 w 5332"/>
                <a:gd name="T71" fmla="*/ 2147483647 h 4763"/>
                <a:gd name="T72" fmla="*/ 2147483647 w 5332"/>
                <a:gd name="T73" fmla="*/ 2147483647 h 4763"/>
                <a:gd name="T74" fmla="*/ 2147483647 w 5332"/>
                <a:gd name="T75" fmla="*/ 2147483647 h 4763"/>
                <a:gd name="T76" fmla="*/ 2147483647 w 5332"/>
                <a:gd name="T77" fmla="*/ 2147483647 h 4763"/>
                <a:gd name="T78" fmla="*/ 2147483647 w 5332"/>
                <a:gd name="T79" fmla="*/ 2147483647 h 4763"/>
                <a:gd name="T80" fmla="*/ 2147483647 w 5332"/>
                <a:gd name="T81" fmla="*/ 2147483647 h 4763"/>
                <a:gd name="T82" fmla="*/ 2147483647 w 5332"/>
                <a:gd name="T83" fmla="*/ 2147483647 h 4763"/>
                <a:gd name="T84" fmla="*/ 2147483647 w 5332"/>
                <a:gd name="T85" fmla="*/ 2147483647 h 4763"/>
                <a:gd name="T86" fmla="*/ 2147483647 w 5332"/>
                <a:gd name="T87" fmla="*/ 2147483647 h 4763"/>
                <a:gd name="T88" fmla="*/ 2147483647 w 5332"/>
                <a:gd name="T89" fmla="*/ 2147483647 h 4763"/>
                <a:gd name="T90" fmla="*/ 2147483647 w 5332"/>
                <a:gd name="T91" fmla="*/ 2147483647 h 4763"/>
                <a:gd name="T92" fmla="*/ 2147483647 w 5332"/>
                <a:gd name="T93" fmla="*/ 2147483647 h 4763"/>
                <a:gd name="T94" fmla="*/ 2147483647 w 5332"/>
                <a:gd name="T95" fmla="*/ 2147483647 h 4763"/>
                <a:gd name="T96" fmla="*/ 2147483647 w 5332"/>
                <a:gd name="T97" fmla="*/ 2147483647 h 4763"/>
                <a:gd name="T98" fmla="*/ 2147483647 w 5332"/>
                <a:gd name="T99" fmla="*/ 2147483647 h 4763"/>
                <a:gd name="T100" fmla="*/ 2147483647 w 5332"/>
                <a:gd name="T101" fmla="*/ 2147483647 h 4763"/>
                <a:gd name="T102" fmla="*/ 2147483647 w 5332"/>
                <a:gd name="T103" fmla="*/ 2147483647 h 4763"/>
                <a:gd name="T104" fmla="*/ 2147483647 w 5332"/>
                <a:gd name="T105" fmla="*/ 2147483647 h 4763"/>
                <a:gd name="T106" fmla="*/ 2147483647 w 5332"/>
                <a:gd name="T107" fmla="*/ 2147483647 h 4763"/>
                <a:gd name="T108" fmla="*/ 2147483647 w 5332"/>
                <a:gd name="T109" fmla="*/ 2147483647 h 4763"/>
                <a:gd name="T110" fmla="*/ 2147483647 w 5332"/>
                <a:gd name="T111" fmla="*/ 2147483647 h 4763"/>
                <a:gd name="T112" fmla="*/ 2147483647 w 5332"/>
                <a:gd name="T113" fmla="*/ 2147483647 h 476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332"/>
                <a:gd name="T172" fmla="*/ 0 h 4763"/>
                <a:gd name="T173" fmla="*/ 5332 w 5332"/>
                <a:gd name="T174" fmla="*/ 4763 h 476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332" h="4763">
                  <a:moveTo>
                    <a:pt x="2132" y="4305"/>
                  </a:moveTo>
                  <a:lnTo>
                    <a:pt x="2885" y="4305"/>
                  </a:lnTo>
                  <a:lnTo>
                    <a:pt x="2885" y="4413"/>
                  </a:lnTo>
                  <a:lnTo>
                    <a:pt x="2041" y="4413"/>
                  </a:lnTo>
                  <a:lnTo>
                    <a:pt x="1813" y="4548"/>
                  </a:lnTo>
                  <a:lnTo>
                    <a:pt x="3515" y="4548"/>
                  </a:lnTo>
                  <a:lnTo>
                    <a:pt x="3260" y="4394"/>
                  </a:lnTo>
                  <a:lnTo>
                    <a:pt x="3248" y="4386"/>
                  </a:lnTo>
                  <a:lnTo>
                    <a:pt x="3239" y="4379"/>
                  </a:lnTo>
                  <a:lnTo>
                    <a:pt x="3231" y="4371"/>
                  </a:lnTo>
                  <a:lnTo>
                    <a:pt x="3223" y="4365"/>
                  </a:lnTo>
                  <a:lnTo>
                    <a:pt x="3216" y="4356"/>
                  </a:lnTo>
                  <a:lnTo>
                    <a:pt x="3211" y="4347"/>
                  </a:lnTo>
                  <a:lnTo>
                    <a:pt x="3205" y="4339"/>
                  </a:lnTo>
                  <a:lnTo>
                    <a:pt x="3201" y="4331"/>
                  </a:lnTo>
                  <a:lnTo>
                    <a:pt x="3195" y="4312"/>
                  </a:lnTo>
                  <a:lnTo>
                    <a:pt x="3192" y="4292"/>
                  </a:lnTo>
                  <a:lnTo>
                    <a:pt x="3189" y="4271"/>
                  </a:lnTo>
                  <a:lnTo>
                    <a:pt x="3189" y="4246"/>
                  </a:lnTo>
                  <a:lnTo>
                    <a:pt x="3189" y="4063"/>
                  </a:lnTo>
                  <a:lnTo>
                    <a:pt x="3404" y="4063"/>
                  </a:lnTo>
                  <a:lnTo>
                    <a:pt x="3404" y="4175"/>
                  </a:lnTo>
                  <a:lnTo>
                    <a:pt x="3405" y="4197"/>
                  </a:lnTo>
                  <a:lnTo>
                    <a:pt x="3408" y="4213"/>
                  </a:lnTo>
                  <a:lnTo>
                    <a:pt x="3413" y="4228"/>
                  </a:lnTo>
                  <a:lnTo>
                    <a:pt x="3421" y="4238"/>
                  </a:lnTo>
                  <a:lnTo>
                    <a:pt x="3431" y="4249"/>
                  </a:lnTo>
                  <a:lnTo>
                    <a:pt x="3443" y="4259"/>
                  </a:lnTo>
                  <a:lnTo>
                    <a:pt x="3475" y="4277"/>
                  </a:lnTo>
                  <a:lnTo>
                    <a:pt x="3815" y="4480"/>
                  </a:lnTo>
                  <a:lnTo>
                    <a:pt x="3827" y="4487"/>
                  </a:lnTo>
                  <a:lnTo>
                    <a:pt x="3837" y="4495"/>
                  </a:lnTo>
                  <a:lnTo>
                    <a:pt x="3847" y="4503"/>
                  </a:lnTo>
                  <a:lnTo>
                    <a:pt x="3855" y="4512"/>
                  </a:lnTo>
                  <a:lnTo>
                    <a:pt x="3863" y="4523"/>
                  </a:lnTo>
                  <a:lnTo>
                    <a:pt x="3871" y="4532"/>
                  </a:lnTo>
                  <a:lnTo>
                    <a:pt x="3878" y="4544"/>
                  </a:lnTo>
                  <a:lnTo>
                    <a:pt x="3883" y="4555"/>
                  </a:lnTo>
                  <a:lnTo>
                    <a:pt x="3887" y="4566"/>
                  </a:lnTo>
                  <a:lnTo>
                    <a:pt x="3891" y="4578"/>
                  </a:lnTo>
                  <a:lnTo>
                    <a:pt x="3895" y="4590"/>
                  </a:lnTo>
                  <a:lnTo>
                    <a:pt x="3896" y="4602"/>
                  </a:lnTo>
                  <a:lnTo>
                    <a:pt x="3898" y="4614"/>
                  </a:lnTo>
                  <a:lnTo>
                    <a:pt x="3899" y="4625"/>
                  </a:lnTo>
                  <a:lnTo>
                    <a:pt x="3899" y="4637"/>
                  </a:lnTo>
                  <a:lnTo>
                    <a:pt x="3898" y="4649"/>
                  </a:lnTo>
                  <a:lnTo>
                    <a:pt x="3895" y="4661"/>
                  </a:lnTo>
                  <a:lnTo>
                    <a:pt x="3892" y="4672"/>
                  </a:lnTo>
                  <a:lnTo>
                    <a:pt x="3888" y="4682"/>
                  </a:lnTo>
                  <a:lnTo>
                    <a:pt x="3884" y="4693"/>
                  </a:lnTo>
                  <a:lnTo>
                    <a:pt x="3879" y="4703"/>
                  </a:lnTo>
                  <a:lnTo>
                    <a:pt x="3872" y="4712"/>
                  </a:lnTo>
                  <a:lnTo>
                    <a:pt x="3865" y="4721"/>
                  </a:lnTo>
                  <a:lnTo>
                    <a:pt x="3857" y="4729"/>
                  </a:lnTo>
                  <a:lnTo>
                    <a:pt x="3849" y="4736"/>
                  </a:lnTo>
                  <a:lnTo>
                    <a:pt x="3839" y="4743"/>
                  </a:lnTo>
                  <a:lnTo>
                    <a:pt x="3828" y="4750"/>
                  </a:lnTo>
                  <a:lnTo>
                    <a:pt x="3817" y="4754"/>
                  </a:lnTo>
                  <a:lnTo>
                    <a:pt x="3804" y="4758"/>
                  </a:lnTo>
                  <a:lnTo>
                    <a:pt x="3792" y="4760"/>
                  </a:lnTo>
                  <a:lnTo>
                    <a:pt x="3777" y="4763"/>
                  </a:lnTo>
                  <a:lnTo>
                    <a:pt x="3762" y="4763"/>
                  </a:lnTo>
                  <a:lnTo>
                    <a:pt x="1571" y="4763"/>
                  </a:lnTo>
                  <a:lnTo>
                    <a:pt x="1556" y="4763"/>
                  </a:lnTo>
                  <a:lnTo>
                    <a:pt x="1542" y="4760"/>
                  </a:lnTo>
                  <a:lnTo>
                    <a:pt x="1528" y="4758"/>
                  </a:lnTo>
                  <a:lnTo>
                    <a:pt x="1516" y="4754"/>
                  </a:lnTo>
                  <a:lnTo>
                    <a:pt x="1505" y="4750"/>
                  </a:lnTo>
                  <a:lnTo>
                    <a:pt x="1495" y="4743"/>
                  </a:lnTo>
                  <a:lnTo>
                    <a:pt x="1484" y="4736"/>
                  </a:lnTo>
                  <a:lnTo>
                    <a:pt x="1476" y="4729"/>
                  </a:lnTo>
                  <a:lnTo>
                    <a:pt x="1468" y="4721"/>
                  </a:lnTo>
                  <a:lnTo>
                    <a:pt x="1460" y="4712"/>
                  </a:lnTo>
                  <a:lnTo>
                    <a:pt x="1454" y="4703"/>
                  </a:lnTo>
                  <a:lnTo>
                    <a:pt x="1449" y="4693"/>
                  </a:lnTo>
                  <a:lnTo>
                    <a:pt x="1444" y="4682"/>
                  </a:lnTo>
                  <a:lnTo>
                    <a:pt x="1441" y="4672"/>
                  </a:lnTo>
                  <a:lnTo>
                    <a:pt x="1438" y="4660"/>
                  </a:lnTo>
                  <a:lnTo>
                    <a:pt x="1436" y="4649"/>
                  </a:lnTo>
                  <a:lnTo>
                    <a:pt x="1434" y="4637"/>
                  </a:lnTo>
                  <a:lnTo>
                    <a:pt x="1434" y="4625"/>
                  </a:lnTo>
                  <a:lnTo>
                    <a:pt x="1436" y="4613"/>
                  </a:lnTo>
                  <a:lnTo>
                    <a:pt x="1437" y="4601"/>
                  </a:lnTo>
                  <a:lnTo>
                    <a:pt x="1438" y="4590"/>
                  </a:lnTo>
                  <a:lnTo>
                    <a:pt x="1442" y="4578"/>
                  </a:lnTo>
                  <a:lnTo>
                    <a:pt x="1446" y="4566"/>
                  </a:lnTo>
                  <a:lnTo>
                    <a:pt x="1450" y="4555"/>
                  </a:lnTo>
                  <a:lnTo>
                    <a:pt x="1456" y="4543"/>
                  </a:lnTo>
                  <a:lnTo>
                    <a:pt x="1462" y="4532"/>
                  </a:lnTo>
                  <a:lnTo>
                    <a:pt x="1469" y="4523"/>
                  </a:lnTo>
                  <a:lnTo>
                    <a:pt x="1477" y="4512"/>
                  </a:lnTo>
                  <a:lnTo>
                    <a:pt x="1487" y="4503"/>
                  </a:lnTo>
                  <a:lnTo>
                    <a:pt x="1496" y="4495"/>
                  </a:lnTo>
                  <a:lnTo>
                    <a:pt x="1507" y="4487"/>
                  </a:lnTo>
                  <a:lnTo>
                    <a:pt x="1519" y="4480"/>
                  </a:lnTo>
                  <a:lnTo>
                    <a:pt x="1865" y="4277"/>
                  </a:lnTo>
                  <a:lnTo>
                    <a:pt x="1878" y="4268"/>
                  </a:lnTo>
                  <a:lnTo>
                    <a:pt x="1890" y="4256"/>
                  </a:lnTo>
                  <a:lnTo>
                    <a:pt x="1901" y="4242"/>
                  </a:lnTo>
                  <a:lnTo>
                    <a:pt x="1911" y="4228"/>
                  </a:lnTo>
                  <a:lnTo>
                    <a:pt x="1919" y="4212"/>
                  </a:lnTo>
                  <a:lnTo>
                    <a:pt x="1924" y="4194"/>
                  </a:lnTo>
                  <a:lnTo>
                    <a:pt x="1928" y="4177"/>
                  </a:lnTo>
                  <a:lnTo>
                    <a:pt x="1929" y="4158"/>
                  </a:lnTo>
                  <a:lnTo>
                    <a:pt x="1929" y="4063"/>
                  </a:lnTo>
                  <a:lnTo>
                    <a:pt x="2144" y="4063"/>
                  </a:lnTo>
                  <a:lnTo>
                    <a:pt x="2144" y="4198"/>
                  </a:lnTo>
                  <a:lnTo>
                    <a:pt x="2144" y="4226"/>
                  </a:lnTo>
                  <a:lnTo>
                    <a:pt x="2141" y="4257"/>
                  </a:lnTo>
                  <a:lnTo>
                    <a:pt x="2137" y="4285"/>
                  </a:lnTo>
                  <a:lnTo>
                    <a:pt x="2135" y="4296"/>
                  </a:lnTo>
                  <a:lnTo>
                    <a:pt x="2132" y="4305"/>
                  </a:lnTo>
                  <a:close/>
                  <a:moveTo>
                    <a:pt x="5117" y="3741"/>
                  </a:moveTo>
                  <a:lnTo>
                    <a:pt x="5117" y="215"/>
                  </a:lnTo>
                  <a:lnTo>
                    <a:pt x="215" y="215"/>
                  </a:lnTo>
                  <a:lnTo>
                    <a:pt x="215" y="3741"/>
                  </a:lnTo>
                  <a:lnTo>
                    <a:pt x="5117" y="3741"/>
                  </a:lnTo>
                  <a:close/>
                  <a:moveTo>
                    <a:pt x="182" y="0"/>
                  </a:moveTo>
                  <a:lnTo>
                    <a:pt x="5151" y="0"/>
                  </a:lnTo>
                  <a:lnTo>
                    <a:pt x="5167" y="1"/>
                  </a:lnTo>
                  <a:lnTo>
                    <a:pt x="5183" y="3"/>
                  </a:lnTo>
                  <a:lnTo>
                    <a:pt x="5199" y="7"/>
                  </a:lnTo>
                  <a:lnTo>
                    <a:pt x="5215" y="12"/>
                  </a:lnTo>
                  <a:lnTo>
                    <a:pt x="5231" y="19"/>
                  </a:lnTo>
                  <a:lnTo>
                    <a:pt x="5246" y="27"/>
                  </a:lnTo>
                  <a:lnTo>
                    <a:pt x="5261" y="36"/>
                  </a:lnTo>
                  <a:lnTo>
                    <a:pt x="5274" y="46"/>
                  </a:lnTo>
                  <a:lnTo>
                    <a:pt x="5286" y="58"/>
                  </a:lnTo>
                  <a:lnTo>
                    <a:pt x="5297" y="71"/>
                  </a:lnTo>
                  <a:lnTo>
                    <a:pt x="5308" y="86"/>
                  </a:lnTo>
                  <a:lnTo>
                    <a:pt x="5316" y="101"/>
                  </a:lnTo>
                  <a:lnTo>
                    <a:pt x="5323" y="117"/>
                  </a:lnTo>
                  <a:lnTo>
                    <a:pt x="5328" y="134"/>
                  </a:lnTo>
                  <a:lnTo>
                    <a:pt x="5331" y="153"/>
                  </a:lnTo>
                  <a:lnTo>
                    <a:pt x="5332" y="173"/>
                  </a:lnTo>
                  <a:lnTo>
                    <a:pt x="5332" y="3782"/>
                  </a:lnTo>
                  <a:lnTo>
                    <a:pt x="5331" y="3802"/>
                  </a:lnTo>
                  <a:lnTo>
                    <a:pt x="5328" y="3821"/>
                  </a:lnTo>
                  <a:lnTo>
                    <a:pt x="5323" y="3839"/>
                  </a:lnTo>
                  <a:lnTo>
                    <a:pt x="5316" y="3855"/>
                  </a:lnTo>
                  <a:lnTo>
                    <a:pt x="5308" y="3869"/>
                  </a:lnTo>
                  <a:lnTo>
                    <a:pt x="5297" y="3884"/>
                  </a:lnTo>
                  <a:lnTo>
                    <a:pt x="5286" y="3898"/>
                  </a:lnTo>
                  <a:lnTo>
                    <a:pt x="5274" y="3910"/>
                  </a:lnTo>
                  <a:lnTo>
                    <a:pt x="5261" y="3919"/>
                  </a:lnTo>
                  <a:lnTo>
                    <a:pt x="5246" y="3928"/>
                  </a:lnTo>
                  <a:lnTo>
                    <a:pt x="5231" y="3937"/>
                  </a:lnTo>
                  <a:lnTo>
                    <a:pt x="5215" y="3943"/>
                  </a:lnTo>
                  <a:lnTo>
                    <a:pt x="5199" y="3949"/>
                  </a:lnTo>
                  <a:lnTo>
                    <a:pt x="5183" y="3953"/>
                  </a:lnTo>
                  <a:lnTo>
                    <a:pt x="5167" y="3954"/>
                  </a:lnTo>
                  <a:lnTo>
                    <a:pt x="5151" y="3955"/>
                  </a:lnTo>
                  <a:lnTo>
                    <a:pt x="182" y="3955"/>
                  </a:lnTo>
                  <a:lnTo>
                    <a:pt x="165" y="3954"/>
                  </a:lnTo>
                  <a:lnTo>
                    <a:pt x="149" y="3953"/>
                  </a:lnTo>
                  <a:lnTo>
                    <a:pt x="133" y="3949"/>
                  </a:lnTo>
                  <a:lnTo>
                    <a:pt x="117" y="3943"/>
                  </a:lnTo>
                  <a:lnTo>
                    <a:pt x="101" y="3937"/>
                  </a:lnTo>
                  <a:lnTo>
                    <a:pt x="86" y="3928"/>
                  </a:lnTo>
                  <a:lnTo>
                    <a:pt x="72" y="3919"/>
                  </a:lnTo>
                  <a:lnTo>
                    <a:pt x="59" y="3910"/>
                  </a:lnTo>
                  <a:lnTo>
                    <a:pt x="46" y="3898"/>
                  </a:lnTo>
                  <a:lnTo>
                    <a:pt x="35" y="3884"/>
                  </a:lnTo>
                  <a:lnTo>
                    <a:pt x="25" y="3869"/>
                  </a:lnTo>
                  <a:lnTo>
                    <a:pt x="16" y="3855"/>
                  </a:lnTo>
                  <a:lnTo>
                    <a:pt x="9" y="3839"/>
                  </a:lnTo>
                  <a:lnTo>
                    <a:pt x="5" y="3821"/>
                  </a:lnTo>
                  <a:lnTo>
                    <a:pt x="1" y="3802"/>
                  </a:lnTo>
                  <a:lnTo>
                    <a:pt x="0" y="3782"/>
                  </a:lnTo>
                  <a:lnTo>
                    <a:pt x="0" y="173"/>
                  </a:lnTo>
                  <a:lnTo>
                    <a:pt x="1" y="153"/>
                  </a:lnTo>
                  <a:lnTo>
                    <a:pt x="5" y="134"/>
                  </a:lnTo>
                  <a:lnTo>
                    <a:pt x="9" y="117"/>
                  </a:lnTo>
                  <a:lnTo>
                    <a:pt x="16" y="101"/>
                  </a:lnTo>
                  <a:lnTo>
                    <a:pt x="25" y="86"/>
                  </a:lnTo>
                  <a:lnTo>
                    <a:pt x="35" y="71"/>
                  </a:lnTo>
                  <a:lnTo>
                    <a:pt x="46" y="58"/>
                  </a:lnTo>
                  <a:lnTo>
                    <a:pt x="59" y="46"/>
                  </a:lnTo>
                  <a:lnTo>
                    <a:pt x="72" y="36"/>
                  </a:lnTo>
                  <a:lnTo>
                    <a:pt x="86" y="27"/>
                  </a:lnTo>
                  <a:lnTo>
                    <a:pt x="101" y="19"/>
                  </a:lnTo>
                  <a:lnTo>
                    <a:pt x="117" y="12"/>
                  </a:lnTo>
                  <a:lnTo>
                    <a:pt x="133" y="7"/>
                  </a:lnTo>
                  <a:lnTo>
                    <a:pt x="149" y="3"/>
                  </a:lnTo>
                  <a:lnTo>
                    <a:pt x="165" y="1"/>
                  </a:lnTo>
                  <a:lnTo>
                    <a:pt x="182" y="0"/>
                  </a:lnTo>
                  <a:close/>
                  <a:moveTo>
                    <a:pt x="824" y="2718"/>
                  </a:moveTo>
                  <a:lnTo>
                    <a:pt x="2848" y="694"/>
                  </a:lnTo>
                  <a:lnTo>
                    <a:pt x="2924" y="770"/>
                  </a:lnTo>
                  <a:lnTo>
                    <a:pt x="900" y="2793"/>
                  </a:lnTo>
                  <a:lnTo>
                    <a:pt x="824" y="2718"/>
                  </a:lnTo>
                  <a:close/>
                  <a:moveTo>
                    <a:pt x="1299" y="2733"/>
                  </a:moveTo>
                  <a:lnTo>
                    <a:pt x="2184" y="1848"/>
                  </a:lnTo>
                  <a:lnTo>
                    <a:pt x="2259" y="1924"/>
                  </a:lnTo>
                  <a:lnTo>
                    <a:pt x="1375" y="2809"/>
                  </a:lnTo>
                  <a:lnTo>
                    <a:pt x="1299" y="2733"/>
                  </a:lnTo>
                  <a:close/>
                  <a:moveTo>
                    <a:pt x="2666" y="3264"/>
                  </a:moveTo>
                  <a:lnTo>
                    <a:pt x="2666" y="3264"/>
                  </a:lnTo>
                  <a:lnTo>
                    <a:pt x="2686" y="3266"/>
                  </a:lnTo>
                  <a:lnTo>
                    <a:pt x="2705" y="3268"/>
                  </a:lnTo>
                  <a:lnTo>
                    <a:pt x="2722" y="3272"/>
                  </a:lnTo>
                  <a:lnTo>
                    <a:pt x="2740" y="3279"/>
                  </a:lnTo>
                  <a:lnTo>
                    <a:pt x="2756" y="3287"/>
                  </a:lnTo>
                  <a:lnTo>
                    <a:pt x="2772" y="3297"/>
                  </a:lnTo>
                  <a:lnTo>
                    <a:pt x="2787" y="3307"/>
                  </a:lnTo>
                  <a:lnTo>
                    <a:pt x="2800" y="3319"/>
                  </a:lnTo>
                  <a:lnTo>
                    <a:pt x="2812" y="3333"/>
                  </a:lnTo>
                  <a:lnTo>
                    <a:pt x="2823" y="3348"/>
                  </a:lnTo>
                  <a:lnTo>
                    <a:pt x="2832" y="3364"/>
                  </a:lnTo>
                  <a:lnTo>
                    <a:pt x="2840" y="3380"/>
                  </a:lnTo>
                  <a:lnTo>
                    <a:pt x="2847" y="3397"/>
                  </a:lnTo>
                  <a:lnTo>
                    <a:pt x="2852" y="3416"/>
                  </a:lnTo>
                  <a:lnTo>
                    <a:pt x="2855" y="3435"/>
                  </a:lnTo>
                  <a:lnTo>
                    <a:pt x="2855" y="3454"/>
                  </a:lnTo>
                  <a:lnTo>
                    <a:pt x="2855" y="3474"/>
                  </a:lnTo>
                  <a:lnTo>
                    <a:pt x="2852" y="3492"/>
                  </a:lnTo>
                  <a:lnTo>
                    <a:pt x="2847" y="3510"/>
                  </a:lnTo>
                  <a:lnTo>
                    <a:pt x="2840" y="3527"/>
                  </a:lnTo>
                  <a:lnTo>
                    <a:pt x="2832" y="3545"/>
                  </a:lnTo>
                  <a:lnTo>
                    <a:pt x="2823" y="3560"/>
                  </a:lnTo>
                  <a:lnTo>
                    <a:pt x="2812" y="3574"/>
                  </a:lnTo>
                  <a:lnTo>
                    <a:pt x="2800" y="3588"/>
                  </a:lnTo>
                  <a:lnTo>
                    <a:pt x="2787" y="3600"/>
                  </a:lnTo>
                  <a:lnTo>
                    <a:pt x="2772" y="3612"/>
                  </a:lnTo>
                  <a:lnTo>
                    <a:pt x="2756" y="3621"/>
                  </a:lnTo>
                  <a:lnTo>
                    <a:pt x="2740" y="3629"/>
                  </a:lnTo>
                  <a:lnTo>
                    <a:pt x="2722" y="3635"/>
                  </a:lnTo>
                  <a:lnTo>
                    <a:pt x="2705" y="3640"/>
                  </a:lnTo>
                  <a:lnTo>
                    <a:pt x="2686" y="3643"/>
                  </a:lnTo>
                  <a:lnTo>
                    <a:pt x="2666" y="3644"/>
                  </a:lnTo>
                  <a:lnTo>
                    <a:pt x="2647" y="3643"/>
                  </a:lnTo>
                  <a:lnTo>
                    <a:pt x="2628" y="3640"/>
                  </a:lnTo>
                  <a:lnTo>
                    <a:pt x="2610" y="3635"/>
                  </a:lnTo>
                  <a:lnTo>
                    <a:pt x="2592" y="3629"/>
                  </a:lnTo>
                  <a:lnTo>
                    <a:pt x="2576" y="3621"/>
                  </a:lnTo>
                  <a:lnTo>
                    <a:pt x="2560" y="3612"/>
                  </a:lnTo>
                  <a:lnTo>
                    <a:pt x="2545" y="3600"/>
                  </a:lnTo>
                  <a:lnTo>
                    <a:pt x="2532" y="3588"/>
                  </a:lnTo>
                  <a:lnTo>
                    <a:pt x="2520" y="3574"/>
                  </a:lnTo>
                  <a:lnTo>
                    <a:pt x="2509" y="3560"/>
                  </a:lnTo>
                  <a:lnTo>
                    <a:pt x="2500" y="3545"/>
                  </a:lnTo>
                  <a:lnTo>
                    <a:pt x="2492" y="3527"/>
                  </a:lnTo>
                  <a:lnTo>
                    <a:pt x="2485" y="3510"/>
                  </a:lnTo>
                  <a:lnTo>
                    <a:pt x="2481" y="3492"/>
                  </a:lnTo>
                  <a:lnTo>
                    <a:pt x="2478" y="3474"/>
                  </a:lnTo>
                  <a:lnTo>
                    <a:pt x="2477" y="3454"/>
                  </a:lnTo>
                  <a:lnTo>
                    <a:pt x="2478" y="3435"/>
                  </a:lnTo>
                  <a:lnTo>
                    <a:pt x="2481" y="3416"/>
                  </a:lnTo>
                  <a:lnTo>
                    <a:pt x="2485" y="3397"/>
                  </a:lnTo>
                  <a:lnTo>
                    <a:pt x="2492" y="3380"/>
                  </a:lnTo>
                  <a:lnTo>
                    <a:pt x="2500" y="3364"/>
                  </a:lnTo>
                  <a:lnTo>
                    <a:pt x="2509" y="3348"/>
                  </a:lnTo>
                  <a:lnTo>
                    <a:pt x="2520" y="3333"/>
                  </a:lnTo>
                  <a:lnTo>
                    <a:pt x="2532" y="3319"/>
                  </a:lnTo>
                  <a:lnTo>
                    <a:pt x="2545" y="3307"/>
                  </a:lnTo>
                  <a:lnTo>
                    <a:pt x="2560" y="3297"/>
                  </a:lnTo>
                  <a:lnTo>
                    <a:pt x="2576" y="3287"/>
                  </a:lnTo>
                  <a:lnTo>
                    <a:pt x="2592" y="3279"/>
                  </a:lnTo>
                  <a:lnTo>
                    <a:pt x="2610" y="3272"/>
                  </a:lnTo>
                  <a:lnTo>
                    <a:pt x="2628" y="3268"/>
                  </a:lnTo>
                  <a:lnTo>
                    <a:pt x="2647" y="3266"/>
                  </a:lnTo>
                  <a:lnTo>
                    <a:pt x="2666" y="3264"/>
                  </a:lnTo>
                  <a:close/>
                  <a:moveTo>
                    <a:pt x="2666" y="3372"/>
                  </a:moveTo>
                  <a:lnTo>
                    <a:pt x="2666" y="3372"/>
                  </a:lnTo>
                  <a:lnTo>
                    <a:pt x="2658" y="3372"/>
                  </a:lnTo>
                  <a:lnTo>
                    <a:pt x="2650" y="3373"/>
                  </a:lnTo>
                  <a:lnTo>
                    <a:pt x="2642" y="3376"/>
                  </a:lnTo>
                  <a:lnTo>
                    <a:pt x="2634" y="3378"/>
                  </a:lnTo>
                  <a:lnTo>
                    <a:pt x="2620" y="3385"/>
                  </a:lnTo>
                  <a:lnTo>
                    <a:pt x="2608" y="3396"/>
                  </a:lnTo>
                  <a:lnTo>
                    <a:pt x="2598" y="3408"/>
                  </a:lnTo>
                  <a:lnTo>
                    <a:pt x="2591" y="3421"/>
                  </a:lnTo>
                  <a:lnTo>
                    <a:pt x="2588" y="3429"/>
                  </a:lnTo>
                  <a:lnTo>
                    <a:pt x="2585" y="3437"/>
                  </a:lnTo>
                  <a:lnTo>
                    <a:pt x="2584" y="3445"/>
                  </a:lnTo>
                  <a:lnTo>
                    <a:pt x="2584" y="3454"/>
                  </a:lnTo>
                  <a:lnTo>
                    <a:pt x="2584" y="3463"/>
                  </a:lnTo>
                  <a:lnTo>
                    <a:pt x="2585" y="3471"/>
                  </a:lnTo>
                  <a:lnTo>
                    <a:pt x="2588" y="3479"/>
                  </a:lnTo>
                  <a:lnTo>
                    <a:pt x="2591" y="3486"/>
                  </a:lnTo>
                  <a:lnTo>
                    <a:pt x="2598" y="3500"/>
                  </a:lnTo>
                  <a:lnTo>
                    <a:pt x="2608" y="3513"/>
                  </a:lnTo>
                  <a:lnTo>
                    <a:pt x="2620" y="3522"/>
                  </a:lnTo>
                  <a:lnTo>
                    <a:pt x="2634" y="3530"/>
                  </a:lnTo>
                  <a:lnTo>
                    <a:pt x="2642" y="3533"/>
                  </a:lnTo>
                  <a:lnTo>
                    <a:pt x="2650" y="3534"/>
                  </a:lnTo>
                  <a:lnTo>
                    <a:pt x="2658" y="3535"/>
                  </a:lnTo>
                  <a:lnTo>
                    <a:pt x="2666" y="3537"/>
                  </a:lnTo>
                  <a:lnTo>
                    <a:pt x="2674" y="3535"/>
                  </a:lnTo>
                  <a:lnTo>
                    <a:pt x="2682" y="3534"/>
                  </a:lnTo>
                  <a:lnTo>
                    <a:pt x="2690" y="3533"/>
                  </a:lnTo>
                  <a:lnTo>
                    <a:pt x="2698" y="3530"/>
                  </a:lnTo>
                  <a:lnTo>
                    <a:pt x="2712" y="3522"/>
                  </a:lnTo>
                  <a:lnTo>
                    <a:pt x="2724" y="3513"/>
                  </a:lnTo>
                  <a:lnTo>
                    <a:pt x="2734" y="3500"/>
                  </a:lnTo>
                  <a:lnTo>
                    <a:pt x="2742" y="3486"/>
                  </a:lnTo>
                  <a:lnTo>
                    <a:pt x="2745" y="3479"/>
                  </a:lnTo>
                  <a:lnTo>
                    <a:pt x="2747" y="3471"/>
                  </a:lnTo>
                  <a:lnTo>
                    <a:pt x="2748" y="3463"/>
                  </a:lnTo>
                  <a:lnTo>
                    <a:pt x="2748" y="3454"/>
                  </a:lnTo>
                  <a:lnTo>
                    <a:pt x="2748" y="3445"/>
                  </a:lnTo>
                  <a:lnTo>
                    <a:pt x="2747" y="3437"/>
                  </a:lnTo>
                  <a:lnTo>
                    <a:pt x="2745" y="3429"/>
                  </a:lnTo>
                  <a:lnTo>
                    <a:pt x="2742" y="3421"/>
                  </a:lnTo>
                  <a:lnTo>
                    <a:pt x="2734" y="3408"/>
                  </a:lnTo>
                  <a:lnTo>
                    <a:pt x="2724" y="3396"/>
                  </a:lnTo>
                  <a:lnTo>
                    <a:pt x="2712" y="3385"/>
                  </a:lnTo>
                  <a:lnTo>
                    <a:pt x="2698" y="3378"/>
                  </a:lnTo>
                  <a:lnTo>
                    <a:pt x="2690" y="3376"/>
                  </a:lnTo>
                  <a:lnTo>
                    <a:pt x="2682" y="3373"/>
                  </a:lnTo>
                  <a:lnTo>
                    <a:pt x="2674" y="3372"/>
                  </a:lnTo>
                  <a:lnTo>
                    <a:pt x="2666" y="3372"/>
                  </a:lnTo>
                  <a:close/>
                  <a:moveTo>
                    <a:pt x="4599" y="498"/>
                  </a:moveTo>
                  <a:lnTo>
                    <a:pt x="518" y="498"/>
                  </a:lnTo>
                  <a:lnTo>
                    <a:pt x="518" y="3082"/>
                  </a:lnTo>
                  <a:lnTo>
                    <a:pt x="4814" y="3082"/>
                  </a:lnTo>
                  <a:lnTo>
                    <a:pt x="4814" y="390"/>
                  </a:lnTo>
                  <a:lnTo>
                    <a:pt x="4921" y="390"/>
                  </a:lnTo>
                  <a:lnTo>
                    <a:pt x="4921" y="3189"/>
                  </a:lnTo>
                  <a:lnTo>
                    <a:pt x="411" y="3189"/>
                  </a:lnTo>
                  <a:lnTo>
                    <a:pt x="411" y="390"/>
                  </a:lnTo>
                  <a:lnTo>
                    <a:pt x="4599" y="390"/>
                  </a:lnTo>
                  <a:lnTo>
                    <a:pt x="4599" y="498"/>
                  </a:lnTo>
                  <a:close/>
                </a:path>
              </a:pathLst>
            </a:custGeom>
            <a:solidFill>
              <a:srgbClr val="FFFFFF">
                <a:lumMod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10119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xmlns="" id="{FD981EFF-3143-42FE-AA7A-DAB77B0110C2}"/>
                </a:ext>
              </a:extLst>
            </p:cNvPr>
            <p:cNvSpPr txBox="1"/>
            <p:nvPr/>
          </p:nvSpPr>
          <p:spPr>
            <a:xfrm>
              <a:off x="773655" y="6191876"/>
              <a:ext cx="3095539" cy="338663"/>
            </a:xfrm>
            <a:prstGeom prst="rect">
              <a:avLst/>
            </a:prstGeom>
            <a:noFill/>
          </p:spPr>
          <p:txBody>
            <a:bodyPr wrap="none" lIns="0" tIns="36576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FFE600"/>
                </a:buClr>
                <a:buSzPct val="70000"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C11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Process transactions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4E2AC9C5-077B-4478-9DF4-44C8CD22DFF7}"/>
                </a:ext>
              </a:extLst>
            </p:cNvPr>
            <p:cNvSpPr/>
            <p:nvPr/>
          </p:nvSpPr>
          <p:spPr>
            <a:xfrm>
              <a:off x="7288658" y="6173987"/>
              <a:ext cx="2699778" cy="4062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FFE600"/>
                </a:buClr>
                <a:buSzPct val="70000"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C11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User dashboards</a:t>
              </a:r>
              <a:endPara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srgbClr val="1C11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xmlns="" id="{169FAD02-C842-45B2-9B84-ACD26A7908F9}"/>
                </a:ext>
              </a:extLst>
            </p:cNvPr>
            <p:cNvCxnSpPr>
              <a:cxnSpLocks/>
              <a:stCxn id="72" idx="4"/>
            </p:cNvCxnSpPr>
            <p:nvPr/>
          </p:nvCxnSpPr>
          <p:spPr>
            <a:xfrm>
              <a:off x="2892986" y="5176995"/>
              <a:ext cx="1760313" cy="950761"/>
            </a:xfrm>
            <a:prstGeom prst="straightConnector1">
              <a:avLst/>
            </a:prstGeom>
            <a:ln w="57150">
              <a:solidFill>
                <a:schemeClr val="tx1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xmlns="" id="{630F2CB3-E058-45CC-8952-D9144349F319}"/>
                </a:ext>
              </a:extLst>
            </p:cNvPr>
            <p:cNvCxnSpPr>
              <a:cxnSpLocks/>
              <a:stCxn id="75" idx="4"/>
            </p:cNvCxnSpPr>
            <p:nvPr/>
          </p:nvCxnSpPr>
          <p:spPr>
            <a:xfrm flipH="1">
              <a:off x="6031012" y="5202131"/>
              <a:ext cx="1816773" cy="927093"/>
            </a:xfrm>
            <a:prstGeom prst="straightConnector1">
              <a:avLst/>
            </a:prstGeom>
            <a:ln w="57150">
              <a:solidFill>
                <a:schemeClr val="tx1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xmlns="" id="{C51145F3-4326-406B-A769-6B4CAEFD7B6A}"/>
                </a:ext>
              </a:extLst>
            </p:cNvPr>
            <p:cNvCxnSpPr>
              <a:cxnSpLocks/>
              <a:stCxn id="73" idx="4"/>
            </p:cNvCxnSpPr>
            <p:nvPr/>
          </p:nvCxnSpPr>
          <p:spPr>
            <a:xfrm>
              <a:off x="5392138" y="5171776"/>
              <a:ext cx="3494" cy="515449"/>
            </a:xfrm>
            <a:prstGeom prst="straightConnector1">
              <a:avLst/>
            </a:prstGeom>
            <a:ln w="57150">
              <a:solidFill>
                <a:schemeClr val="tx1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xmlns="" id="{888E94A3-9675-4BCD-B193-1F5FB4095BDC}"/>
              </a:ext>
            </a:extLst>
          </p:cNvPr>
          <p:cNvSpPr txBox="1">
            <a:spLocks/>
          </p:cNvSpPr>
          <p:nvPr/>
        </p:nvSpPr>
        <p:spPr>
          <a:xfrm>
            <a:off x="583517" y="201614"/>
            <a:ext cx="9887764" cy="530830"/>
          </a:xfrm>
          <a:prstGeom prst="rect">
            <a:avLst/>
          </a:prstGeom>
        </p:spPr>
        <p:txBody>
          <a:bodyPr vert="horz" lIns="91440" tIns="91440" rIns="91440" bIns="91440" rtlCol="0" anchor="t" anchorCtr="0">
            <a:noAutofit/>
          </a:bodyPr>
          <a:lstStyle>
            <a:lvl1pPr algn="l" defTabSz="914362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GB" sz="3000" b="1" kern="1200" dirty="0">
                <a:solidFill>
                  <a:schemeClr val="tx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362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>
                <a:srgbClr val="FFE600"/>
              </a:buClr>
              <a:buSzPct val="70000"/>
              <a:buFontTx/>
              <a:buNone/>
              <a:tabLst/>
              <a:defRPr/>
            </a:pPr>
            <a:r>
              <a:rPr kumimoji="0" lang="en-IN" sz="25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rPr>
              <a:t>ERP system configuration for Predictive Intelligence</a:t>
            </a:r>
          </a:p>
        </p:txBody>
      </p:sp>
    </p:spTree>
    <p:extLst>
      <p:ext uri="{BB962C8B-B14F-4D97-AF65-F5344CB8AC3E}">
        <p14:creationId xmlns:p14="http://schemas.microsoft.com/office/powerpoint/2010/main" val="42631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Y_Presentation_Regular_Print">
  <a:themeElements>
    <a:clrScheme name="Custom 2">
      <a:dk1>
        <a:srgbClr val="000000"/>
      </a:dk1>
      <a:lt1>
        <a:srgbClr val="808080"/>
      </a:lt1>
      <a:dk2>
        <a:srgbClr val="FFFFFF"/>
      </a:dk2>
      <a:lt2>
        <a:srgbClr val="808080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2.xml><?xml version="1.0" encoding="utf-8"?>
<a:theme xmlns:a="http://schemas.openxmlformats.org/drawingml/2006/main" name="EY light background">
  <a:themeElements>
    <a:clrScheme name="Custom 8">
      <a:dk1>
        <a:srgbClr val="FFFFFF"/>
      </a:dk1>
      <a:lt1>
        <a:srgbClr val="2E2E38"/>
      </a:lt1>
      <a:dk2>
        <a:srgbClr val="FFE600"/>
      </a:dk2>
      <a:lt2>
        <a:srgbClr val="000000"/>
      </a:lt2>
      <a:accent1>
        <a:srgbClr val="2DB757"/>
      </a:accent1>
      <a:accent2>
        <a:srgbClr val="27ACAA"/>
      </a:accent2>
      <a:accent3>
        <a:srgbClr val="188CE5"/>
      </a:accent3>
      <a:accent4>
        <a:srgbClr val="3D108A"/>
      </a:accent4>
      <a:accent5>
        <a:srgbClr val="FF4136"/>
      </a:accent5>
      <a:accent6>
        <a:srgbClr val="FF6D00"/>
      </a:accent6>
      <a:hlink>
        <a:srgbClr val="0000FF"/>
      </a:hlink>
      <a:folHlink>
        <a:srgbClr val="800080"/>
      </a:folHlink>
    </a:clrScheme>
    <a:fontScheme name="Custom 1">
      <a:majorFont>
        <a:latin typeface="EYInterstate Light"/>
        <a:ea typeface=""/>
        <a:cs typeface=""/>
      </a:majorFont>
      <a:minorFont>
        <a:latin typeface="EYInterstat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EY_Presentation_Regular_Print">
  <a:themeElements>
    <a:clrScheme name="Custom 2">
      <a:dk1>
        <a:srgbClr val="000000"/>
      </a:dk1>
      <a:lt1>
        <a:srgbClr val="808080"/>
      </a:lt1>
      <a:dk2>
        <a:srgbClr val="FFFFFF"/>
      </a:dk2>
      <a:lt2>
        <a:srgbClr val="808080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5973</TotalTime>
  <Words>1181</Words>
  <Application>Microsoft Office PowerPoint</Application>
  <PresentationFormat>Custom</PresentationFormat>
  <Paragraphs>319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EY_Presentation_Regular_Print</vt:lpstr>
      <vt:lpstr>EY light background</vt:lpstr>
      <vt:lpstr>1_EY_Presentation_Regular_Print</vt:lpstr>
      <vt:lpstr>PowerPoint Presentation</vt:lpstr>
      <vt:lpstr>Agenda :</vt:lpstr>
      <vt:lpstr>PowerPoint Presentation</vt:lpstr>
      <vt:lpstr>Enterprise Resource Planning (ERP)</vt:lpstr>
      <vt:lpstr>Project Objective</vt:lpstr>
      <vt:lpstr>Stakeholder Consultations for ERP Implementation</vt:lpstr>
      <vt:lpstr>CPWD Processes &amp; Functionalities To Be Automated With ERP</vt:lpstr>
      <vt:lpstr>PowerPoint Presentation</vt:lpstr>
      <vt:lpstr>PowerPoint Presentation</vt:lpstr>
      <vt:lpstr>Use of AI/ ML/ Analytics in ERP</vt:lpstr>
      <vt:lpstr>Broad KPIs for Impact Assesment</vt:lpstr>
      <vt:lpstr>Summary</vt:lpstr>
      <vt:lpstr>PowerPoint Presentation</vt:lpstr>
      <vt:lpstr>Scope of Work for System Integrator (SI)</vt:lpstr>
      <vt:lpstr>Project Phases and Regions</vt:lpstr>
      <vt:lpstr>Roll out Plan</vt:lpstr>
      <vt:lpstr>PowerPoint Presentation</vt:lpstr>
      <vt:lpstr>Way Forward</vt:lpstr>
      <vt:lpstr>Data Scanning &amp; Digitization Drive</vt:lpstr>
      <vt:lpstr>Training Plan </vt:lpstr>
      <vt:lpstr>Change Management for ERP implementation in CPWD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Tejas Mairal</dc:creator>
  <cp:lastModifiedBy>acer</cp:lastModifiedBy>
  <cp:revision>510</cp:revision>
  <dcterms:modified xsi:type="dcterms:W3CDTF">2019-12-05T09:57:06Z</dcterms:modified>
</cp:coreProperties>
</file>