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vml" ContentType="application/vnd.openxmlformats-officedocument.vmlDrawing"/>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tags/tag1.xml" ContentType="application/vnd.openxmlformats-officedocument.presentationml.tags+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tags/tag2.xml" ContentType="application/vnd.openxmlformats-officedocument.presentationml.tags+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3">
  <p:sldMasterIdLst>
    <p:sldMasterId id="2147483686" r:id="rId1"/>
    <p:sldMasterId id="2147483688" r:id="rId2"/>
    <p:sldMasterId id="2147483698" r:id="rId3"/>
  </p:sldMasterIdLst>
  <p:notesMasterIdLst>
    <p:notesMasterId r:id="rId131"/>
  </p:notesMasterIdLst>
  <p:handoutMasterIdLst>
    <p:handoutMasterId r:id="rId132"/>
  </p:handoutMasterIdLst>
  <p:sldIdLst>
    <p:sldId id="912" r:id="rId4"/>
    <p:sldId id="1224" r:id="rId5"/>
    <p:sldId id="895" r:id="rId6"/>
    <p:sldId id="955" r:id="rId7"/>
    <p:sldId id="898" r:id="rId8"/>
    <p:sldId id="899" r:id="rId9"/>
    <p:sldId id="900" r:id="rId10"/>
    <p:sldId id="963" r:id="rId11"/>
    <p:sldId id="902" r:id="rId12"/>
    <p:sldId id="967" r:id="rId13"/>
    <p:sldId id="968" r:id="rId14"/>
    <p:sldId id="973" r:id="rId15"/>
    <p:sldId id="969" r:id="rId16"/>
    <p:sldId id="970" r:id="rId17"/>
    <p:sldId id="971" r:id="rId18"/>
    <p:sldId id="1013" r:id="rId19"/>
    <p:sldId id="903" r:id="rId20"/>
    <p:sldId id="975" r:id="rId21"/>
    <p:sldId id="976" r:id="rId22"/>
    <p:sldId id="1015" r:id="rId23"/>
    <p:sldId id="1018" r:id="rId24"/>
    <p:sldId id="1019" r:id="rId25"/>
    <p:sldId id="1017" r:id="rId26"/>
    <p:sldId id="1021" r:id="rId27"/>
    <p:sldId id="1022" r:id="rId28"/>
    <p:sldId id="1023" r:id="rId29"/>
    <p:sldId id="1024" r:id="rId30"/>
    <p:sldId id="1025" r:id="rId31"/>
    <p:sldId id="1027" r:id="rId32"/>
    <p:sldId id="1028" r:id="rId33"/>
    <p:sldId id="1029" r:id="rId34"/>
    <p:sldId id="1030" r:id="rId35"/>
    <p:sldId id="1031" r:id="rId36"/>
    <p:sldId id="1032" r:id="rId37"/>
    <p:sldId id="1033" r:id="rId38"/>
    <p:sldId id="1036" r:id="rId39"/>
    <p:sldId id="1037" r:id="rId40"/>
    <p:sldId id="1038" r:id="rId41"/>
    <p:sldId id="1039" r:id="rId42"/>
    <p:sldId id="1040" r:id="rId43"/>
    <p:sldId id="1041" r:id="rId44"/>
    <p:sldId id="1042" r:id="rId45"/>
    <p:sldId id="1043" r:id="rId46"/>
    <p:sldId id="1044" r:id="rId47"/>
    <p:sldId id="1045" r:id="rId48"/>
    <p:sldId id="1046" r:id="rId49"/>
    <p:sldId id="1047" r:id="rId50"/>
    <p:sldId id="1048" r:id="rId51"/>
    <p:sldId id="1049" r:id="rId52"/>
    <p:sldId id="1009" r:id="rId53"/>
    <p:sldId id="1066" r:id="rId54"/>
    <p:sldId id="1225" r:id="rId55"/>
    <p:sldId id="1226" r:id="rId56"/>
    <p:sldId id="1227" r:id="rId57"/>
    <p:sldId id="1228" r:id="rId58"/>
    <p:sldId id="1229" r:id="rId59"/>
    <p:sldId id="1230" r:id="rId60"/>
    <p:sldId id="1231" r:id="rId61"/>
    <p:sldId id="1232" r:id="rId62"/>
    <p:sldId id="1233" r:id="rId63"/>
    <p:sldId id="1234" r:id="rId64"/>
    <p:sldId id="1235" r:id="rId65"/>
    <p:sldId id="1236" r:id="rId66"/>
    <p:sldId id="1237" r:id="rId67"/>
    <p:sldId id="1238" r:id="rId68"/>
    <p:sldId id="1239" r:id="rId69"/>
    <p:sldId id="1067" r:id="rId70"/>
    <p:sldId id="1068" r:id="rId71"/>
    <p:sldId id="1069" r:id="rId72"/>
    <p:sldId id="1070" r:id="rId73"/>
    <p:sldId id="1071" r:id="rId74"/>
    <p:sldId id="1072" r:id="rId75"/>
    <p:sldId id="1074" r:id="rId76"/>
    <p:sldId id="1075" r:id="rId77"/>
    <p:sldId id="1076" r:id="rId78"/>
    <p:sldId id="1077" r:id="rId79"/>
    <p:sldId id="1078" r:id="rId80"/>
    <p:sldId id="1079" r:id="rId81"/>
    <p:sldId id="1080" r:id="rId82"/>
    <p:sldId id="1081" r:id="rId83"/>
    <p:sldId id="1082" r:id="rId84"/>
    <p:sldId id="1083" r:id="rId85"/>
    <p:sldId id="1084" r:id="rId86"/>
    <p:sldId id="1085" r:id="rId87"/>
    <p:sldId id="1086" r:id="rId88"/>
    <p:sldId id="1087" r:id="rId89"/>
    <p:sldId id="1088" r:id="rId90"/>
    <p:sldId id="1089" r:id="rId91"/>
    <p:sldId id="1090" r:id="rId92"/>
    <p:sldId id="1091" r:id="rId93"/>
    <p:sldId id="1092" r:id="rId94"/>
    <p:sldId id="1093" r:id="rId95"/>
    <p:sldId id="1094" r:id="rId96"/>
    <p:sldId id="1095" r:id="rId97"/>
    <p:sldId id="1096" r:id="rId98"/>
    <p:sldId id="1097" r:id="rId99"/>
    <p:sldId id="1098" r:id="rId100"/>
    <p:sldId id="1099" r:id="rId101"/>
    <p:sldId id="1100" r:id="rId102"/>
    <p:sldId id="1101" r:id="rId103"/>
    <p:sldId id="1102" r:id="rId104"/>
    <p:sldId id="1103" r:id="rId105"/>
    <p:sldId id="1104" r:id="rId106"/>
    <p:sldId id="1105" r:id="rId107"/>
    <p:sldId id="1106" r:id="rId108"/>
    <p:sldId id="1107" r:id="rId109"/>
    <p:sldId id="1108" r:id="rId110"/>
    <p:sldId id="1109" r:id="rId111"/>
    <p:sldId id="1110" r:id="rId112"/>
    <p:sldId id="1111" r:id="rId113"/>
    <p:sldId id="1112" r:id="rId114"/>
    <p:sldId id="1113" r:id="rId115"/>
    <p:sldId id="1114" r:id="rId116"/>
    <p:sldId id="1115" r:id="rId117"/>
    <p:sldId id="1116" r:id="rId118"/>
    <p:sldId id="1117" r:id="rId119"/>
    <p:sldId id="1118" r:id="rId120"/>
    <p:sldId id="1119" r:id="rId121"/>
    <p:sldId id="1120" r:id="rId122"/>
    <p:sldId id="1121" r:id="rId123"/>
    <p:sldId id="1122" r:id="rId124"/>
    <p:sldId id="1124" r:id="rId125"/>
    <p:sldId id="1125" r:id="rId126"/>
    <p:sldId id="1126" r:id="rId127"/>
    <p:sldId id="1127" r:id="rId128"/>
    <p:sldId id="1128" r:id="rId129"/>
    <p:sldId id="1216" r:id="rId130"/>
  </p:sldIdLst>
  <p:sldSz cx="9144000" cy="5143500" type="screen16x9"/>
  <p:notesSz cx="9144000" cy="6858000"/>
  <p:defaultTextStyle>
    <a:defPPr>
      <a:defRPr lang="it-IT"/>
    </a:defPPr>
    <a:lvl1pPr marL="0" algn="l" defTabSz="715792" rtl="0" eaLnBrk="1" latinLnBrk="0" hangingPunct="1">
      <a:defRPr sz="1400" kern="1200">
        <a:solidFill>
          <a:schemeClr val="tx1"/>
        </a:solidFill>
        <a:latin typeface="+mn-lt"/>
        <a:ea typeface="+mn-ea"/>
        <a:cs typeface="+mn-cs"/>
      </a:defRPr>
    </a:lvl1pPr>
    <a:lvl2pPr marL="357896" algn="l" defTabSz="715792" rtl="0" eaLnBrk="1" latinLnBrk="0" hangingPunct="1">
      <a:defRPr sz="1400" kern="1200">
        <a:solidFill>
          <a:schemeClr val="tx1"/>
        </a:solidFill>
        <a:latin typeface="+mn-lt"/>
        <a:ea typeface="+mn-ea"/>
        <a:cs typeface="+mn-cs"/>
      </a:defRPr>
    </a:lvl2pPr>
    <a:lvl3pPr marL="715792" algn="l" defTabSz="715792" rtl="0" eaLnBrk="1" latinLnBrk="0" hangingPunct="1">
      <a:defRPr sz="1400" kern="1200">
        <a:solidFill>
          <a:schemeClr val="tx1"/>
        </a:solidFill>
        <a:latin typeface="+mn-lt"/>
        <a:ea typeface="+mn-ea"/>
        <a:cs typeface="+mn-cs"/>
      </a:defRPr>
    </a:lvl3pPr>
    <a:lvl4pPr marL="1073688" algn="l" defTabSz="715792" rtl="0" eaLnBrk="1" latinLnBrk="0" hangingPunct="1">
      <a:defRPr sz="1400" kern="1200">
        <a:solidFill>
          <a:schemeClr val="tx1"/>
        </a:solidFill>
        <a:latin typeface="+mn-lt"/>
        <a:ea typeface="+mn-ea"/>
        <a:cs typeface="+mn-cs"/>
      </a:defRPr>
    </a:lvl4pPr>
    <a:lvl5pPr marL="1431585" algn="l" defTabSz="715792" rtl="0" eaLnBrk="1" latinLnBrk="0" hangingPunct="1">
      <a:defRPr sz="1400" kern="1200">
        <a:solidFill>
          <a:schemeClr val="tx1"/>
        </a:solidFill>
        <a:latin typeface="+mn-lt"/>
        <a:ea typeface="+mn-ea"/>
        <a:cs typeface="+mn-cs"/>
      </a:defRPr>
    </a:lvl5pPr>
    <a:lvl6pPr marL="1789481" algn="l" defTabSz="715792" rtl="0" eaLnBrk="1" latinLnBrk="0" hangingPunct="1">
      <a:defRPr sz="1400" kern="1200">
        <a:solidFill>
          <a:schemeClr val="tx1"/>
        </a:solidFill>
        <a:latin typeface="+mn-lt"/>
        <a:ea typeface="+mn-ea"/>
        <a:cs typeface="+mn-cs"/>
      </a:defRPr>
    </a:lvl6pPr>
    <a:lvl7pPr marL="2147377" algn="l" defTabSz="715792" rtl="0" eaLnBrk="1" latinLnBrk="0" hangingPunct="1">
      <a:defRPr sz="1400" kern="1200">
        <a:solidFill>
          <a:schemeClr val="tx1"/>
        </a:solidFill>
        <a:latin typeface="+mn-lt"/>
        <a:ea typeface="+mn-ea"/>
        <a:cs typeface="+mn-cs"/>
      </a:defRPr>
    </a:lvl7pPr>
    <a:lvl8pPr marL="2505273" algn="l" defTabSz="715792" rtl="0" eaLnBrk="1" latinLnBrk="0" hangingPunct="1">
      <a:defRPr sz="1400" kern="1200">
        <a:solidFill>
          <a:schemeClr val="tx1"/>
        </a:solidFill>
        <a:latin typeface="+mn-lt"/>
        <a:ea typeface="+mn-ea"/>
        <a:cs typeface="+mn-cs"/>
      </a:defRPr>
    </a:lvl8pPr>
    <a:lvl9pPr marL="2863169" algn="l" defTabSz="715792" rtl="0" eaLnBrk="1" latinLnBrk="0" hangingPunct="1">
      <a:defRPr sz="1400" kern="1200">
        <a:solidFill>
          <a:schemeClr val="tx1"/>
        </a:solidFill>
        <a:latin typeface="+mn-lt"/>
        <a:ea typeface="+mn-ea"/>
        <a:cs typeface="+mn-cs"/>
      </a:defRPr>
    </a:lvl9pPr>
  </p:defaultTextStyle>
  <p:extLst>
    <p:ext uri="{EFAFB233-063F-42B5-8137-9DF3F51BA10A}">
      <p15:sldGuideLst xmlns="" xmlns:p15="http://schemas.microsoft.com/office/powerpoint/2012/main"/>
    </p:ext>
    <p:ext uri="{2D200454-40CA-4A62-9FC3-DE9A4176ACB9}">
      <p15:notes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7FFB7"/>
    <a:srgbClr val="EBFCFF"/>
    <a:srgbClr val="D1FFD1"/>
    <a:srgbClr val="EE7A19"/>
    <a:srgbClr val="274B15"/>
    <a:srgbClr val="B91023"/>
    <a:srgbClr val="00404C"/>
    <a:srgbClr val="E34F0D"/>
    <a:srgbClr val="F9B92C"/>
    <a:srgbClr val="A5C8C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vertBarState="maximized">
    <p:restoredLeft sz="19118" autoAdjust="0"/>
    <p:restoredTop sz="92527" autoAdjust="0"/>
  </p:normalViewPr>
  <p:slideViewPr>
    <p:cSldViewPr snapToGrid="0" showGuides="1">
      <p:cViewPr>
        <p:scale>
          <a:sx n="78" d="100"/>
          <a:sy n="78" d="100"/>
        </p:scale>
        <p:origin x="-876" y="-294"/>
      </p:cViewPr>
      <p:guideLst>
        <p:guide orient="horz" pos="1620"/>
        <p:guide pos="4919"/>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snapToGrid="0" showGuides="1">
      <p:cViewPr varScale="1">
        <p:scale>
          <a:sx n="118" d="100"/>
          <a:sy n="118" d="100"/>
        </p:scale>
        <p:origin x="-2322" y="-96"/>
      </p:cViewPr>
      <p:guideLst>
        <p:guide orient="horz" pos="2160"/>
        <p:guide pos="288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117" Type="http://schemas.openxmlformats.org/officeDocument/2006/relationships/slide" Target="slides/slide114.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slide" Target="slides/slide65.xml"/><Relationship Id="rId84" Type="http://schemas.openxmlformats.org/officeDocument/2006/relationships/slide" Target="slides/slide81.xml"/><Relationship Id="rId89" Type="http://schemas.openxmlformats.org/officeDocument/2006/relationships/slide" Target="slides/slide86.xml"/><Relationship Id="rId112" Type="http://schemas.openxmlformats.org/officeDocument/2006/relationships/slide" Target="slides/slide109.xml"/><Relationship Id="rId133" Type="http://schemas.openxmlformats.org/officeDocument/2006/relationships/presProps" Target="presProps.xml"/><Relationship Id="rId16" Type="http://schemas.openxmlformats.org/officeDocument/2006/relationships/slide" Target="slides/slide13.xml"/><Relationship Id="rId107" Type="http://schemas.openxmlformats.org/officeDocument/2006/relationships/slide" Target="slides/slide104.xml"/><Relationship Id="rId11" Type="http://schemas.openxmlformats.org/officeDocument/2006/relationships/slide" Target="slides/slide8.xml"/><Relationship Id="rId32" Type="http://schemas.openxmlformats.org/officeDocument/2006/relationships/slide" Target="slides/slide29.xml"/><Relationship Id="rId37" Type="http://schemas.openxmlformats.org/officeDocument/2006/relationships/slide" Target="slides/slide34.xml"/><Relationship Id="rId53" Type="http://schemas.openxmlformats.org/officeDocument/2006/relationships/slide" Target="slides/slide50.xml"/><Relationship Id="rId58" Type="http://schemas.openxmlformats.org/officeDocument/2006/relationships/slide" Target="slides/slide55.xml"/><Relationship Id="rId74" Type="http://schemas.openxmlformats.org/officeDocument/2006/relationships/slide" Target="slides/slide71.xml"/><Relationship Id="rId79" Type="http://schemas.openxmlformats.org/officeDocument/2006/relationships/slide" Target="slides/slide76.xml"/><Relationship Id="rId102" Type="http://schemas.openxmlformats.org/officeDocument/2006/relationships/slide" Target="slides/slide99.xml"/><Relationship Id="rId123" Type="http://schemas.openxmlformats.org/officeDocument/2006/relationships/slide" Target="slides/slide120.xml"/><Relationship Id="rId128" Type="http://schemas.openxmlformats.org/officeDocument/2006/relationships/slide" Target="slides/slide125.xml"/><Relationship Id="rId5" Type="http://schemas.openxmlformats.org/officeDocument/2006/relationships/slide" Target="slides/slide2.xml"/><Relationship Id="rId90" Type="http://schemas.openxmlformats.org/officeDocument/2006/relationships/slide" Target="slides/slide87.xml"/><Relationship Id="rId95" Type="http://schemas.openxmlformats.org/officeDocument/2006/relationships/slide" Target="slides/slide92.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slide" Target="slides/slide66.xml"/><Relationship Id="rId77" Type="http://schemas.openxmlformats.org/officeDocument/2006/relationships/slide" Target="slides/slide74.xml"/><Relationship Id="rId100" Type="http://schemas.openxmlformats.org/officeDocument/2006/relationships/slide" Target="slides/slide97.xml"/><Relationship Id="rId105" Type="http://schemas.openxmlformats.org/officeDocument/2006/relationships/slide" Target="slides/slide102.xml"/><Relationship Id="rId113" Type="http://schemas.openxmlformats.org/officeDocument/2006/relationships/slide" Target="slides/slide110.xml"/><Relationship Id="rId118" Type="http://schemas.openxmlformats.org/officeDocument/2006/relationships/slide" Target="slides/slide115.xml"/><Relationship Id="rId126" Type="http://schemas.openxmlformats.org/officeDocument/2006/relationships/slide" Target="slides/slide123.xml"/><Relationship Id="rId134" Type="http://schemas.openxmlformats.org/officeDocument/2006/relationships/viewProps" Target="viewProps.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80" Type="http://schemas.openxmlformats.org/officeDocument/2006/relationships/slide" Target="slides/slide77.xml"/><Relationship Id="rId85" Type="http://schemas.openxmlformats.org/officeDocument/2006/relationships/slide" Target="slides/slide82.xml"/><Relationship Id="rId93" Type="http://schemas.openxmlformats.org/officeDocument/2006/relationships/slide" Target="slides/slide90.xml"/><Relationship Id="rId98" Type="http://schemas.openxmlformats.org/officeDocument/2006/relationships/slide" Target="slides/slide95.xml"/><Relationship Id="rId121" Type="http://schemas.openxmlformats.org/officeDocument/2006/relationships/slide" Target="slides/slide118.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103" Type="http://schemas.openxmlformats.org/officeDocument/2006/relationships/slide" Target="slides/slide100.xml"/><Relationship Id="rId108" Type="http://schemas.openxmlformats.org/officeDocument/2006/relationships/slide" Target="slides/slide105.xml"/><Relationship Id="rId116" Type="http://schemas.openxmlformats.org/officeDocument/2006/relationships/slide" Target="slides/slide113.xml"/><Relationship Id="rId124" Type="http://schemas.openxmlformats.org/officeDocument/2006/relationships/slide" Target="slides/slide121.xml"/><Relationship Id="rId129" Type="http://schemas.openxmlformats.org/officeDocument/2006/relationships/slide" Target="slides/slide126.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slide" Target="slides/slide72.xml"/><Relationship Id="rId83" Type="http://schemas.openxmlformats.org/officeDocument/2006/relationships/slide" Target="slides/slide80.xml"/><Relationship Id="rId88" Type="http://schemas.openxmlformats.org/officeDocument/2006/relationships/slide" Target="slides/slide85.xml"/><Relationship Id="rId91" Type="http://schemas.openxmlformats.org/officeDocument/2006/relationships/slide" Target="slides/slide88.xml"/><Relationship Id="rId96" Type="http://schemas.openxmlformats.org/officeDocument/2006/relationships/slide" Target="slides/slide93.xml"/><Relationship Id="rId111" Type="http://schemas.openxmlformats.org/officeDocument/2006/relationships/slide" Target="slides/slide108.xml"/><Relationship Id="rId132"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6" Type="http://schemas.openxmlformats.org/officeDocument/2006/relationships/slide" Target="slides/slide103.xml"/><Relationship Id="rId114" Type="http://schemas.openxmlformats.org/officeDocument/2006/relationships/slide" Target="slides/slide111.xml"/><Relationship Id="rId119" Type="http://schemas.openxmlformats.org/officeDocument/2006/relationships/slide" Target="slides/slide116.xml"/><Relationship Id="rId127" Type="http://schemas.openxmlformats.org/officeDocument/2006/relationships/slide" Target="slides/slide12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slide" Target="slides/slide75.xml"/><Relationship Id="rId81" Type="http://schemas.openxmlformats.org/officeDocument/2006/relationships/slide" Target="slides/slide78.xml"/><Relationship Id="rId86" Type="http://schemas.openxmlformats.org/officeDocument/2006/relationships/slide" Target="slides/slide83.xml"/><Relationship Id="rId94" Type="http://schemas.openxmlformats.org/officeDocument/2006/relationships/slide" Target="slides/slide91.xml"/><Relationship Id="rId99" Type="http://schemas.openxmlformats.org/officeDocument/2006/relationships/slide" Target="slides/slide96.xml"/><Relationship Id="rId101" Type="http://schemas.openxmlformats.org/officeDocument/2006/relationships/slide" Target="slides/slide98.xml"/><Relationship Id="rId122" Type="http://schemas.openxmlformats.org/officeDocument/2006/relationships/slide" Target="slides/slide119.xml"/><Relationship Id="rId130" Type="http://schemas.openxmlformats.org/officeDocument/2006/relationships/slide" Target="slides/slide127.xml"/><Relationship Id="rId135"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109" Type="http://schemas.openxmlformats.org/officeDocument/2006/relationships/slide" Target="slides/slide10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97" Type="http://schemas.openxmlformats.org/officeDocument/2006/relationships/slide" Target="slides/slide94.xml"/><Relationship Id="rId104" Type="http://schemas.openxmlformats.org/officeDocument/2006/relationships/slide" Target="slides/slide101.xml"/><Relationship Id="rId120" Type="http://schemas.openxmlformats.org/officeDocument/2006/relationships/slide" Target="slides/slide117.xml"/><Relationship Id="rId125" Type="http://schemas.openxmlformats.org/officeDocument/2006/relationships/slide" Target="slides/slide122.xml"/><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slide" Target="slides/slide89.xml"/><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 Id="rId87" Type="http://schemas.openxmlformats.org/officeDocument/2006/relationships/slide" Target="slides/slide84.xml"/><Relationship Id="rId110" Type="http://schemas.openxmlformats.org/officeDocument/2006/relationships/slide" Target="slides/slide107.xml"/><Relationship Id="rId115" Type="http://schemas.openxmlformats.org/officeDocument/2006/relationships/slide" Target="slides/slide112.xml"/><Relationship Id="rId131" Type="http://schemas.openxmlformats.org/officeDocument/2006/relationships/notesMaster" Target="notesMasters/notesMaster1.xml"/><Relationship Id="rId136" Type="http://schemas.openxmlformats.org/officeDocument/2006/relationships/tableStyles" Target="tableStyles.xml"/><Relationship Id="rId61" Type="http://schemas.openxmlformats.org/officeDocument/2006/relationships/slide" Target="slides/slide58.xml"/><Relationship Id="rId82" Type="http://schemas.openxmlformats.org/officeDocument/2006/relationships/slide" Target="slides/slide79.xml"/><Relationship Id="rId19" Type="http://schemas.openxmlformats.org/officeDocument/2006/relationships/slide" Target="slides/slide16.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2">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736A267-C879-4692-8B4B-A7E74E02CABC}"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US"/>
        </a:p>
      </dgm:t>
    </dgm:pt>
    <dgm:pt modelId="{C52AC7F8-7C3F-4341-9239-DDC0751C3150}">
      <dgm:prSet phldrT="[Text]"/>
      <dgm:spPr/>
      <dgm:t>
        <a:bodyPr/>
        <a:lstStyle/>
        <a:p>
          <a:r>
            <a:rPr lang="en-US" dirty="0" smtClean="0"/>
            <a:t>Landslide Scenario In India</a:t>
          </a:r>
          <a:endParaRPr lang="en-US" dirty="0"/>
        </a:p>
      </dgm:t>
    </dgm:pt>
    <dgm:pt modelId="{424B9A63-1B98-4665-BFC4-5DE5FA7DC448}" type="parTrans" cxnId="{AF1011A6-FCC5-452F-B37C-7CD5FD874306}">
      <dgm:prSet/>
      <dgm:spPr/>
      <dgm:t>
        <a:bodyPr/>
        <a:lstStyle/>
        <a:p>
          <a:endParaRPr lang="en-US"/>
        </a:p>
      </dgm:t>
    </dgm:pt>
    <dgm:pt modelId="{0023F2C4-5458-4A4B-9799-171B9D0A01F6}" type="sibTrans" cxnId="{AF1011A6-FCC5-452F-B37C-7CD5FD874306}">
      <dgm:prSet/>
      <dgm:spPr/>
      <dgm:t>
        <a:bodyPr/>
        <a:lstStyle/>
        <a:p>
          <a:endParaRPr lang="en-US"/>
        </a:p>
      </dgm:t>
    </dgm:pt>
    <dgm:pt modelId="{0F57651E-A812-4065-B453-18DD386702ED}">
      <dgm:prSet phldrT="[Text]"/>
      <dgm:spPr/>
      <dgm:t>
        <a:bodyPr/>
        <a:lstStyle/>
        <a:p>
          <a:r>
            <a:rPr lang="en-US" dirty="0" smtClean="0"/>
            <a:t>Types of Landslides</a:t>
          </a:r>
          <a:endParaRPr lang="en-US" dirty="0"/>
        </a:p>
      </dgm:t>
    </dgm:pt>
    <dgm:pt modelId="{EE14FC79-BCD8-4241-A01A-A7EB4099704A}" type="parTrans" cxnId="{63C75A9B-C064-495E-9C83-8E64AE149C76}">
      <dgm:prSet/>
      <dgm:spPr/>
      <dgm:t>
        <a:bodyPr/>
        <a:lstStyle/>
        <a:p>
          <a:endParaRPr lang="en-US"/>
        </a:p>
      </dgm:t>
    </dgm:pt>
    <dgm:pt modelId="{DEE358B2-6BE0-4802-B076-81BED9F3118D}" type="sibTrans" cxnId="{63C75A9B-C064-495E-9C83-8E64AE149C76}">
      <dgm:prSet/>
      <dgm:spPr/>
      <dgm:t>
        <a:bodyPr/>
        <a:lstStyle/>
        <a:p>
          <a:endParaRPr lang="en-US"/>
        </a:p>
      </dgm:t>
    </dgm:pt>
    <dgm:pt modelId="{BFC040A6-BD08-44D3-A6E2-D92780D0F81C}">
      <dgm:prSet phldrT="[Text]"/>
      <dgm:spPr/>
      <dgm:t>
        <a:bodyPr/>
        <a:lstStyle/>
        <a:p>
          <a:r>
            <a:rPr lang="en-US" dirty="0" smtClean="0"/>
            <a:t>Factors  Affecting Landslides</a:t>
          </a:r>
          <a:endParaRPr lang="en-US" dirty="0"/>
        </a:p>
      </dgm:t>
    </dgm:pt>
    <dgm:pt modelId="{904A0D65-3DD9-4270-81A8-AAB4731E6B27}" type="parTrans" cxnId="{FAABDF4A-3BE7-42EF-B72F-B7EDEBC7132A}">
      <dgm:prSet/>
      <dgm:spPr/>
      <dgm:t>
        <a:bodyPr/>
        <a:lstStyle/>
        <a:p>
          <a:endParaRPr lang="en-US"/>
        </a:p>
      </dgm:t>
    </dgm:pt>
    <dgm:pt modelId="{C5D79944-E970-4FC4-B328-BA51F483CFB1}" type="sibTrans" cxnId="{FAABDF4A-3BE7-42EF-B72F-B7EDEBC7132A}">
      <dgm:prSet/>
      <dgm:spPr/>
      <dgm:t>
        <a:bodyPr/>
        <a:lstStyle/>
        <a:p>
          <a:endParaRPr lang="en-US"/>
        </a:p>
      </dgm:t>
    </dgm:pt>
    <dgm:pt modelId="{F523FDBB-80D0-487F-8D2A-7C09965242FD}">
      <dgm:prSet phldrT="[Text]"/>
      <dgm:spPr/>
      <dgm:t>
        <a:bodyPr/>
        <a:lstStyle/>
        <a:p>
          <a:r>
            <a:rPr lang="en-US" dirty="0" smtClean="0"/>
            <a:t>Approach towards Landslide Mitigation</a:t>
          </a:r>
          <a:endParaRPr lang="en-US" dirty="0"/>
        </a:p>
      </dgm:t>
    </dgm:pt>
    <dgm:pt modelId="{867E0819-1257-4FEB-91B5-341E53EDA5B4}" type="parTrans" cxnId="{701BF74B-E506-4747-B4CC-1C4A4C224E2B}">
      <dgm:prSet/>
      <dgm:spPr/>
      <dgm:t>
        <a:bodyPr/>
        <a:lstStyle/>
        <a:p>
          <a:endParaRPr lang="en-US"/>
        </a:p>
      </dgm:t>
    </dgm:pt>
    <dgm:pt modelId="{68F35578-7ABC-481A-A9AB-230EB2C0BEEB}" type="sibTrans" cxnId="{701BF74B-E506-4747-B4CC-1C4A4C224E2B}">
      <dgm:prSet/>
      <dgm:spPr/>
      <dgm:t>
        <a:bodyPr/>
        <a:lstStyle/>
        <a:p>
          <a:endParaRPr lang="en-US"/>
        </a:p>
      </dgm:t>
    </dgm:pt>
    <dgm:pt modelId="{CA831FEE-91A3-454C-996A-745B65EDFD5E}">
      <dgm:prSet phldrT="[Text]"/>
      <dgm:spPr/>
      <dgm:t>
        <a:bodyPr/>
        <a:lstStyle/>
        <a:p>
          <a:r>
            <a:rPr lang="en-US" dirty="0" smtClean="0"/>
            <a:t>Investigations </a:t>
          </a:r>
          <a:endParaRPr lang="en-US" dirty="0"/>
        </a:p>
      </dgm:t>
    </dgm:pt>
    <dgm:pt modelId="{7D44BB3D-9BD6-4F44-AC76-3CF65A286498}" type="parTrans" cxnId="{ECA15F07-343C-415A-A68B-D6DA3ACFFA04}">
      <dgm:prSet/>
      <dgm:spPr/>
      <dgm:t>
        <a:bodyPr/>
        <a:lstStyle/>
        <a:p>
          <a:endParaRPr lang="en-US"/>
        </a:p>
      </dgm:t>
    </dgm:pt>
    <dgm:pt modelId="{394B86CE-C546-4052-9480-AE8426FCD585}" type="sibTrans" cxnId="{ECA15F07-343C-415A-A68B-D6DA3ACFFA04}">
      <dgm:prSet/>
      <dgm:spPr/>
      <dgm:t>
        <a:bodyPr/>
        <a:lstStyle/>
        <a:p>
          <a:endParaRPr lang="en-US"/>
        </a:p>
      </dgm:t>
    </dgm:pt>
    <dgm:pt modelId="{951E27F8-8BE8-407C-9A93-A73681AEA4A2}">
      <dgm:prSet phldrT="[Text]"/>
      <dgm:spPr/>
      <dgm:t>
        <a:bodyPr/>
        <a:lstStyle/>
        <a:p>
          <a:r>
            <a:rPr lang="en-US" dirty="0" smtClean="0"/>
            <a:t>Conclusion &amp; Discussion</a:t>
          </a:r>
        </a:p>
      </dgm:t>
    </dgm:pt>
    <dgm:pt modelId="{37DD5E94-076C-4F33-9124-377993F9A8AB}" type="parTrans" cxnId="{CB4DB85E-3240-4937-934C-B37959B75325}">
      <dgm:prSet/>
      <dgm:spPr/>
      <dgm:t>
        <a:bodyPr/>
        <a:lstStyle/>
        <a:p>
          <a:endParaRPr lang="en-US"/>
        </a:p>
      </dgm:t>
    </dgm:pt>
    <dgm:pt modelId="{B2222BA9-F394-4BA3-9B17-0FC50A34C33F}" type="sibTrans" cxnId="{CB4DB85E-3240-4937-934C-B37959B75325}">
      <dgm:prSet/>
      <dgm:spPr/>
      <dgm:t>
        <a:bodyPr/>
        <a:lstStyle/>
        <a:p>
          <a:endParaRPr lang="en-US"/>
        </a:p>
      </dgm:t>
    </dgm:pt>
    <dgm:pt modelId="{B94D211B-AC4E-4BFB-86DC-DD48ADF7DF4D}">
      <dgm:prSet phldrT="[Text]"/>
      <dgm:spPr/>
      <dgm:t>
        <a:bodyPr/>
        <a:lstStyle/>
        <a:p>
          <a:r>
            <a:rPr lang="en-US" dirty="0" smtClean="0"/>
            <a:t>Design &amp; Analysis</a:t>
          </a:r>
          <a:endParaRPr lang="en-US" dirty="0"/>
        </a:p>
      </dgm:t>
    </dgm:pt>
    <dgm:pt modelId="{E51E43C9-25E6-43D1-A3D9-6F47FDE69F2B}" type="parTrans" cxnId="{A3543CB9-8F0E-45FD-8336-CFDA5B057D86}">
      <dgm:prSet/>
      <dgm:spPr/>
      <dgm:t>
        <a:bodyPr/>
        <a:lstStyle/>
        <a:p>
          <a:endParaRPr lang="en-US"/>
        </a:p>
      </dgm:t>
    </dgm:pt>
    <dgm:pt modelId="{1210E932-6A08-41BF-AFF3-CCA04F72DD7A}" type="sibTrans" cxnId="{A3543CB9-8F0E-45FD-8336-CFDA5B057D86}">
      <dgm:prSet/>
      <dgm:spPr/>
      <dgm:t>
        <a:bodyPr/>
        <a:lstStyle/>
        <a:p>
          <a:endParaRPr lang="en-US"/>
        </a:p>
      </dgm:t>
    </dgm:pt>
    <dgm:pt modelId="{DAC16217-F5C7-4014-9E87-A11C1C341DE7}">
      <dgm:prSet phldrT="[Text]"/>
      <dgm:spPr/>
      <dgm:t>
        <a:bodyPr/>
        <a:lstStyle/>
        <a:p>
          <a:r>
            <a:rPr lang="en-US" dirty="0" smtClean="0"/>
            <a:t>Solutions</a:t>
          </a:r>
          <a:endParaRPr lang="en-US" dirty="0"/>
        </a:p>
      </dgm:t>
    </dgm:pt>
    <dgm:pt modelId="{0D694FDC-E47B-4E49-A2E6-D8865B10E256}" type="parTrans" cxnId="{8FC957D5-3E50-4770-8607-6304D1526E8E}">
      <dgm:prSet/>
      <dgm:spPr/>
      <dgm:t>
        <a:bodyPr/>
        <a:lstStyle/>
        <a:p>
          <a:endParaRPr lang="en-US"/>
        </a:p>
      </dgm:t>
    </dgm:pt>
    <dgm:pt modelId="{A0D8EE1D-7873-4EAF-82B2-058DA58BA804}" type="sibTrans" cxnId="{8FC957D5-3E50-4770-8607-6304D1526E8E}">
      <dgm:prSet/>
      <dgm:spPr/>
      <dgm:t>
        <a:bodyPr/>
        <a:lstStyle/>
        <a:p>
          <a:endParaRPr lang="en-US"/>
        </a:p>
      </dgm:t>
    </dgm:pt>
    <dgm:pt modelId="{44FACB39-AB70-4364-B3BA-DB58BC3E595E}">
      <dgm:prSet phldrT="[Text]"/>
      <dgm:spPr/>
      <dgm:t>
        <a:bodyPr/>
        <a:lstStyle/>
        <a:p>
          <a:r>
            <a:rPr lang="en-US" dirty="0" smtClean="0"/>
            <a:t>Case Study- Lambagarh</a:t>
          </a:r>
          <a:endParaRPr lang="en-US" dirty="0"/>
        </a:p>
      </dgm:t>
    </dgm:pt>
    <dgm:pt modelId="{16FF74DE-4058-4518-B7A9-EACDE4487CC4}" type="parTrans" cxnId="{EB2EBC47-968B-446A-9A35-502492D6B28D}">
      <dgm:prSet/>
      <dgm:spPr/>
      <dgm:t>
        <a:bodyPr/>
        <a:lstStyle/>
        <a:p>
          <a:endParaRPr lang="en-US"/>
        </a:p>
      </dgm:t>
    </dgm:pt>
    <dgm:pt modelId="{F305875B-8373-47B5-A6D9-87092B3F169C}" type="sibTrans" cxnId="{EB2EBC47-968B-446A-9A35-502492D6B28D}">
      <dgm:prSet/>
      <dgm:spPr/>
      <dgm:t>
        <a:bodyPr/>
        <a:lstStyle/>
        <a:p>
          <a:endParaRPr lang="en-US"/>
        </a:p>
      </dgm:t>
    </dgm:pt>
    <dgm:pt modelId="{506F2000-EC6F-4536-9DC5-882590AC789F}" type="pres">
      <dgm:prSet presAssocID="{9736A267-C879-4692-8B4B-A7E74E02CABC}" presName="linear" presStyleCnt="0">
        <dgm:presLayoutVars>
          <dgm:dir/>
          <dgm:animLvl val="lvl"/>
          <dgm:resizeHandles val="exact"/>
        </dgm:presLayoutVars>
      </dgm:prSet>
      <dgm:spPr/>
      <dgm:t>
        <a:bodyPr/>
        <a:lstStyle/>
        <a:p>
          <a:endParaRPr lang="en-US"/>
        </a:p>
      </dgm:t>
    </dgm:pt>
    <dgm:pt modelId="{F17C23C3-7503-4D8C-B813-6A66AA06FA7B}" type="pres">
      <dgm:prSet presAssocID="{C52AC7F8-7C3F-4341-9239-DDC0751C3150}" presName="parentLin" presStyleCnt="0"/>
      <dgm:spPr/>
      <dgm:t>
        <a:bodyPr/>
        <a:lstStyle/>
        <a:p>
          <a:endParaRPr lang="en-US"/>
        </a:p>
      </dgm:t>
    </dgm:pt>
    <dgm:pt modelId="{B71865B8-600D-4AA0-B106-A750DF9A7D01}" type="pres">
      <dgm:prSet presAssocID="{C52AC7F8-7C3F-4341-9239-DDC0751C3150}" presName="parentLeftMargin" presStyleLbl="node1" presStyleIdx="0" presStyleCnt="6"/>
      <dgm:spPr/>
      <dgm:t>
        <a:bodyPr/>
        <a:lstStyle/>
        <a:p>
          <a:endParaRPr lang="en-US"/>
        </a:p>
      </dgm:t>
    </dgm:pt>
    <dgm:pt modelId="{0F5EBAC4-FA7F-4836-B7A2-49D3C53B5EF4}" type="pres">
      <dgm:prSet presAssocID="{C52AC7F8-7C3F-4341-9239-DDC0751C3150}" presName="parentText" presStyleLbl="node1" presStyleIdx="0" presStyleCnt="6">
        <dgm:presLayoutVars>
          <dgm:chMax val="0"/>
          <dgm:bulletEnabled val="1"/>
        </dgm:presLayoutVars>
      </dgm:prSet>
      <dgm:spPr/>
      <dgm:t>
        <a:bodyPr/>
        <a:lstStyle/>
        <a:p>
          <a:endParaRPr lang="en-US"/>
        </a:p>
      </dgm:t>
    </dgm:pt>
    <dgm:pt modelId="{6B5E1566-C988-4195-A9C1-795FDB6F5792}" type="pres">
      <dgm:prSet presAssocID="{C52AC7F8-7C3F-4341-9239-DDC0751C3150}" presName="negativeSpace" presStyleCnt="0"/>
      <dgm:spPr/>
      <dgm:t>
        <a:bodyPr/>
        <a:lstStyle/>
        <a:p>
          <a:endParaRPr lang="en-US"/>
        </a:p>
      </dgm:t>
    </dgm:pt>
    <dgm:pt modelId="{4D14C147-4CE8-49E9-B741-E8AE88C2E6FA}" type="pres">
      <dgm:prSet presAssocID="{C52AC7F8-7C3F-4341-9239-DDC0751C3150}" presName="childText" presStyleLbl="conFgAcc1" presStyleIdx="0" presStyleCnt="6">
        <dgm:presLayoutVars>
          <dgm:bulletEnabled val="1"/>
        </dgm:presLayoutVars>
      </dgm:prSet>
      <dgm:spPr/>
      <dgm:t>
        <a:bodyPr/>
        <a:lstStyle/>
        <a:p>
          <a:endParaRPr lang="en-US"/>
        </a:p>
      </dgm:t>
    </dgm:pt>
    <dgm:pt modelId="{C18197ED-1832-450E-A703-C089F756BDC8}" type="pres">
      <dgm:prSet presAssocID="{0023F2C4-5458-4A4B-9799-171B9D0A01F6}" presName="spaceBetweenRectangles" presStyleCnt="0"/>
      <dgm:spPr/>
      <dgm:t>
        <a:bodyPr/>
        <a:lstStyle/>
        <a:p>
          <a:endParaRPr lang="en-US"/>
        </a:p>
      </dgm:t>
    </dgm:pt>
    <dgm:pt modelId="{445B8AE3-2A39-4B8F-9941-28DB3DA32C06}" type="pres">
      <dgm:prSet presAssocID="{0F57651E-A812-4065-B453-18DD386702ED}" presName="parentLin" presStyleCnt="0"/>
      <dgm:spPr/>
      <dgm:t>
        <a:bodyPr/>
        <a:lstStyle/>
        <a:p>
          <a:endParaRPr lang="en-US"/>
        </a:p>
      </dgm:t>
    </dgm:pt>
    <dgm:pt modelId="{2A90224C-A076-4087-BE5A-0B7F1ECB764B}" type="pres">
      <dgm:prSet presAssocID="{0F57651E-A812-4065-B453-18DD386702ED}" presName="parentLeftMargin" presStyleLbl="node1" presStyleIdx="0" presStyleCnt="6"/>
      <dgm:spPr/>
      <dgm:t>
        <a:bodyPr/>
        <a:lstStyle/>
        <a:p>
          <a:endParaRPr lang="en-US"/>
        </a:p>
      </dgm:t>
    </dgm:pt>
    <dgm:pt modelId="{63EC79A6-5AA3-4043-8FC0-97D261D17440}" type="pres">
      <dgm:prSet presAssocID="{0F57651E-A812-4065-B453-18DD386702ED}" presName="parentText" presStyleLbl="node1" presStyleIdx="1" presStyleCnt="6">
        <dgm:presLayoutVars>
          <dgm:chMax val="0"/>
          <dgm:bulletEnabled val="1"/>
        </dgm:presLayoutVars>
      </dgm:prSet>
      <dgm:spPr/>
      <dgm:t>
        <a:bodyPr/>
        <a:lstStyle/>
        <a:p>
          <a:endParaRPr lang="en-US"/>
        </a:p>
      </dgm:t>
    </dgm:pt>
    <dgm:pt modelId="{87F02C86-C642-4CA3-AB50-F2C4A7A7058D}" type="pres">
      <dgm:prSet presAssocID="{0F57651E-A812-4065-B453-18DD386702ED}" presName="negativeSpace" presStyleCnt="0"/>
      <dgm:spPr/>
      <dgm:t>
        <a:bodyPr/>
        <a:lstStyle/>
        <a:p>
          <a:endParaRPr lang="en-US"/>
        </a:p>
      </dgm:t>
    </dgm:pt>
    <dgm:pt modelId="{448C381C-FAB3-4BEC-A08E-374010260CC5}" type="pres">
      <dgm:prSet presAssocID="{0F57651E-A812-4065-B453-18DD386702ED}" presName="childText" presStyleLbl="conFgAcc1" presStyleIdx="1" presStyleCnt="6">
        <dgm:presLayoutVars>
          <dgm:bulletEnabled val="1"/>
        </dgm:presLayoutVars>
      </dgm:prSet>
      <dgm:spPr/>
      <dgm:t>
        <a:bodyPr/>
        <a:lstStyle/>
        <a:p>
          <a:endParaRPr lang="en-US"/>
        </a:p>
      </dgm:t>
    </dgm:pt>
    <dgm:pt modelId="{CC83CE11-68EE-4415-94D0-34B1147D0222}" type="pres">
      <dgm:prSet presAssocID="{DEE358B2-6BE0-4802-B076-81BED9F3118D}" presName="spaceBetweenRectangles" presStyleCnt="0"/>
      <dgm:spPr/>
      <dgm:t>
        <a:bodyPr/>
        <a:lstStyle/>
        <a:p>
          <a:endParaRPr lang="en-US"/>
        </a:p>
      </dgm:t>
    </dgm:pt>
    <dgm:pt modelId="{94FFFC80-4E9B-4F2A-96D6-F66BB73CBE4C}" type="pres">
      <dgm:prSet presAssocID="{BFC040A6-BD08-44D3-A6E2-D92780D0F81C}" presName="parentLin" presStyleCnt="0"/>
      <dgm:spPr/>
      <dgm:t>
        <a:bodyPr/>
        <a:lstStyle/>
        <a:p>
          <a:endParaRPr lang="en-US"/>
        </a:p>
      </dgm:t>
    </dgm:pt>
    <dgm:pt modelId="{F110CF52-2DE8-4ACC-A547-09793BC2B734}" type="pres">
      <dgm:prSet presAssocID="{BFC040A6-BD08-44D3-A6E2-D92780D0F81C}" presName="parentLeftMargin" presStyleLbl="node1" presStyleIdx="1" presStyleCnt="6"/>
      <dgm:spPr/>
      <dgm:t>
        <a:bodyPr/>
        <a:lstStyle/>
        <a:p>
          <a:endParaRPr lang="en-US"/>
        </a:p>
      </dgm:t>
    </dgm:pt>
    <dgm:pt modelId="{1D64BFBC-D092-492A-AFC7-90B5810C1E07}" type="pres">
      <dgm:prSet presAssocID="{BFC040A6-BD08-44D3-A6E2-D92780D0F81C}" presName="parentText" presStyleLbl="node1" presStyleIdx="2" presStyleCnt="6">
        <dgm:presLayoutVars>
          <dgm:chMax val="0"/>
          <dgm:bulletEnabled val="1"/>
        </dgm:presLayoutVars>
      </dgm:prSet>
      <dgm:spPr/>
      <dgm:t>
        <a:bodyPr/>
        <a:lstStyle/>
        <a:p>
          <a:endParaRPr lang="en-US"/>
        </a:p>
      </dgm:t>
    </dgm:pt>
    <dgm:pt modelId="{DD6DA2B1-FA88-461D-A83C-B27463E51C38}" type="pres">
      <dgm:prSet presAssocID="{BFC040A6-BD08-44D3-A6E2-D92780D0F81C}" presName="negativeSpace" presStyleCnt="0"/>
      <dgm:spPr/>
      <dgm:t>
        <a:bodyPr/>
        <a:lstStyle/>
        <a:p>
          <a:endParaRPr lang="en-US"/>
        </a:p>
      </dgm:t>
    </dgm:pt>
    <dgm:pt modelId="{51DB537F-2D11-49DC-A9D9-BAB7EF888926}" type="pres">
      <dgm:prSet presAssocID="{BFC040A6-BD08-44D3-A6E2-D92780D0F81C}" presName="childText" presStyleLbl="conFgAcc1" presStyleIdx="2" presStyleCnt="6">
        <dgm:presLayoutVars>
          <dgm:bulletEnabled val="1"/>
        </dgm:presLayoutVars>
      </dgm:prSet>
      <dgm:spPr/>
      <dgm:t>
        <a:bodyPr/>
        <a:lstStyle/>
        <a:p>
          <a:endParaRPr lang="en-US"/>
        </a:p>
      </dgm:t>
    </dgm:pt>
    <dgm:pt modelId="{D20042F1-27F1-4B4B-AC53-DEB7D72E7DF0}" type="pres">
      <dgm:prSet presAssocID="{C5D79944-E970-4FC4-B328-BA51F483CFB1}" presName="spaceBetweenRectangles" presStyleCnt="0"/>
      <dgm:spPr/>
      <dgm:t>
        <a:bodyPr/>
        <a:lstStyle/>
        <a:p>
          <a:endParaRPr lang="en-US"/>
        </a:p>
      </dgm:t>
    </dgm:pt>
    <dgm:pt modelId="{E2B7B65F-D270-4FB3-9CF3-2C289B925FB4}" type="pres">
      <dgm:prSet presAssocID="{F523FDBB-80D0-487F-8D2A-7C09965242FD}" presName="parentLin" presStyleCnt="0"/>
      <dgm:spPr/>
      <dgm:t>
        <a:bodyPr/>
        <a:lstStyle/>
        <a:p>
          <a:endParaRPr lang="en-US"/>
        </a:p>
      </dgm:t>
    </dgm:pt>
    <dgm:pt modelId="{94E1FB4D-BC6E-49BC-98FF-FD01CBE85155}" type="pres">
      <dgm:prSet presAssocID="{F523FDBB-80D0-487F-8D2A-7C09965242FD}" presName="parentLeftMargin" presStyleLbl="node1" presStyleIdx="2" presStyleCnt="6"/>
      <dgm:spPr/>
      <dgm:t>
        <a:bodyPr/>
        <a:lstStyle/>
        <a:p>
          <a:endParaRPr lang="en-US"/>
        </a:p>
      </dgm:t>
    </dgm:pt>
    <dgm:pt modelId="{9315CE55-6D55-4A34-B024-C972C964D659}" type="pres">
      <dgm:prSet presAssocID="{F523FDBB-80D0-487F-8D2A-7C09965242FD}" presName="parentText" presStyleLbl="node1" presStyleIdx="3" presStyleCnt="6">
        <dgm:presLayoutVars>
          <dgm:chMax val="0"/>
          <dgm:bulletEnabled val="1"/>
        </dgm:presLayoutVars>
      </dgm:prSet>
      <dgm:spPr/>
      <dgm:t>
        <a:bodyPr/>
        <a:lstStyle/>
        <a:p>
          <a:endParaRPr lang="en-US"/>
        </a:p>
      </dgm:t>
    </dgm:pt>
    <dgm:pt modelId="{C88616FF-8AE7-4689-B3EB-75A067931DDF}" type="pres">
      <dgm:prSet presAssocID="{F523FDBB-80D0-487F-8D2A-7C09965242FD}" presName="negativeSpace" presStyleCnt="0"/>
      <dgm:spPr/>
      <dgm:t>
        <a:bodyPr/>
        <a:lstStyle/>
        <a:p>
          <a:endParaRPr lang="en-US"/>
        </a:p>
      </dgm:t>
    </dgm:pt>
    <dgm:pt modelId="{2912F5C8-6ACB-446B-A8FA-49CFAD9D3428}" type="pres">
      <dgm:prSet presAssocID="{F523FDBB-80D0-487F-8D2A-7C09965242FD}" presName="childText" presStyleLbl="conFgAcc1" presStyleIdx="3" presStyleCnt="6">
        <dgm:presLayoutVars>
          <dgm:bulletEnabled val="1"/>
        </dgm:presLayoutVars>
      </dgm:prSet>
      <dgm:spPr/>
      <dgm:t>
        <a:bodyPr/>
        <a:lstStyle/>
        <a:p>
          <a:endParaRPr lang="en-US"/>
        </a:p>
      </dgm:t>
    </dgm:pt>
    <dgm:pt modelId="{31F9927E-9F38-44D0-8028-87A87C771A5B}" type="pres">
      <dgm:prSet presAssocID="{68F35578-7ABC-481A-A9AB-230EB2C0BEEB}" presName="spaceBetweenRectangles" presStyleCnt="0"/>
      <dgm:spPr/>
      <dgm:t>
        <a:bodyPr/>
        <a:lstStyle/>
        <a:p>
          <a:endParaRPr lang="en-US"/>
        </a:p>
      </dgm:t>
    </dgm:pt>
    <dgm:pt modelId="{76760FB3-3ECE-48FC-A1C6-A663C00A093F}" type="pres">
      <dgm:prSet presAssocID="{44FACB39-AB70-4364-B3BA-DB58BC3E595E}" presName="parentLin" presStyleCnt="0"/>
      <dgm:spPr/>
      <dgm:t>
        <a:bodyPr/>
        <a:lstStyle/>
        <a:p>
          <a:endParaRPr lang="en-US"/>
        </a:p>
      </dgm:t>
    </dgm:pt>
    <dgm:pt modelId="{120F3656-2521-4EE7-AA8C-A07AFFBE8A85}" type="pres">
      <dgm:prSet presAssocID="{44FACB39-AB70-4364-B3BA-DB58BC3E595E}" presName="parentLeftMargin" presStyleLbl="node1" presStyleIdx="3" presStyleCnt="6"/>
      <dgm:spPr/>
      <dgm:t>
        <a:bodyPr/>
        <a:lstStyle/>
        <a:p>
          <a:endParaRPr lang="en-US"/>
        </a:p>
      </dgm:t>
    </dgm:pt>
    <dgm:pt modelId="{614A9C71-C2C8-45DE-AAD5-D06BC4A463B2}" type="pres">
      <dgm:prSet presAssocID="{44FACB39-AB70-4364-B3BA-DB58BC3E595E}" presName="parentText" presStyleLbl="node1" presStyleIdx="4" presStyleCnt="6">
        <dgm:presLayoutVars>
          <dgm:chMax val="0"/>
          <dgm:bulletEnabled val="1"/>
        </dgm:presLayoutVars>
      </dgm:prSet>
      <dgm:spPr/>
      <dgm:t>
        <a:bodyPr/>
        <a:lstStyle/>
        <a:p>
          <a:endParaRPr lang="en-US"/>
        </a:p>
      </dgm:t>
    </dgm:pt>
    <dgm:pt modelId="{4CC1CE46-7965-4618-8DD8-6A9FDD818E31}" type="pres">
      <dgm:prSet presAssocID="{44FACB39-AB70-4364-B3BA-DB58BC3E595E}" presName="negativeSpace" presStyleCnt="0"/>
      <dgm:spPr/>
      <dgm:t>
        <a:bodyPr/>
        <a:lstStyle/>
        <a:p>
          <a:endParaRPr lang="en-US"/>
        </a:p>
      </dgm:t>
    </dgm:pt>
    <dgm:pt modelId="{EE85AFC6-C011-4253-B4FC-18B93000883C}" type="pres">
      <dgm:prSet presAssocID="{44FACB39-AB70-4364-B3BA-DB58BC3E595E}" presName="childText" presStyleLbl="conFgAcc1" presStyleIdx="4" presStyleCnt="6">
        <dgm:presLayoutVars>
          <dgm:bulletEnabled val="1"/>
        </dgm:presLayoutVars>
      </dgm:prSet>
      <dgm:spPr/>
      <dgm:t>
        <a:bodyPr/>
        <a:lstStyle/>
        <a:p>
          <a:endParaRPr lang="en-US"/>
        </a:p>
      </dgm:t>
    </dgm:pt>
    <dgm:pt modelId="{F690E649-E5BF-4BBE-8005-5F7412814992}" type="pres">
      <dgm:prSet presAssocID="{F305875B-8373-47B5-A6D9-87092B3F169C}" presName="spaceBetweenRectangles" presStyleCnt="0"/>
      <dgm:spPr/>
      <dgm:t>
        <a:bodyPr/>
        <a:lstStyle/>
        <a:p>
          <a:endParaRPr lang="en-US"/>
        </a:p>
      </dgm:t>
    </dgm:pt>
    <dgm:pt modelId="{6B8E5853-1B12-4748-946E-11B2BD7A4490}" type="pres">
      <dgm:prSet presAssocID="{951E27F8-8BE8-407C-9A93-A73681AEA4A2}" presName="parentLin" presStyleCnt="0"/>
      <dgm:spPr/>
      <dgm:t>
        <a:bodyPr/>
        <a:lstStyle/>
        <a:p>
          <a:endParaRPr lang="en-US"/>
        </a:p>
      </dgm:t>
    </dgm:pt>
    <dgm:pt modelId="{B344052E-049E-41A0-9B47-8356776E11C0}" type="pres">
      <dgm:prSet presAssocID="{951E27F8-8BE8-407C-9A93-A73681AEA4A2}" presName="parentLeftMargin" presStyleLbl="node1" presStyleIdx="4" presStyleCnt="6"/>
      <dgm:spPr/>
      <dgm:t>
        <a:bodyPr/>
        <a:lstStyle/>
        <a:p>
          <a:endParaRPr lang="en-US"/>
        </a:p>
      </dgm:t>
    </dgm:pt>
    <dgm:pt modelId="{84FEBBD1-D459-47CA-B24F-8659E530417C}" type="pres">
      <dgm:prSet presAssocID="{951E27F8-8BE8-407C-9A93-A73681AEA4A2}" presName="parentText" presStyleLbl="node1" presStyleIdx="5" presStyleCnt="6">
        <dgm:presLayoutVars>
          <dgm:chMax val="0"/>
          <dgm:bulletEnabled val="1"/>
        </dgm:presLayoutVars>
      </dgm:prSet>
      <dgm:spPr/>
      <dgm:t>
        <a:bodyPr/>
        <a:lstStyle/>
        <a:p>
          <a:endParaRPr lang="en-US"/>
        </a:p>
      </dgm:t>
    </dgm:pt>
    <dgm:pt modelId="{5283CCCF-7595-42F2-9D17-92F993742F69}" type="pres">
      <dgm:prSet presAssocID="{951E27F8-8BE8-407C-9A93-A73681AEA4A2}" presName="negativeSpace" presStyleCnt="0"/>
      <dgm:spPr/>
      <dgm:t>
        <a:bodyPr/>
        <a:lstStyle/>
        <a:p>
          <a:endParaRPr lang="en-US"/>
        </a:p>
      </dgm:t>
    </dgm:pt>
    <dgm:pt modelId="{AB380881-FD7D-4B83-A70F-686841648A76}" type="pres">
      <dgm:prSet presAssocID="{951E27F8-8BE8-407C-9A93-A73681AEA4A2}" presName="childText" presStyleLbl="conFgAcc1" presStyleIdx="5" presStyleCnt="6">
        <dgm:presLayoutVars>
          <dgm:bulletEnabled val="1"/>
        </dgm:presLayoutVars>
      </dgm:prSet>
      <dgm:spPr/>
      <dgm:t>
        <a:bodyPr/>
        <a:lstStyle/>
        <a:p>
          <a:endParaRPr lang="en-US"/>
        </a:p>
      </dgm:t>
    </dgm:pt>
  </dgm:ptLst>
  <dgm:cxnLst>
    <dgm:cxn modelId="{8FC957D5-3E50-4770-8607-6304D1526E8E}" srcId="{F523FDBB-80D0-487F-8D2A-7C09965242FD}" destId="{DAC16217-F5C7-4014-9E87-A11C1C341DE7}" srcOrd="2" destOrd="0" parTransId="{0D694FDC-E47B-4E49-A2E6-D8865B10E256}" sibTransId="{A0D8EE1D-7873-4EAF-82B2-058DA58BA804}"/>
    <dgm:cxn modelId="{FAA24C44-D438-43AD-91FE-18A39A5FB7F6}" type="presOf" srcId="{CA831FEE-91A3-454C-996A-745B65EDFD5E}" destId="{2912F5C8-6ACB-446B-A8FA-49CFAD9D3428}" srcOrd="0" destOrd="0" presId="urn:microsoft.com/office/officeart/2005/8/layout/list1"/>
    <dgm:cxn modelId="{14F38163-EF9C-415C-A368-AC008512B854}" type="presOf" srcId="{B94D211B-AC4E-4BFB-86DC-DD48ADF7DF4D}" destId="{2912F5C8-6ACB-446B-A8FA-49CFAD9D3428}" srcOrd="0" destOrd="1" presId="urn:microsoft.com/office/officeart/2005/8/layout/list1"/>
    <dgm:cxn modelId="{518EF7F0-5778-4E93-B358-12D788D7FEB0}" type="presOf" srcId="{BFC040A6-BD08-44D3-A6E2-D92780D0F81C}" destId="{1D64BFBC-D092-492A-AFC7-90B5810C1E07}" srcOrd="1" destOrd="0" presId="urn:microsoft.com/office/officeart/2005/8/layout/list1"/>
    <dgm:cxn modelId="{16A24AFA-492C-4EA3-A08B-7FBC5FACA848}" type="presOf" srcId="{BFC040A6-BD08-44D3-A6E2-D92780D0F81C}" destId="{F110CF52-2DE8-4ACC-A547-09793BC2B734}" srcOrd="0" destOrd="0" presId="urn:microsoft.com/office/officeart/2005/8/layout/list1"/>
    <dgm:cxn modelId="{EEC5289B-D0CB-46E3-A21F-BF5268E0F92A}" type="presOf" srcId="{F523FDBB-80D0-487F-8D2A-7C09965242FD}" destId="{9315CE55-6D55-4A34-B024-C972C964D659}" srcOrd="1" destOrd="0" presId="urn:microsoft.com/office/officeart/2005/8/layout/list1"/>
    <dgm:cxn modelId="{12518834-00F2-41E6-867C-1D4492D26A6C}" type="presOf" srcId="{9736A267-C879-4692-8B4B-A7E74E02CABC}" destId="{506F2000-EC6F-4536-9DC5-882590AC789F}" srcOrd="0" destOrd="0" presId="urn:microsoft.com/office/officeart/2005/8/layout/list1"/>
    <dgm:cxn modelId="{ECA15F07-343C-415A-A68B-D6DA3ACFFA04}" srcId="{F523FDBB-80D0-487F-8D2A-7C09965242FD}" destId="{CA831FEE-91A3-454C-996A-745B65EDFD5E}" srcOrd="0" destOrd="0" parTransId="{7D44BB3D-9BD6-4F44-AC76-3CF65A286498}" sibTransId="{394B86CE-C546-4052-9480-AE8426FCD585}"/>
    <dgm:cxn modelId="{AF1011A6-FCC5-452F-B37C-7CD5FD874306}" srcId="{9736A267-C879-4692-8B4B-A7E74E02CABC}" destId="{C52AC7F8-7C3F-4341-9239-DDC0751C3150}" srcOrd="0" destOrd="0" parTransId="{424B9A63-1B98-4665-BFC4-5DE5FA7DC448}" sibTransId="{0023F2C4-5458-4A4B-9799-171B9D0A01F6}"/>
    <dgm:cxn modelId="{716C8276-F56E-4C98-90C5-EF722DB30B91}" type="presOf" srcId="{0F57651E-A812-4065-B453-18DD386702ED}" destId="{63EC79A6-5AA3-4043-8FC0-97D261D17440}" srcOrd="1" destOrd="0" presId="urn:microsoft.com/office/officeart/2005/8/layout/list1"/>
    <dgm:cxn modelId="{701BF74B-E506-4747-B4CC-1C4A4C224E2B}" srcId="{9736A267-C879-4692-8B4B-A7E74E02CABC}" destId="{F523FDBB-80D0-487F-8D2A-7C09965242FD}" srcOrd="3" destOrd="0" parTransId="{867E0819-1257-4FEB-91B5-341E53EDA5B4}" sibTransId="{68F35578-7ABC-481A-A9AB-230EB2C0BEEB}"/>
    <dgm:cxn modelId="{44B14CA3-0F9E-48CB-B3B4-A11AE9A35C91}" type="presOf" srcId="{F523FDBB-80D0-487F-8D2A-7C09965242FD}" destId="{94E1FB4D-BC6E-49BC-98FF-FD01CBE85155}" srcOrd="0" destOrd="0" presId="urn:microsoft.com/office/officeart/2005/8/layout/list1"/>
    <dgm:cxn modelId="{1103EB01-9F9B-41A6-AD2D-20FD4074C394}" type="presOf" srcId="{0F57651E-A812-4065-B453-18DD386702ED}" destId="{2A90224C-A076-4087-BE5A-0B7F1ECB764B}" srcOrd="0" destOrd="0" presId="urn:microsoft.com/office/officeart/2005/8/layout/list1"/>
    <dgm:cxn modelId="{9C6EA1C8-7DF2-4E39-9CB4-1461E5F2C97C}" type="presOf" srcId="{DAC16217-F5C7-4014-9E87-A11C1C341DE7}" destId="{2912F5C8-6ACB-446B-A8FA-49CFAD9D3428}" srcOrd="0" destOrd="2" presId="urn:microsoft.com/office/officeart/2005/8/layout/list1"/>
    <dgm:cxn modelId="{FAABDF4A-3BE7-42EF-B72F-B7EDEBC7132A}" srcId="{9736A267-C879-4692-8B4B-A7E74E02CABC}" destId="{BFC040A6-BD08-44D3-A6E2-D92780D0F81C}" srcOrd="2" destOrd="0" parTransId="{904A0D65-3DD9-4270-81A8-AAB4731E6B27}" sibTransId="{C5D79944-E970-4FC4-B328-BA51F483CFB1}"/>
    <dgm:cxn modelId="{A3543CB9-8F0E-45FD-8336-CFDA5B057D86}" srcId="{F523FDBB-80D0-487F-8D2A-7C09965242FD}" destId="{B94D211B-AC4E-4BFB-86DC-DD48ADF7DF4D}" srcOrd="1" destOrd="0" parTransId="{E51E43C9-25E6-43D1-A3D9-6F47FDE69F2B}" sibTransId="{1210E932-6A08-41BF-AFF3-CCA04F72DD7A}"/>
    <dgm:cxn modelId="{9A8D7EB7-4ADB-43BC-8726-242A4ECC5A11}" type="presOf" srcId="{951E27F8-8BE8-407C-9A93-A73681AEA4A2}" destId="{B344052E-049E-41A0-9B47-8356776E11C0}" srcOrd="0" destOrd="0" presId="urn:microsoft.com/office/officeart/2005/8/layout/list1"/>
    <dgm:cxn modelId="{1BBC9A1D-2BFB-4632-86D6-E6B034306FAB}" type="presOf" srcId="{44FACB39-AB70-4364-B3BA-DB58BC3E595E}" destId="{614A9C71-C2C8-45DE-AAD5-D06BC4A463B2}" srcOrd="1" destOrd="0" presId="urn:microsoft.com/office/officeart/2005/8/layout/list1"/>
    <dgm:cxn modelId="{D5B28191-E66C-4E07-8835-90BE5788B1FC}" type="presOf" srcId="{C52AC7F8-7C3F-4341-9239-DDC0751C3150}" destId="{0F5EBAC4-FA7F-4836-B7A2-49D3C53B5EF4}" srcOrd="1" destOrd="0" presId="urn:microsoft.com/office/officeart/2005/8/layout/list1"/>
    <dgm:cxn modelId="{07131F65-9E36-4623-B394-13A673DFFD7C}" type="presOf" srcId="{951E27F8-8BE8-407C-9A93-A73681AEA4A2}" destId="{84FEBBD1-D459-47CA-B24F-8659E530417C}" srcOrd="1" destOrd="0" presId="urn:microsoft.com/office/officeart/2005/8/layout/list1"/>
    <dgm:cxn modelId="{EB2EBC47-968B-446A-9A35-502492D6B28D}" srcId="{9736A267-C879-4692-8B4B-A7E74E02CABC}" destId="{44FACB39-AB70-4364-B3BA-DB58BC3E595E}" srcOrd="4" destOrd="0" parTransId="{16FF74DE-4058-4518-B7A9-EACDE4487CC4}" sibTransId="{F305875B-8373-47B5-A6D9-87092B3F169C}"/>
    <dgm:cxn modelId="{8C33616C-9F56-4F9F-8D9D-78D93F4DC273}" type="presOf" srcId="{C52AC7F8-7C3F-4341-9239-DDC0751C3150}" destId="{B71865B8-600D-4AA0-B106-A750DF9A7D01}" srcOrd="0" destOrd="0" presId="urn:microsoft.com/office/officeart/2005/8/layout/list1"/>
    <dgm:cxn modelId="{CB4DB85E-3240-4937-934C-B37959B75325}" srcId="{9736A267-C879-4692-8B4B-A7E74E02CABC}" destId="{951E27F8-8BE8-407C-9A93-A73681AEA4A2}" srcOrd="5" destOrd="0" parTransId="{37DD5E94-076C-4F33-9124-377993F9A8AB}" sibTransId="{B2222BA9-F394-4BA3-9B17-0FC50A34C33F}"/>
    <dgm:cxn modelId="{17A25728-CA20-441F-A6DA-9ACE3C434A1A}" type="presOf" srcId="{44FACB39-AB70-4364-B3BA-DB58BC3E595E}" destId="{120F3656-2521-4EE7-AA8C-A07AFFBE8A85}" srcOrd="0" destOrd="0" presId="urn:microsoft.com/office/officeart/2005/8/layout/list1"/>
    <dgm:cxn modelId="{63C75A9B-C064-495E-9C83-8E64AE149C76}" srcId="{9736A267-C879-4692-8B4B-A7E74E02CABC}" destId="{0F57651E-A812-4065-B453-18DD386702ED}" srcOrd="1" destOrd="0" parTransId="{EE14FC79-BCD8-4241-A01A-A7EB4099704A}" sibTransId="{DEE358B2-6BE0-4802-B076-81BED9F3118D}"/>
    <dgm:cxn modelId="{42AAEF66-A2FA-4901-A957-78C13CE41441}" type="presParOf" srcId="{506F2000-EC6F-4536-9DC5-882590AC789F}" destId="{F17C23C3-7503-4D8C-B813-6A66AA06FA7B}" srcOrd="0" destOrd="0" presId="urn:microsoft.com/office/officeart/2005/8/layout/list1"/>
    <dgm:cxn modelId="{2F76B1F3-7BC8-48B8-BF0D-2A5D3A5879F2}" type="presParOf" srcId="{F17C23C3-7503-4D8C-B813-6A66AA06FA7B}" destId="{B71865B8-600D-4AA0-B106-A750DF9A7D01}" srcOrd="0" destOrd="0" presId="urn:microsoft.com/office/officeart/2005/8/layout/list1"/>
    <dgm:cxn modelId="{30F4701B-9CE8-4BFF-975E-84C7FF15C949}" type="presParOf" srcId="{F17C23C3-7503-4D8C-B813-6A66AA06FA7B}" destId="{0F5EBAC4-FA7F-4836-B7A2-49D3C53B5EF4}" srcOrd="1" destOrd="0" presId="urn:microsoft.com/office/officeart/2005/8/layout/list1"/>
    <dgm:cxn modelId="{A92D5975-915D-4989-A5BB-E15C721BA9CE}" type="presParOf" srcId="{506F2000-EC6F-4536-9DC5-882590AC789F}" destId="{6B5E1566-C988-4195-A9C1-795FDB6F5792}" srcOrd="1" destOrd="0" presId="urn:microsoft.com/office/officeart/2005/8/layout/list1"/>
    <dgm:cxn modelId="{A2B2AD29-01CC-4619-AB58-D465800EA70F}" type="presParOf" srcId="{506F2000-EC6F-4536-9DC5-882590AC789F}" destId="{4D14C147-4CE8-49E9-B741-E8AE88C2E6FA}" srcOrd="2" destOrd="0" presId="urn:microsoft.com/office/officeart/2005/8/layout/list1"/>
    <dgm:cxn modelId="{A17C2F85-A3B9-45A4-9F81-E3A26DF46E40}" type="presParOf" srcId="{506F2000-EC6F-4536-9DC5-882590AC789F}" destId="{C18197ED-1832-450E-A703-C089F756BDC8}" srcOrd="3" destOrd="0" presId="urn:microsoft.com/office/officeart/2005/8/layout/list1"/>
    <dgm:cxn modelId="{CFC62953-47D5-4679-AE3D-32EF208E96A1}" type="presParOf" srcId="{506F2000-EC6F-4536-9DC5-882590AC789F}" destId="{445B8AE3-2A39-4B8F-9941-28DB3DA32C06}" srcOrd="4" destOrd="0" presId="urn:microsoft.com/office/officeart/2005/8/layout/list1"/>
    <dgm:cxn modelId="{F50562C6-4CEA-48CE-97D5-9B666A9F0FEA}" type="presParOf" srcId="{445B8AE3-2A39-4B8F-9941-28DB3DA32C06}" destId="{2A90224C-A076-4087-BE5A-0B7F1ECB764B}" srcOrd="0" destOrd="0" presId="urn:microsoft.com/office/officeart/2005/8/layout/list1"/>
    <dgm:cxn modelId="{19381B74-504E-48E1-BF18-1E4152CAFA57}" type="presParOf" srcId="{445B8AE3-2A39-4B8F-9941-28DB3DA32C06}" destId="{63EC79A6-5AA3-4043-8FC0-97D261D17440}" srcOrd="1" destOrd="0" presId="urn:microsoft.com/office/officeart/2005/8/layout/list1"/>
    <dgm:cxn modelId="{F7BE112E-D846-46F8-BC44-78CA0FE602D0}" type="presParOf" srcId="{506F2000-EC6F-4536-9DC5-882590AC789F}" destId="{87F02C86-C642-4CA3-AB50-F2C4A7A7058D}" srcOrd="5" destOrd="0" presId="urn:microsoft.com/office/officeart/2005/8/layout/list1"/>
    <dgm:cxn modelId="{81E37875-A07E-46E9-8BA2-45AE54162E51}" type="presParOf" srcId="{506F2000-EC6F-4536-9DC5-882590AC789F}" destId="{448C381C-FAB3-4BEC-A08E-374010260CC5}" srcOrd="6" destOrd="0" presId="urn:microsoft.com/office/officeart/2005/8/layout/list1"/>
    <dgm:cxn modelId="{B9C5E0AC-4049-4F78-8E5C-81A08AC6A1FE}" type="presParOf" srcId="{506F2000-EC6F-4536-9DC5-882590AC789F}" destId="{CC83CE11-68EE-4415-94D0-34B1147D0222}" srcOrd="7" destOrd="0" presId="urn:microsoft.com/office/officeart/2005/8/layout/list1"/>
    <dgm:cxn modelId="{0854CE8A-04E5-4159-809D-0F9366E202D2}" type="presParOf" srcId="{506F2000-EC6F-4536-9DC5-882590AC789F}" destId="{94FFFC80-4E9B-4F2A-96D6-F66BB73CBE4C}" srcOrd="8" destOrd="0" presId="urn:microsoft.com/office/officeart/2005/8/layout/list1"/>
    <dgm:cxn modelId="{3C32596D-C577-42D0-98E3-332A897E33F8}" type="presParOf" srcId="{94FFFC80-4E9B-4F2A-96D6-F66BB73CBE4C}" destId="{F110CF52-2DE8-4ACC-A547-09793BC2B734}" srcOrd="0" destOrd="0" presId="urn:microsoft.com/office/officeart/2005/8/layout/list1"/>
    <dgm:cxn modelId="{8D0314F8-A205-43F6-AEC2-296F9F6E2732}" type="presParOf" srcId="{94FFFC80-4E9B-4F2A-96D6-F66BB73CBE4C}" destId="{1D64BFBC-D092-492A-AFC7-90B5810C1E07}" srcOrd="1" destOrd="0" presId="urn:microsoft.com/office/officeart/2005/8/layout/list1"/>
    <dgm:cxn modelId="{D4C69A0E-353D-4588-AAE0-5F1344EBA206}" type="presParOf" srcId="{506F2000-EC6F-4536-9DC5-882590AC789F}" destId="{DD6DA2B1-FA88-461D-A83C-B27463E51C38}" srcOrd="9" destOrd="0" presId="urn:microsoft.com/office/officeart/2005/8/layout/list1"/>
    <dgm:cxn modelId="{11832423-F12E-4C88-854D-DD3919F05516}" type="presParOf" srcId="{506F2000-EC6F-4536-9DC5-882590AC789F}" destId="{51DB537F-2D11-49DC-A9D9-BAB7EF888926}" srcOrd="10" destOrd="0" presId="urn:microsoft.com/office/officeart/2005/8/layout/list1"/>
    <dgm:cxn modelId="{2BB73275-27D0-4B50-87F8-8E82080D0E01}" type="presParOf" srcId="{506F2000-EC6F-4536-9DC5-882590AC789F}" destId="{D20042F1-27F1-4B4B-AC53-DEB7D72E7DF0}" srcOrd="11" destOrd="0" presId="urn:microsoft.com/office/officeart/2005/8/layout/list1"/>
    <dgm:cxn modelId="{4B1BD798-A785-4FC9-81F0-DA138E4FF2A5}" type="presParOf" srcId="{506F2000-EC6F-4536-9DC5-882590AC789F}" destId="{E2B7B65F-D270-4FB3-9CF3-2C289B925FB4}" srcOrd="12" destOrd="0" presId="urn:microsoft.com/office/officeart/2005/8/layout/list1"/>
    <dgm:cxn modelId="{994717E6-4471-4F54-953D-1D0C8F2DC1F3}" type="presParOf" srcId="{E2B7B65F-D270-4FB3-9CF3-2C289B925FB4}" destId="{94E1FB4D-BC6E-49BC-98FF-FD01CBE85155}" srcOrd="0" destOrd="0" presId="urn:microsoft.com/office/officeart/2005/8/layout/list1"/>
    <dgm:cxn modelId="{E2ECB960-B85B-45F5-A501-71B47C931177}" type="presParOf" srcId="{E2B7B65F-D270-4FB3-9CF3-2C289B925FB4}" destId="{9315CE55-6D55-4A34-B024-C972C964D659}" srcOrd="1" destOrd="0" presId="urn:microsoft.com/office/officeart/2005/8/layout/list1"/>
    <dgm:cxn modelId="{56905296-367B-4A21-9D02-D5552E59B927}" type="presParOf" srcId="{506F2000-EC6F-4536-9DC5-882590AC789F}" destId="{C88616FF-8AE7-4689-B3EB-75A067931DDF}" srcOrd="13" destOrd="0" presId="urn:microsoft.com/office/officeart/2005/8/layout/list1"/>
    <dgm:cxn modelId="{A76C3567-FB83-499E-8ABD-67B603F58F72}" type="presParOf" srcId="{506F2000-EC6F-4536-9DC5-882590AC789F}" destId="{2912F5C8-6ACB-446B-A8FA-49CFAD9D3428}" srcOrd="14" destOrd="0" presId="urn:microsoft.com/office/officeart/2005/8/layout/list1"/>
    <dgm:cxn modelId="{288BDB03-6C0D-429A-A874-07C2C02F536C}" type="presParOf" srcId="{506F2000-EC6F-4536-9DC5-882590AC789F}" destId="{31F9927E-9F38-44D0-8028-87A87C771A5B}" srcOrd="15" destOrd="0" presId="urn:microsoft.com/office/officeart/2005/8/layout/list1"/>
    <dgm:cxn modelId="{E1939312-F15E-4235-834B-CBB35BEE8D31}" type="presParOf" srcId="{506F2000-EC6F-4536-9DC5-882590AC789F}" destId="{76760FB3-3ECE-48FC-A1C6-A663C00A093F}" srcOrd="16" destOrd="0" presId="urn:microsoft.com/office/officeart/2005/8/layout/list1"/>
    <dgm:cxn modelId="{A8AC4920-95FF-44DA-8F8B-17DC957A3155}" type="presParOf" srcId="{76760FB3-3ECE-48FC-A1C6-A663C00A093F}" destId="{120F3656-2521-4EE7-AA8C-A07AFFBE8A85}" srcOrd="0" destOrd="0" presId="urn:microsoft.com/office/officeart/2005/8/layout/list1"/>
    <dgm:cxn modelId="{639CC856-8560-49D3-9735-6F2B5D440C74}" type="presParOf" srcId="{76760FB3-3ECE-48FC-A1C6-A663C00A093F}" destId="{614A9C71-C2C8-45DE-AAD5-D06BC4A463B2}" srcOrd="1" destOrd="0" presId="urn:microsoft.com/office/officeart/2005/8/layout/list1"/>
    <dgm:cxn modelId="{11A48E40-AECB-442A-B3BA-E43CAB31DA1C}" type="presParOf" srcId="{506F2000-EC6F-4536-9DC5-882590AC789F}" destId="{4CC1CE46-7965-4618-8DD8-6A9FDD818E31}" srcOrd="17" destOrd="0" presId="urn:microsoft.com/office/officeart/2005/8/layout/list1"/>
    <dgm:cxn modelId="{F27C0BAF-FBDA-4E57-B46D-B469DFAC5DE6}" type="presParOf" srcId="{506F2000-EC6F-4536-9DC5-882590AC789F}" destId="{EE85AFC6-C011-4253-B4FC-18B93000883C}" srcOrd="18" destOrd="0" presId="urn:microsoft.com/office/officeart/2005/8/layout/list1"/>
    <dgm:cxn modelId="{92A59179-6E5B-4F66-976E-34963925773B}" type="presParOf" srcId="{506F2000-EC6F-4536-9DC5-882590AC789F}" destId="{F690E649-E5BF-4BBE-8005-5F7412814992}" srcOrd="19" destOrd="0" presId="urn:microsoft.com/office/officeart/2005/8/layout/list1"/>
    <dgm:cxn modelId="{375B08A1-C2C5-4C18-8F0D-19DEE0804FF7}" type="presParOf" srcId="{506F2000-EC6F-4536-9DC5-882590AC789F}" destId="{6B8E5853-1B12-4748-946E-11B2BD7A4490}" srcOrd="20" destOrd="0" presId="urn:microsoft.com/office/officeart/2005/8/layout/list1"/>
    <dgm:cxn modelId="{3E364722-722E-4B54-B843-EB50DC5C9C12}" type="presParOf" srcId="{6B8E5853-1B12-4748-946E-11B2BD7A4490}" destId="{B344052E-049E-41A0-9B47-8356776E11C0}" srcOrd="0" destOrd="0" presId="urn:microsoft.com/office/officeart/2005/8/layout/list1"/>
    <dgm:cxn modelId="{B50E7930-3C0F-4DFA-8B65-B2B496805315}" type="presParOf" srcId="{6B8E5853-1B12-4748-946E-11B2BD7A4490}" destId="{84FEBBD1-D459-47CA-B24F-8659E530417C}" srcOrd="1" destOrd="0" presId="urn:microsoft.com/office/officeart/2005/8/layout/list1"/>
    <dgm:cxn modelId="{D19AB096-C6EB-4294-BD8C-7205A9CA82CE}" type="presParOf" srcId="{506F2000-EC6F-4536-9DC5-882590AC789F}" destId="{5283CCCF-7595-42F2-9D17-92F993742F69}" srcOrd="21" destOrd="0" presId="urn:microsoft.com/office/officeart/2005/8/layout/list1"/>
    <dgm:cxn modelId="{36F2ACF6-B53A-4AB5-B7BC-A70400DA851B}" type="presParOf" srcId="{506F2000-EC6F-4536-9DC5-882590AC789F}" destId="{AB380881-FD7D-4B83-A70F-686841648A76}" srcOrd="22"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736A267-C879-4692-8B4B-A7E74E02CABC}"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US"/>
        </a:p>
      </dgm:t>
    </dgm:pt>
    <dgm:pt modelId="{C52AC7F8-7C3F-4341-9239-DDC0751C3150}">
      <dgm:prSet phldrT="[Text]"/>
      <dgm:spPr/>
      <dgm:t>
        <a:bodyPr/>
        <a:lstStyle/>
        <a:p>
          <a:r>
            <a:rPr lang="en-US" dirty="0" smtClean="0"/>
            <a:t>Why Rockfall mitigation measures?</a:t>
          </a:r>
          <a:endParaRPr lang="en-US" dirty="0"/>
        </a:p>
      </dgm:t>
    </dgm:pt>
    <dgm:pt modelId="{424B9A63-1B98-4665-BFC4-5DE5FA7DC448}" type="parTrans" cxnId="{AF1011A6-FCC5-452F-B37C-7CD5FD874306}">
      <dgm:prSet/>
      <dgm:spPr/>
      <dgm:t>
        <a:bodyPr/>
        <a:lstStyle/>
        <a:p>
          <a:endParaRPr lang="en-US"/>
        </a:p>
      </dgm:t>
    </dgm:pt>
    <dgm:pt modelId="{0023F2C4-5458-4A4B-9799-171B9D0A01F6}" type="sibTrans" cxnId="{AF1011A6-FCC5-452F-B37C-7CD5FD874306}">
      <dgm:prSet/>
      <dgm:spPr/>
      <dgm:t>
        <a:bodyPr/>
        <a:lstStyle/>
        <a:p>
          <a:endParaRPr lang="en-US"/>
        </a:p>
      </dgm:t>
    </dgm:pt>
    <dgm:pt modelId="{0F57651E-A812-4065-B453-18DD386702ED}">
      <dgm:prSet phldrT="[Text]"/>
      <dgm:spPr/>
      <dgm:t>
        <a:bodyPr/>
        <a:lstStyle/>
        <a:p>
          <a:r>
            <a:rPr lang="en-US" dirty="0" smtClean="0"/>
            <a:t>Types of rockfall mitigation measures</a:t>
          </a:r>
          <a:endParaRPr lang="en-US" dirty="0"/>
        </a:p>
      </dgm:t>
    </dgm:pt>
    <dgm:pt modelId="{EE14FC79-BCD8-4241-A01A-A7EB4099704A}" type="parTrans" cxnId="{63C75A9B-C064-495E-9C83-8E64AE149C76}">
      <dgm:prSet/>
      <dgm:spPr/>
      <dgm:t>
        <a:bodyPr/>
        <a:lstStyle/>
        <a:p>
          <a:endParaRPr lang="en-US"/>
        </a:p>
      </dgm:t>
    </dgm:pt>
    <dgm:pt modelId="{DEE358B2-6BE0-4802-B076-81BED9F3118D}" type="sibTrans" cxnId="{63C75A9B-C064-495E-9C83-8E64AE149C76}">
      <dgm:prSet/>
      <dgm:spPr/>
      <dgm:t>
        <a:bodyPr/>
        <a:lstStyle/>
        <a:p>
          <a:endParaRPr lang="en-US"/>
        </a:p>
      </dgm:t>
    </dgm:pt>
    <dgm:pt modelId="{BFC040A6-BD08-44D3-A6E2-D92780D0F81C}">
      <dgm:prSet phldrT="[Text]"/>
      <dgm:spPr/>
      <dgm:t>
        <a:bodyPr/>
        <a:lstStyle/>
        <a:p>
          <a:r>
            <a:rPr lang="en-US" dirty="0" smtClean="0"/>
            <a:t>Selection criteria</a:t>
          </a:r>
          <a:endParaRPr lang="en-US" dirty="0"/>
        </a:p>
      </dgm:t>
    </dgm:pt>
    <dgm:pt modelId="{904A0D65-3DD9-4270-81A8-AAB4731E6B27}" type="parTrans" cxnId="{FAABDF4A-3BE7-42EF-B72F-B7EDEBC7132A}">
      <dgm:prSet/>
      <dgm:spPr/>
      <dgm:t>
        <a:bodyPr/>
        <a:lstStyle/>
        <a:p>
          <a:endParaRPr lang="en-US"/>
        </a:p>
      </dgm:t>
    </dgm:pt>
    <dgm:pt modelId="{C5D79944-E970-4FC4-B328-BA51F483CFB1}" type="sibTrans" cxnId="{FAABDF4A-3BE7-42EF-B72F-B7EDEBC7132A}">
      <dgm:prSet/>
      <dgm:spPr/>
      <dgm:t>
        <a:bodyPr/>
        <a:lstStyle/>
        <a:p>
          <a:endParaRPr lang="en-US"/>
        </a:p>
      </dgm:t>
    </dgm:pt>
    <dgm:pt modelId="{F523FDBB-80D0-487F-8D2A-7C09965242FD}">
      <dgm:prSet phldrT="[Text]"/>
      <dgm:spPr/>
      <dgm:t>
        <a:bodyPr/>
        <a:lstStyle/>
        <a:p>
          <a:r>
            <a:rPr lang="en-US" dirty="0" smtClean="0"/>
            <a:t>Testing and </a:t>
          </a:r>
          <a:r>
            <a:rPr lang="en-US" dirty="0" err="1" smtClean="0"/>
            <a:t>codal</a:t>
          </a:r>
          <a:r>
            <a:rPr lang="en-US" dirty="0" smtClean="0"/>
            <a:t> standards</a:t>
          </a:r>
          <a:endParaRPr lang="en-US" dirty="0"/>
        </a:p>
      </dgm:t>
    </dgm:pt>
    <dgm:pt modelId="{867E0819-1257-4FEB-91B5-341E53EDA5B4}" type="parTrans" cxnId="{701BF74B-E506-4747-B4CC-1C4A4C224E2B}">
      <dgm:prSet/>
      <dgm:spPr/>
      <dgm:t>
        <a:bodyPr/>
        <a:lstStyle/>
        <a:p>
          <a:endParaRPr lang="en-US"/>
        </a:p>
      </dgm:t>
    </dgm:pt>
    <dgm:pt modelId="{68F35578-7ABC-481A-A9AB-230EB2C0BEEB}" type="sibTrans" cxnId="{701BF74B-E506-4747-B4CC-1C4A4C224E2B}">
      <dgm:prSet/>
      <dgm:spPr/>
      <dgm:t>
        <a:bodyPr/>
        <a:lstStyle/>
        <a:p>
          <a:endParaRPr lang="en-US"/>
        </a:p>
      </dgm:t>
    </dgm:pt>
    <dgm:pt modelId="{951E27F8-8BE8-407C-9A93-A73681AEA4A2}">
      <dgm:prSet phldrT="[Text]"/>
      <dgm:spPr/>
      <dgm:t>
        <a:bodyPr/>
        <a:lstStyle/>
        <a:p>
          <a:r>
            <a:rPr lang="en-US" dirty="0" smtClean="0"/>
            <a:t>Conclusion &amp; Discussion</a:t>
          </a:r>
        </a:p>
      </dgm:t>
    </dgm:pt>
    <dgm:pt modelId="{37DD5E94-076C-4F33-9124-377993F9A8AB}" type="parTrans" cxnId="{CB4DB85E-3240-4937-934C-B37959B75325}">
      <dgm:prSet/>
      <dgm:spPr/>
      <dgm:t>
        <a:bodyPr/>
        <a:lstStyle/>
        <a:p>
          <a:endParaRPr lang="en-US"/>
        </a:p>
      </dgm:t>
    </dgm:pt>
    <dgm:pt modelId="{B2222BA9-F394-4BA3-9B17-0FC50A34C33F}" type="sibTrans" cxnId="{CB4DB85E-3240-4937-934C-B37959B75325}">
      <dgm:prSet/>
      <dgm:spPr/>
      <dgm:t>
        <a:bodyPr/>
        <a:lstStyle/>
        <a:p>
          <a:endParaRPr lang="en-US"/>
        </a:p>
      </dgm:t>
    </dgm:pt>
    <dgm:pt modelId="{44FACB39-AB70-4364-B3BA-DB58BC3E595E}">
      <dgm:prSet phldrT="[Text]"/>
      <dgm:spPr/>
      <dgm:t>
        <a:bodyPr/>
        <a:lstStyle/>
        <a:p>
          <a:r>
            <a:rPr lang="en-US" dirty="0" smtClean="0"/>
            <a:t>Case study-Rockfall mitigation at </a:t>
          </a:r>
          <a:r>
            <a:rPr lang="en-US" dirty="0" err="1" smtClean="0"/>
            <a:t>Sapthshrugi</a:t>
          </a:r>
          <a:r>
            <a:rPr lang="en-US" dirty="0" smtClean="0"/>
            <a:t> </a:t>
          </a:r>
          <a:r>
            <a:rPr lang="en-US" dirty="0" err="1" smtClean="0"/>
            <a:t>Ghad</a:t>
          </a:r>
          <a:r>
            <a:rPr lang="en-US" dirty="0" smtClean="0"/>
            <a:t> temple</a:t>
          </a:r>
          <a:endParaRPr lang="en-US" dirty="0"/>
        </a:p>
      </dgm:t>
    </dgm:pt>
    <dgm:pt modelId="{16FF74DE-4058-4518-B7A9-EACDE4487CC4}" type="parTrans" cxnId="{EB2EBC47-968B-446A-9A35-502492D6B28D}">
      <dgm:prSet/>
      <dgm:spPr/>
      <dgm:t>
        <a:bodyPr/>
        <a:lstStyle/>
        <a:p>
          <a:endParaRPr lang="en-US"/>
        </a:p>
      </dgm:t>
    </dgm:pt>
    <dgm:pt modelId="{F305875B-8373-47B5-A6D9-87092B3F169C}" type="sibTrans" cxnId="{EB2EBC47-968B-446A-9A35-502492D6B28D}">
      <dgm:prSet/>
      <dgm:spPr/>
      <dgm:t>
        <a:bodyPr/>
        <a:lstStyle/>
        <a:p>
          <a:endParaRPr lang="en-US"/>
        </a:p>
      </dgm:t>
    </dgm:pt>
    <dgm:pt modelId="{506F2000-EC6F-4536-9DC5-882590AC789F}" type="pres">
      <dgm:prSet presAssocID="{9736A267-C879-4692-8B4B-A7E74E02CABC}" presName="linear" presStyleCnt="0">
        <dgm:presLayoutVars>
          <dgm:dir/>
          <dgm:animLvl val="lvl"/>
          <dgm:resizeHandles val="exact"/>
        </dgm:presLayoutVars>
      </dgm:prSet>
      <dgm:spPr/>
      <dgm:t>
        <a:bodyPr/>
        <a:lstStyle/>
        <a:p>
          <a:endParaRPr lang="en-US"/>
        </a:p>
      </dgm:t>
    </dgm:pt>
    <dgm:pt modelId="{F17C23C3-7503-4D8C-B813-6A66AA06FA7B}" type="pres">
      <dgm:prSet presAssocID="{C52AC7F8-7C3F-4341-9239-DDC0751C3150}" presName="parentLin" presStyleCnt="0"/>
      <dgm:spPr/>
      <dgm:t>
        <a:bodyPr/>
        <a:lstStyle/>
        <a:p>
          <a:endParaRPr lang="en-US"/>
        </a:p>
      </dgm:t>
    </dgm:pt>
    <dgm:pt modelId="{B71865B8-600D-4AA0-B106-A750DF9A7D01}" type="pres">
      <dgm:prSet presAssocID="{C52AC7F8-7C3F-4341-9239-DDC0751C3150}" presName="parentLeftMargin" presStyleLbl="node1" presStyleIdx="0" presStyleCnt="6"/>
      <dgm:spPr/>
      <dgm:t>
        <a:bodyPr/>
        <a:lstStyle/>
        <a:p>
          <a:endParaRPr lang="en-US"/>
        </a:p>
      </dgm:t>
    </dgm:pt>
    <dgm:pt modelId="{0F5EBAC4-FA7F-4836-B7A2-49D3C53B5EF4}" type="pres">
      <dgm:prSet presAssocID="{C52AC7F8-7C3F-4341-9239-DDC0751C3150}" presName="parentText" presStyleLbl="node1" presStyleIdx="0" presStyleCnt="6">
        <dgm:presLayoutVars>
          <dgm:chMax val="0"/>
          <dgm:bulletEnabled val="1"/>
        </dgm:presLayoutVars>
      </dgm:prSet>
      <dgm:spPr/>
      <dgm:t>
        <a:bodyPr/>
        <a:lstStyle/>
        <a:p>
          <a:endParaRPr lang="en-US"/>
        </a:p>
      </dgm:t>
    </dgm:pt>
    <dgm:pt modelId="{6B5E1566-C988-4195-A9C1-795FDB6F5792}" type="pres">
      <dgm:prSet presAssocID="{C52AC7F8-7C3F-4341-9239-DDC0751C3150}" presName="negativeSpace" presStyleCnt="0"/>
      <dgm:spPr/>
      <dgm:t>
        <a:bodyPr/>
        <a:lstStyle/>
        <a:p>
          <a:endParaRPr lang="en-US"/>
        </a:p>
      </dgm:t>
    </dgm:pt>
    <dgm:pt modelId="{4D14C147-4CE8-49E9-B741-E8AE88C2E6FA}" type="pres">
      <dgm:prSet presAssocID="{C52AC7F8-7C3F-4341-9239-DDC0751C3150}" presName="childText" presStyleLbl="conFgAcc1" presStyleIdx="0" presStyleCnt="6">
        <dgm:presLayoutVars>
          <dgm:bulletEnabled val="1"/>
        </dgm:presLayoutVars>
      </dgm:prSet>
      <dgm:spPr/>
      <dgm:t>
        <a:bodyPr/>
        <a:lstStyle/>
        <a:p>
          <a:endParaRPr lang="en-US"/>
        </a:p>
      </dgm:t>
    </dgm:pt>
    <dgm:pt modelId="{C18197ED-1832-450E-A703-C089F756BDC8}" type="pres">
      <dgm:prSet presAssocID="{0023F2C4-5458-4A4B-9799-171B9D0A01F6}" presName="spaceBetweenRectangles" presStyleCnt="0"/>
      <dgm:spPr/>
      <dgm:t>
        <a:bodyPr/>
        <a:lstStyle/>
        <a:p>
          <a:endParaRPr lang="en-US"/>
        </a:p>
      </dgm:t>
    </dgm:pt>
    <dgm:pt modelId="{445B8AE3-2A39-4B8F-9941-28DB3DA32C06}" type="pres">
      <dgm:prSet presAssocID="{0F57651E-A812-4065-B453-18DD386702ED}" presName="parentLin" presStyleCnt="0"/>
      <dgm:spPr/>
      <dgm:t>
        <a:bodyPr/>
        <a:lstStyle/>
        <a:p>
          <a:endParaRPr lang="en-US"/>
        </a:p>
      </dgm:t>
    </dgm:pt>
    <dgm:pt modelId="{2A90224C-A076-4087-BE5A-0B7F1ECB764B}" type="pres">
      <dgm:prSet presAssocID="{0F57651E-A812-4065-B453-18DD386702ED}" presName="parentLeftMargin" presStyleLbl="node1" presStyleIdx="0" presStyleCnt="6"/>
      <dgm:spPr/>
      <dgm:t>
        <a:bodyPr/>
        <a:lstStyle/>
        <a:p>
          <a:endParaRPr lang="en-US"/>
        </a:p>
      </dgm:t>
    </dgm:pt>
    <dgm:pt modelId="{63EC79A6-5AA3-4043-8FC0-97D261D17440}" type="pres">
      <dgm:prSet presAssocID="{0F57651E-A812-4065-B453-18DD386702ED}" presName="parentText" presStyleLbl="node1" presStyleIdx="1" presStyleCnt="6">
        <dgm:presLayoutVars>
          <dgm:chMax val="0"/>
          <dgm:bulletEnabled val="1"/>
        </dgm:presLayoutVars>
      </dgm:prSet>
      <dgm:spPr/>
      <dgm:t>
        <a:bodyPr/>
        <a:lstStyle/>
        <a:p>
          <a:endParaRPr lang="en-US"/>
        </a:p>
      </dgm:t>
    </dgm:pt>
    <dgm:pt modelId="{87F02C86-C642-4CA3-AB50-F2C4A7A7058D}" type="pres">
      <dgm:prSet presAssocID="{0F57651E-A812-4065-B453-18DD386702ED}" presName="negativeSpace" presStyleCnt="0"/>
      <dgm:spPr/>
      <dgm:t>
        <a:bodyPr/>
        <a:lstStyle/>
        <a:p>
          <a:endParaRPr lang="en-US"/>
        </a:p>
      </dgm:t>
    </dgm:pt>
    <dgm:pt modelId="{448C381C-FAB3-4BEC-A08E-374010260CC5}" type="pres">
      <dgm:prSet presAssocID="{0F57651E-A812-4065-B453-18DD386702ED}" presName="childText" presStyleLbl="conFgAcc1" presStyleIdx="1" presStyleCnt="6">
        <dgm:presLayoutVars>
          <dgm:bulletEnabled val="1"/>
        </dgm:presLayoutVars>
      </dgm:prSet>
      <dgm:spPr/>
      <dgm:t>
        <a:bodyPr/>
        <a:lstStyle/>
        <a:p>
          <a:endParaRPr lang="en-US"/>
        </a:p>
      </dgm:t>
    </dgm:pt>
    <dgm:pt modelId="{CC83CE11-68EE-4415-94D0-34B1147D0222}" type="pres">
      <dgm:prSet presAssocID="{DEE358B2-6BE0-4802-B076-81BED9F3118D}" presName="spaceBetweenRectangles" presStyleCnt="0"/>
      <dgm:spPr/>
      <dgm:t>
        <a:bodyPr/>
        <a:lstStyle/>
        <a:p>
          <a:endParaRPr lang="en-US"/>
        </a:p>
      </dgm:t>
    </dgm:pt>
    <dgm:pt modelId="{94FFFC80-4E9B-4F2A-96D6-F66BB73CBE4C}" type="pres">
      <dgm:prSet presAssocID="{BFC040A6-BD08-44D3-A6E2-D92780D0F81C}" presName="parentLin" presStyleCnt="0"/>
      <dgm:spPr/>
      <dgm:t>
        <a:bodyPr/>
        <a:lstStyle/>
        <a:p>
          <a:endParaRPr lang="en-US"/>
        </a:p>
      </dgm:t>
    </dgm:pt>
    <dgm:pt modelId="{F110CF52-2DE8-4ACC-A547-09793BC2B734}" type="pres">
      <dgm:prSet presAssocID="{BFC040A6-BD08-44D3-A6E2-D92780D0F81C}" presName="parentLeftMargin" presStyleLbl="node1" presStyleIdx="1" presStyleCnt="6"/>
      <dgm:spPr/>
      <dgm:t>
        <a:bodyPr/>
        <a:lstStyle/>
        <a:p>
          <a:endParaRPr lang="en-US"/>
        </a:p>
      </dgm:t>
    </dgm:pt>
    <dgm:pt modelId="{1D64BFBC-D092-492A-AFC7-90B5810C1E07}" type="pres">
      <dgm:prSet presAssocID="{BFC040A6-BD08-44D3-A6E2-D92780D0F81C}" presName="parentText" presStyleLbl="node1" presStyleIdx="2" presStyleCnt="6">
        <dgm:presLayoutVars>
          <dgm:chMax val="0"/>
          <dgm:bulletEnabled val="1"/>
        </dgm:presLayoutVars>
      </dgm:prSet>
      <dgm:spPr/>
      <dgm:t>
        <a:bodyPr/>
        <a:lstStyle/>
        <a:p>
          <a:endParaRPr lang="en-US"/>
        </a:p>
      </dgm:t>
    </dgm:pt>
    <dgm:pt modelId="{DD6DA2B1-FA88-461D-A83C-B27463E51C38}" type="pres">
      <dgm:prSet presAssocID="{BFC040A6-BD08-44D3-A6E2-D92780D0F81C}" presName="negativeSpace" presStyleCnt="0"/>
      <dgm:spPr/>
      <dgm:t>
        <a:bodyPr/>
        <a:lstStyle/>
        <a:p>
          <a:endParaRPr lang="en-US"/>
        </a:p>
      </dgm:t>
    </dgm:pt>
    <dgm:pt modelId="{51DB537F-2D11-49DC-A9D9-BAB7EF888926}" type="pres">
      <dgm:prSet presAssocID="{BFC040A6-BD08-44D3-A6E2-D92780D0F81C}" presName="childText" presStyleLbl="conFgAcc1" presStyleIdx="2" presStyleCnt="6">
        <dgm:presLayoutVars>
          <dgm:bulletEnabled val="1"/>
        </dgm:presLayoutVars>
      </dgm:prSet>
      <dgm:spPr/>
      <dgm:t>
        <a:bodyPr/>
        <a:lstStyle/>
        <a:p>
          <a:endParaRPr lang="en-US"/>
        </a:p>
      </dgm:t>
    </dgm:pt>
    <dgm:pt modelId="{D20042F1-27F1-4B4B-AC53-DEB7D72E7DF0}" type="pres">
      <dgm:prSet presAssocID="{C5D79944-E970-4FC4-B328-BA51F483CFB1}" presName="spaceBetweenRectangles" presStyleCnt="0"/>
      <dgm:spPr/>
      <dgm:t>
        <a:bodyPr/>
        <a:lstStyle/>
        <a:p>
          <a:endParaRPr lang="en-US"/>
        </a:p>
      </dgm:t>
    </dgm:pt>
    <dgm:pt modelId="{E2B7B65F-D270-4FB3-9CF3-2C289B925FB4}" type="pres">
      <dgm:prSet presAssocID="{F523FDBB-80D0-487F-8D2A-7C09965242FD}" presName="parentLin" presStyleCnt="0"/>
      <dgm:spPr/>
      <dgm:t>
        <a:bodyPr/>
        <a:lstStyle/>
        <a:p>
          <a:endParaRPr lang="en-US"/>
        </a:p>
      </dgm:t>
    </dgm:pt>
    <dgm:pt modelId="{94E1FB4D-BC6E-49BC-98FF-FD01CBE85155}" type="pres">
      <dgm:prSet presAssocID="{F523FDBB-80D0-487F-8D2A-7C09965242FD}" presName="parentLeftMargin" presStyleLbl="node1" presStyleIdx="2" presStyleCnt="6"/>
      <dgm:spPr/>
      <dgm:t>
        <a:bodyPr/>
        <a:lstStyle/>
        <a:p>
          <a:endParaRPr lang="en-US"/>
        </a:p>
      </dgm:t>
    </dgm:pt>
    <dgm:pt modelId="{9315CE55-6D55-4A34-B024-C972C964D659}" type="pres">
      <dgm:prSet presAssocID="{F523FDBB-80D0-487F-8D2A-7C09965242FD}" presName="parentText" presStyleLbl="node1" presStyleIdx="3" presStyleCnt="6">
        <dgm:presLayoutVars>
          <dgm:chMax val="0"/>
          <dgm:bulletEnabled val="1"/>
        </dgm:presLayoutVars>
      </dgm:prSet>
      <dgm:spPr/>
      <dgm:t>
        <a:bodyPr/>
        <a:lstStyle/>
        <a:p>
          <a:endParaRPr lang="en-US"/>
        </a:p>
      </dgm:t>
    </dgm:pt>
    <dgm:pt modelId="{C88616FF-8AE7-4689-B3EB-75A067931DDF}" type="pres">
      <dgm:prSet presAssocID="{F523FDBB-80D0-487F-8D2A-7C09965242FD}" presName="negativeSpace" presStyleCnt="0"/>
      <dgm:spPr/>
      <dgm:t>
        <a:bodyPr/>
        <a:lstStyle/>
        <a:p>
          <a:endParaRPr lang="en-US"/>
        </a:p>
      </dgm:t>
    </dgm:pt>
    <dgm:pt modelId="{2912F5C8-6ACB-446B-A8FA-49CFAD9D3428}" type="pres">
      <dgm:prSet presAssocID="{F523FDBB-80D0-487F-8D2A-7C09965242FD}" presName="childText" presStyleLbl="conFgAcc1" presStyleIdx="3" presStyleCnt="6">
        <dgm:presLayoutVars>
          <dgm:bulletEnabled val="1"/>
        </dgm:presLayoutVars>
      </dgm:prSet>
      <dgm:spPr/>
      <dgm:t>
        <a:bodyPr/>
        <a:lstStyle/>
        <a:p>
          <a:endParaRPr lang="en-US"/>
        </a:p>
      </dgm:t>
    </dgm:pt>
    <dgm:pt modelId="{31F9927E-9F38-44D0-8028-87A87C771A5B}" type="pres">
      <dgm:prSet presAssocID="{68F35578-7ABC-481A-A9AB-230EB2C0BEEB}" presName="spaceBetweenRectangles" presStyleCnt="0"/>
      <dgm:spPr/>
      <dgm:t>
        <a:bodyPr/>
        <a:lstStyle/>
        <a:p>
          <a:endParaRPr lang="en-US"/>
        </a:p>
      </dgm:t>
    </dgm:pt>
    <dgm:pt modelId="{76760FB3-3ECE-48FC-A1C6-A663C00A093F}" type="pres">
      <dgm:prSet presAssocID="{44FACB39-AB70-4364-B3BA-DB58BC3E595E}" presName="parentLin" presStyleCnt="0"/>
      <dgm:spPr/>
      <dgm:t>
        <a:bodyPr/>
        <a:lstStyle/>
        <a:p>
          <a:endParaRPr lang="en-US"/>
        </a:p>
      </dgm:t>
    </dgm:pt>
    <dgm:pt modelId="{120F3656-2521-4EE7-AA8C-A07AFFBE8A85}" type="pres">
      <dgm:prSet presAssocID="{44FACB39-AB70-4364-B3BA-DB58BC3E595E}" presName="parentLeftMargin" presStyleLbl="node1" presStyleIdx="3" presStyleCnt="6"/>
      <dgm:spPr/>
      <dgm:t>
        <a:bodyPr/>
        <a:lstStyle/>
        <a:p>
          <a:endParaRPr lang="en-US"/>
        </a:p>
      </dgm:t>
    </dgm:pt>
    <dgm:pt modelId="{614A9C71-C2C8-45DE-AAD5-D06BC4A463B2}" type="pres">
      <dgm:prSet presAssocID="{44FACB39-AB70-4364-B3BA-DB58BC3E595E}" presName="parentText" presStyleLbl="node1" presStyleIdx="4" presStyleCnt="6">
        <dgm:presLayoutVars>
          <dgm:chMax val="0"/>
          <dgm:bulletEnabled val="1"/>
        </dgm:presLayoutVars>
      </dgm:prSet>
      <dgm:spPr/>
      <dgm:t>
        <a:bodyPr/>
        <a:lstStyle/>
        <a:p>
          <a:endParaRPr lang="en-US"/>
        </a:p>
      </dgm:t>
    </dgm:pt>
    <dgm:pt modelId="{4CC1CE46-7965-4618-8DD8-6A9FDD818E31}" type="pres">
      <dgm:prSet presAssocID="{44FACB39-AB70-4364-B3BA-DB58BC3E595E}" presName="negativeSpace" presStyleCnt="0"/>
      <dgm:spPr/>
      <dgm:t>
        <a:bodyPr/>
        <a:lstStyle/>
        <a:p>
          <a:endParaRPr lang="en-US"/>
        </a:p>
      </dgm:t>
    </dgm:pt>
    <dgm:pt modelId="{EE85AFC6-C011-4253-B4FC-18B93000883C}" type="pres">
      <dgm:prSet presAssocID="{44FACB39-AB70-4364-B3BA-DB58BC3E595E}" presName="childText" presStyleLbl="conFgAcc1" presStyleIdx="4" presStyleCnt="6">
        <dgm:presLayoutVars>
          <dgm:bulletEnabled val="1"/>
        </dgm:presLayoutVars>
      </dgm:prSet>
      <dgm:spPr/>
      <dgm:t>
        <a:bodyPr/>
        <a:lstStyle/>
        <a:p>
          <a:endParaRPr lang="en-US"/>
        </a:p>
      </dgm:t>
    </dgm:pt>
    <dgm:pt modelId="{F690E649-E5BF-4BBE-8005-5F7412814992}" type="pres">
      <dgm:prSet presAssocID="{F305875B-8373-47B5-A6D9-87092B3F169C}" presName="spaceBetweenRectangles" presStyleCnt="0"/>
      <dgm:spPr/>
      <dgm:t>
        <a:bodyPr/>
        <a:lstStyle/>
        <a:p>
          <a:endParaRPr lang="en-US"/>
        </a:p>
      </dgm:t>
    </dgm:pt>
    <dgm:pt modelId="{6B8E5853-1B12-4748-946E-11B2BD7A4490}" type="pres">
      <dgm:prSet presAssocID="{951E27F8-8BE8-407C-9A93-A73681AEA4A2}" presName="parentLin" presStyleCnt="0"/>
      <dgm:spPr/>
      <dgm:t>
        <a:bodyPr/>
        <a:lstStyle/>
        <a:p>
          <a:endParaRPr lang="en-US"/>
        </a:p>
      </dgm:t>
    </dgm:pt>
    <dgm:pt modelId="{B344052E-049E-41A0-9B47-8356776E11C0}" type="pres">
      <dgm:prSet presAssocID="{951E27F8-8BE8-407C-9A93-A73681AEA4A2}" presName="parentLeftMargin" presStyleLbl="node1" presStyleIdx="4" presStyleCnt="6"/>
      <dgm:spPr/>
      <dgm:t>
        <a:bodyPr/>
        <a:lstStyle/>
        <a:p>
          <a:endParaRPr lang="en-US"/>
        </a:p>
      </dgm:t>
    </dgm:pt>
    <dgm:pt modelId="{84FEBBD1-D459-47CA-B24F-8659E530417C}" type="pres">
      <dgm:prSet presAssocID="{951E27F8-8BE8-407C-9A93-A73681AEA4A2}" presName="parentText" presStyleLbl="node1" presStyleIdx="5" presStyleCnt="6">
        <dgm:presLayoutVars>
          <dgm:chMax val="0"/>
          <dgm:bulletEnabled val="1"/>
        </dgm:presLayoutVars>
      </dgm:prSet>
      <dgm:spPr/>
      <dgm:t>
        <a:bodyPr/>
        <a:lstStyle/>
        <a:p>
          <a:endParaRPr lang="en-US"/>
        </a:p>
      </dgm:t>
    </dgm:pt>
    <dgm:pt modelId="{5283CCCF-7595-42F2-9D17-92F993742F69}" type="pres">
      <dgm:prSet presAssocID="{951E27F8-8BE8-407C-9A93-A73681AEA4A2}" presName="negativeSpace" presStyleCnt="0"/>
      <dgm:spPr/>
      <dgm:t>
        <a:bodyPr/>
        <a:lstStyle/>
        <a:p>
          <a:endParaRPr lang="en-US"/>
        </a:p>
      </dgm:t>
    </dgm:pt>
    <dgm:pt modelId="{AB380881-FD7D-4B83-A70F-686841648A76}" type="pres">
      <dgm:prSet presAssocID="{951E27F8-8BE8-407C-9A93-A73681AEA4A2}" presName="childText" presStyleLbl="conFgAcc1" presStyleIdx="5" presStyleCnt="6">
        <dgm:presLayoutVars>
          <dgm:bulletEnabled val="1"/>
        </dgm:presLayoutVars>
      </dgm:prSet>
      <dgm:spPr/>
      <dgm:t>
        <a:bodyPr/>
        <a:lstStyle/>
        <a:p>
          <a:endParaRPr lang="en-US"/>
        </a:p>
      </dgm:t>
    </dgm:pt>
  </dgm:ptLst>
  <dgm:cxnLst>
    <dgm:cxn modelId="{9580529D-85E1-4CEF-B272-027DA42FA779}" type="presOf" srcId="{0F57651E-A812-4065-B453-18DD386702ED}" destId="{63EC79A6-5AA3-4043-8FC0-97D261D17440}" srcOrd="1" destOrd="0" presId="urn:microsoft.com/office/officeart/2005/8/layout/list1"/>
    <dgm:cxn modelId="{E0FA9C8E-76E0-4CB7-A5FA-8001B98499F8}" type="presOf" srcId="{951E27F8-8BE8-407C-9A93-A73681AEA4A2}" destId="{B344052E-049E-41A0-9B47-8356776E11C0}" srcOrd="0" destOrd="0" presId="urn:microsoft.com/office/officeart/2005/8/layout/list1"/>
    <dgm:cxn modelId="{CDE78132-119C-4E2E-9BCF-DC8184F7D866}" type="presOf" srcId="{44FACB39-AB70-4364-B3BA-DB58BC3E595E}" destId="{120F3656-2521-4EE7-AA8C-A07AFFBE8A85}" srcOrd="0" destOrd="0" presId="urn:microsoft.com/office/officeart/2005/8/layout/list1"/>
    <dgm:cxn modelId="{AF1011A6-FCC5-452F-B37C-7CD5FD874306}" srcId="{9736A267-C879-4692-8B4B-A7E74E02CABC}" destId="{C52AC7F8-7C3F-4341-9239-DDC0751C3150}" srcOrd="0" destOrd="0" parTransId="{424B9A63-1B98-4665-BFC4-5DE5FA7DC448}" sibTransId="{0023F2C4-5458-4A4B-9799-171B9D0A01F6}"/>
    <dgm:cxn modelId="{701BF74B-E506-4747-B4CC-1C4A4C224E2B}" srcId="{9736A267-C879-4692-8B4B-A7E74E02CABC}" destId="{F523FDBB-80D0-487F-8D2A-7C09965242FD}" srcOrd="3" destOrd="0" parTransId="{867E0819-1257-4FEB-91B5-341E53EDA5B4}" sibTransId="{68F35578-7ABC-481A-A9AB-230EB2C0BEEB}"/>
    <dgm:cxn modelId="{A1C1F24D-BE49-4EC8-B8E8-C295D688C959}" type="presOf" srcId="{F523FDBB-80D0-487F-8D2A-7C09965242FD}" destId="{9315CE55-6D55-4A34-B024-C972C964D659}" srcOrd="1" destOrd="0" presId="urn:microsoft.com/office/officeart/2005/8/layout/list1"/>
    <dgm:cxn modelId="{D40D3193-F20C-400A-BA92-0BF7176B0E38}" type="presOf" srcId="{BFC040A6-BD08-44D3-A6E2-D92780D0F81C}" destId="{1D64BFBC-D092-492A-AFC7-90B5810C1E07}" srcOrd="1" destOrd="0" presId="urn:microsoft.com/office/officeart/2005/8/layout/list1"/>
    <dgm:cxn modelId="{23BC7A94-0C78-4355-B3B4-4704AD4CC669}" type="presOf" srcId="{0F57651E-A812-4065-B453-18DD386702ED}" destId="{2A90224C-A076-4087-BE5A-0B7F1ECB764B}" srcOrd="0" destOrd="0" presId="urn:microsoft.com/office/officeart/2005/8/layout/list1"/>
    <dgm:cxn modelId="{FAABDF4A-3BE7-42EF-B72F-B7EDEBC7132A}" srcId="{9736A267-C879-4692-8B4B-A7E74E02CABC}" destId="{BFC040A6-BD08-44D3-A6E2-D92780D0F81C}" srcOrd="2" destOrd="0" parTransId="{904A0D65-3DD9-4270-81A8-AAB4731E6B27}" sibTransId="{C5D79944-E970-4FC4-B328-BA51F483CFB1}"/>
    <dgm:cxn modelId="{75347399-7A64-44B2-9779-01C3ED7F36B0}" type="presOf" srcId="{F523FDBB-80D0-487F-8D2A-7C09965242FD}" destId="{94E1FB4D-BC6E-49BC-98FF-FD01CBE85155}" srcOrd="0" destOrd="0" presId="urn:microsoft.com/office/officeart/2005/8/layout/list1"/>
    <dgm:cxn modelId="{E5A5D144-03FD-4287-BA9E-3E68227EA74B}" type="presOf" srcId="{C52AC7F8-7C3F-4341-9239-DDC0751C3150}" destId="{B71865B8-600D-4AA0-B106-A750DF9A7D01}" srcOrd="0" destOrd="0" presId="urn:microsoft.com/office/officeart/2005/8/layout/list1"/>
    <dgm:cxn modelId="{2A4DF7FA-C1C1-41DC-857B-836DF8E2A967}" type="presOf" srcId="{44FACB39-AB70-4364-B3BA-DB58BC3E595E}" destId="{614A9C71-C2C8-45DE-AAD5-D06BC4A463B2}" srcOrd="1" destOrd="0" presId="urn:microsoft.com/office/officeart/2005/8/layout/list1"/>
    <dgm:cxn modelId="{EB2EBC47-968B-446A-9A35-502492D6B28D}" srcId="{9736A267-C879-4692-8B4B-A7E74E02CABC}" destId="{44FACB39-AB70-4364-B3BA-DB58BC3E595E}" srcOrd="4" destOrd="0" parTransId="{16FF74DE-4058-4518-B7A9-EACDE4487CC4}" sibTransId="{F305875B-8373-47B5-A6D9-87092B3F169C}"/>
    <dgm:cxn modelId="{4466A928-D4AE-4E7D-833A-E9067E88E1B6}" type="presOf" srcId="{9736A267-C879-4692-8B4B-A7E74E02CABC}" destId="{506F2000-EC6F-4536-9DC5-882590AC789F}" srcOrd="0" destOrd="0" presId="urn:microsoft.com/office/officeart/2005/8/layout/list1"/>
    <dgm:cxn modelId="{7BB4D885-2188-4E20-9031-D451B3EE09BE}" type="presOf" srcId="{951E27F8-8BE8-407C-9A93-A73681AEA4A2}" destId="{84FEBBD1-D459-47CA-B24F-8659E530417C}" srcOrd="1" destOrd="0" presId="urn:microsoft.com/office/officeart/2005/8/layout/list1"/>
    <dgm:cxn modelId="{7596AE6A-03E8-42B4-8C3D-D7C28238DF1D}" type="presOf" srcId="{C52AC7F8-7C3F-4341-9239-DDC0751C3150}" destId="{0F5EBAC4-FA7F-4836-B7A2-49D3C53B5EF4}" srcOrd="1" destOrd="0" presId="urn:microsoft.com/office/officeart/2005/8/layout/list1"/>
    <dgm:cxn modelId="{CB4DB85E-3240-4937-934C-B37959B75325}" srcId="{9736A267-C879-4692-8B4B-A7E74E02CABC}" destId="{951E27F8-8BE8-407C-9A93-A73681AEA4A2}" srcOrd="5" destOrd="0" parTransId="{37DD5E94-076C-4F33-9124-377993F9A8AB}" sibTransId="{B2222BA9-F394-4BA3-9B17-0FC50A34C33F}"/>
    <dgm:cxn modelId="{3BCA48FC-E23C-439A-9C86-6965D8D9C21F}" type="presOf" srcId="{BFC040A6-BD08-44D3-A6E2-D92780D0F81C}" destId="{F110CF52-2DE8-4ACC-A547-09793BC2B734}" srcOrd="0" destOrd="0" presId="urn:microsoft.com/office/officeart/2005/8/layout/list1"/>
    <dgm:cxn modelId="{63C75A9B-C064-495E-9C83-8E64AE149C76}" srcId="{9736A267-C879-4692-8B4B-A7E74E02CABC}" destId="{0F57651E-A812-4065-B453-18DD386702ED}" srcOrd="1" destOrd="0" parTransId="{EE14FC79-BCD8-4241-A01A-A7EB4099704A}" sibTransId="{DEE358B2-6BE0-4802-B076-81BED9F3118D}"/>
    <dgm:cxn modelId="{25DDD64A-8C5B-4731-8B30-5667943BEF91}" type="presParOf" srcId="{506F2000-EC6F-4536-9DC5-882590AC789F}" destId="{F17C23C3-7503-4D8C-B813-6A66AA06FA7B}" srcOrd="0" destOrd="0" presId="urn:microsoft.com/office/officeart/2005/8/layout/list1"/>
    <dgm:cxn modelId="{E385E21D-2936-408C-9D8C-83A55C248258}" type="presParOf" srcId="{F17C23C3-7503-4D8C-B813-6A66AA06FA7B}" destId="{B71865B8-600D-4AA0-B106-A750DF9A7D01}" srcOrd="0" destOrd="0" presId="urn:microsoft.com/office/officeart/2005/8/layout/list1"/>
    <dgm:cxn modelId="{EA635B24-2866-4E1E-8F5C-5D90B6BAEF89}" type="presParOf" srcId="{F17C23C3-7503-4D8C-B813-6A66AA06FA7B}" destId="{0F5EBAC4-FA7F-4836-B7A2-49D3C53B5EF4}" srcOrd="1" destOrd="0" presId="urn:microsoft.com/office/officeart/2005/8/layout/list1"/>
    <dgm:cxn modelId="{1B8C9AEC-C56D-4660-B9EE-E2C5CEFC9AE4}" type="presParOf" srcId="{506F2000-EC6F-4536-9DC5-882590AC789F}" destId="{6B5E1566-C988-4195-A9C1-795FDB6F5792}" srcOrd="1" destOrd="0" presId="urn:microsoft.com/office/officeart/2005/8/layout/list1"/>
    <dgm:cxn modelId="{D41D18A1-E006-4F16-A7D1-7FE5459A67EB}" type="presParOf" srcId="{506F2000-EC6F-4536-9DC5-882590AC789F}" destId="{4D14C147-4CE8-49E9-B741-E8AE88C2E6FA}" srcOrd="2" destOrd="0" presId="urn:microsoft.com/office/officeart/2005/8/layout/list1"/>
    <dgm:cxn modelId="{DBBCE4DF-0495-44BC-A2A8-CBCFF5A9928E}" type="presParOf" srcId="{506F2000-EC6F-4536-9DC5-882590AC789F}" destId="{C18197ED-1832-450E-A703-C089F756BDC8}" srcOrd="3" destOrd="0" presId="urn:microsoft.com/office/officeart/2005/8/layout/list1"/>
    <dgm:cxn modelId="{CBC78394-C0CF-4F36-AF60-20FA2202BD63}" type="presParOf" srcId="{506F2000-EC6F-4536-9DC5-882590AC789F}" destId="{445B8AE3-2A39-4B8F-9941-28DB3DA32C06}" srcOrd="4" destOrd="0" presId="urn:microsoft.com/office/officeart/2005/8/layout/list1"/>
    <dgm:cxn modelId="{B40301D8-13C9-4E17-934E-43A3234A6DD9}" type="presParOf" srcId="{445B8AE3-2A39-4B8F-9941-28DB3DA32C06}" destId="{2A90224C-A076-4087-BE5A-0B7F1ECB764B}" srcOrd="0" destOrd="0" presId="urn:microsoft.com/office/officeart/2005/8/layout/list1"/>
    <dgm:cxn modelId="{83312524-9337-48C7-A796-EC8FE032F1BF}" type="presParOf" srcId="{445B8AE3-2A39-4B8F-9941-28DB3DA32C06}" destId="{63EC79A6-5AA3-4043-8FC0-97D261D17440}" srcOrd="1" destOrd="0" presId="urn:microsoft.com/office/officeart/2005/8/layout/list1"/>
    <dgm:cxn modelId="{A4DF01A3-0FA0-423D-B90D-68E17A93A303}" type="presParOf" srcId="{506F2000-EC6F-4536-9DC5-882590AC789F}" destId="{87F02C86-C642-4CA3-AB50-F2C4A7A7058D}" srcOrd="5" destOrd="0" presId="urn:microsoft.com/office/officeart/2005/8/layout/list1"/>
    <dgm:cxn modelId="{FE8600F2-4406-4686-BD1C-40C1CEE2C9F0}" type="presParOf" srcId="{506F2000-EC6F-4536-9DC5-882590AC789F}" destId="{448C381C-FAB3-4BEC-A08E-374010260CC5}" srcOrd="6" destOrd="0" presId="urn:microsoft.com/office/officeart/2005/8/layout/list1"/>
    <dgm:cxn modelId="{33E0C593-CC80-4F5D-86F0-55A2B3ECD280}" type="presParOf" srcId="{506F2000-EC6F-4536-9DC5-882590AC789F}" destId="{CC83CE11-68EE-4415-94D0-34B1147D0222}" srcOrd="7" destOrd="0" presId="urn:microsoft.com/office/officeart/2005/8/layout/list1"/>
    <dgm:cxn modelId="{35B80F8A-0156-493E-9557-4961ADF48164}" type="presParOf" srcId="{506F2000-EC6F-4536-9DC5-882590AC789F}" destId="{94FFFC80-4E9B-4F2A-96D6-F66BB73CBE4C}" srcOrd="8" destOrd="0" presId="urn:microsoft.com/office/officeart/2005/8/layout/list1"/>
    <dgm:cxn modelId="{E47E06E8-3BF1-471D-BEED-DB115D8C521D}" type="presParOf" srcId="{94FFFC80-4E9B-4F2A-96D6-F66BB73CBE4C}" destId="{F110CF52-2DE8-4ACC-A547-09793BC2B734}" srcOrd="0" destOrd="0" presId="urn:microsoft.com/office/officeart/2005/8/layout/list1"/>
    <dgm:cxn modelId="{191AED56-A667-40E2-B634-7C14A06A7675}" type="presParOf" srcId="{94FFFC80-4E9B-4F2A-96D6-F66BB73CBE4C}" destId="{1D64BFBC-D092-492A-AFC7-90B5810C1E07}" srcOrd="1" destOrd="0" presId="urn:microsoft.com/office/officeart/2005/8/layout/list1"/>
    <dgm:cxn modelId="{00A06944-E786-49FB-B27D-40E74277AF23}" type="presParOf" srcId="{506F2000-EC6F-4536-9DC5-882590AC789F}" destId="{DD6DA2B1-FA88-461D-A83C-B27463E51C38}" srcOrd="9" destOrd="0" presId="urn:microsoft.com/office/officeart/2005/8/layout/list1"/>
    <dgm:cxn modelId="{FDE54D57-55A8-478A-95A4-E20341781CEA}" type="presParOf" srcId="{506F2000-EC6F-4536-9DC5-882590AC789F}" destId="{51DB537F-2D11-49DC-A9D9-BAB7EF888926}" srcOrd="10" destOrd="0" presId="urn:microsoft.com/office/officeart/2005/8/layout/list1"/>
    <dgm:cxn modelId="{D088BC55-EE1D-4E12-AEA7-28434310C25F}" type="presParOf" srcId="{506F2000-EC6F-4536-9DC5-882590AC789F}" destId="{D20042F1-27F1-4B4B-AC53-DEB7D72E7DF0}" srcOrd="11" destOrd="0" presId="urn:microsoft.com/office/officeart/2005/8/layout/list1"/>
    <dgm:cxn modelId="{896A1AE6-BEC3-4A58-B28C-10C9B01ED0ED}" type="presParOf" srcId="{506F2000-EC6F-4536-9DC5-882590AC789F}" destId="{E2B7B65F-D270-4FB3-9CF3-2C289B925FB4}" srcOrd="12" destOrd="0" presId="urn:microsoft.com/office/officeart/2005/8/layout/list1"/>
    <dgm:cxn modelId="{C954BCF3-1AED-49E3-85D8-781480ADDE32}" type="presParOf" srcId="{E2B7B65F-D270-4FB3-9CF3-2C289B925FB4}" destId="{94E1FB4D-BC6E-49BC-98FF-FD01CBE85155}" srcOrd="0" destOrd="0" presId="urn:microsoft.com/office/officeart/2005/8/layout/list1"/>
    <dgm:cxn modelId="{06122F0D-B73F-4DD5-8FA5-EB9147C3D3CC}" type="presParOf" srcId="{E2B7B65F-D270-4FB3-9CF3-2C289B925FB4}" destId="{9315CE55-6D55-4A34-B024-C972C964D659}" srcOrd="1" destOrd="0" presId="urn:microsoft.com/office/officeart/2005/8/layout/list1"/>
    <dgm:cxn modelId="{E19CCEC3-AD68-4732-BDD0-74F145B4C59F}" type="presParOf" srcId="{506F2000-EC6F-4536-9DC5-882590AC789F}" destId="{C88616FF-8AE7-4689-B3EB-75A067931DDF}" srcOrd="13" destOrd="0" presId="urn:microsoft.com/office/officeart/2005/8/layout/list1"/>
    <dgm:cxn modelId="{C7BE4306-3CF0-4421-8C21-811C9C15FC7B}" type="presParOf" srcId="{506F2000-EC6F-4536-9DC5-882590AC789F}" destId="{2912F5C8-6ACB-446B-A8FA-49CFAD9D3428}" srcOrd="14" destOrd="0" presId="urn:microsoft.com/office/officeart/2005/8/layout/list1"/>
    <dgm:cxn modelId="{8672F4B0-0AFB-4333-8641-F7DB81886127}" type="presParOf" srcId="{506F2000-EC6F-4536-9DC5-882590AC789F}" destId="{31F9927E-9F38-44D0-8028-87A87C771A5B}" srcOrd="15" destOrd="0" presId="urn:microsoft.com/office/officeart/2005/8/layout/list1"/>
    <dgm:cxn modelId="{BC61D0C4-4EEC-4142-81A9-3C138115783E}" type="presParOf" srcId="{506F2000-EC6F-4536-9DC5-882590AC789F}" destId="{76760FB3-3ECE-48FC-A1C6-A663C00A093F}" srcOrd="16" destOrd="0" presId="urn:microsoft.com/office/officeart/2005/8/layout/list1"/>
    <dgm:cxn modelId="{F9013F09-58C6-4416-9B24-5A7BEBE42A87}" type="presParOf" srcId="{76760FB3-3ECE-48FC-A1C6-A663C00A093F}" destId="{120F3656-2521-4EE7-AA8C-A07AFFBE8A85}" srcOrd="0" destOrd="0" presId="urn:microsoft.com/office/officeart/2005/8/layout/list1"/>
    <dgm:cxn modelId="{C04A596B-D088-430E-B6CF-31D36881AAA9}" type="presParOf" srcId="{76760FB3-3ECE-48FC-A1C6-A663C00A093F}" destId="{614A9C71-C2C8-45DE-AAD5-D06BC4A463B2}" srcOrd="1" destOrd="0" presId="urn:microsoft.com/office/officeart/2005/8/layout/list1"/>
    <dgm:cxn modelId="{4912783C-3D66-4AE9-A8F4-09E43508E3DC}" type="presParOf" srcId="{506F2000-EC6F-4536-9DC5-882590AC789F}" destId="{4CC1CE46-7965-4618-8DD8-6A9FDD818E31}" srcOrd="17" destOrd="0" presId="urn:microsoft.com/office/officeart/2005/8/layout/list1"/>
    <dgm:cxn modelId="{CC34FD3F-763B-4479-81D7-61B8AC05007C}" type="presParOf" srcId="{506F2000-EC6F-4536-9DC5-882590AC789F}" destId="{EE85AFC6-C011-4253-B4FC-18B93000883C}" srcOrd="18" destOrd="0" presId="urn:microsoft.com/office/officeart/2005/8/layout/list1"/>
    <dgm:cxn modelId="{EF54DDE6-F4B7-4214-A35F-6D9BD1580949}" type="presParOf" srcId="{506F2000-EC6F-4536-9DC5-882590AC789F}" destId="{F690E649-E5BF-4BBE-8005-5F7412814992}" srcOrd="19" destOrd="0" presId="urn:microsoft.com/office/officeart/2005/8/layout/list1"/>
    <dgm:cxn modelId="{F3A5BEEB-F416-4546-9F47-5AB5DFCCD84D}" type="presParOf" srcId="{506F2000-EC6F-4536-9DC5-882590AC789F}" destId="{6B8E5853-1B12-4748-946E-11B2BD7A4490}" srcOrd="20" destOrd="0" presId="urn:microsoft.com/office/officeart/2005/8/layout/list1"/>
    <dgm:cxn modelId="{8C26E151-B26B-43FE-8A17-214D32E3A8DC}" type="presParOf" srcId="{6B8E5853-1B12-4748-946E-11B2BD7A4490}" destId="{B344052E-049E-41A0-9B47-8356776E11C0}" srcOrd="0" destOrd="0" presId="urn:microsoft.com/office/officeart/2005/8/layout/list1"/>
    <dgm:cxn modelId="{4C49D414-4C87-462B-8D1B-ABA8E766EC00}" type="presParOf" srcId="{6B8E5853-1B12-4748-946E-11B2BD7A4490}" destId="{84FEBBD1-D459-47CA-B24F-8659E530417C}" srcOrd="1" destOrd="0" presId="urn:microsoft.com/office/officeart/2005/8/layout/list1"/>
    <dgm:cxn modelId="{A5AB721C-F507-437F-86E8-CCA5ABC281A6}" type="presParOf" srcId="{506F2000-EC6F-4536-9DC5-882590AC789F}" destId="{5283CCCF-7595-42F2-9D17-92F993742F69}" srcOrd="21" destOrd="0" presId="urn:microsoft.com/office/officeart/2005/8/layout/list1"/>
    <dgm:cxn modelId="{A3BA8BC4-AE8C-4B76-A968-9CF422A5B49B}" type="presParOf" srcId="{506F2000-EC6F-4536-9DC5-882590AC789F}" destId="{AB380881-FD7D-4B83-A70F-686841648A76}" srcOrd="22"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4EA2FB52-43CF-4B69-9C80-18B1886412A1}" type="doc">
      <dgm:prSet loTypeId="urn:microsoft.com/office/officeart/2005/8/layout/vList5" loCatId="list" qsTypeId="urn:microsoft.com/office/officeart/2005/8/quickstyle/simple1" qsCatId="simple" csTypeId="urn:microsoft.com/office/officeart/2005/8/colors/colorful3" csCatId="colorful" phldr="1"/>
      <dgm:spPr/>
      <dgm:t>
        <a:bodyPr/>
        <a:lstStyle/>
        <a:p>
          <a:endParaRPr lang="en-US"/>
        </a:p>
      </dgm:t>
    </dgm:pt>
    <dgm:pt modelId="{65EFC5E9-DC40-4264-9573-9A8AAD2D7A78}">
      <dgm:prSet phldrT="[Text]" custT="1"/>
      <dgm:spPr/>
      <dgm:t>
        <a:bodyPr/>
        <a:lstStyle/>
        <a:p>
          <a:r>
            <a:rPr lang="en-US" sz="2400" dirty="0" smtClean="0"/>
            <a:t>Test on Prevention measures</a:t>
          </a:r>
          <a:endParaRPr lang="en-US" sz="2400" dirty="0"/>
        </a:p>
      </dgm:t>
    </dgm:pt>
    <dgm:pt modelId="{1217E5E5-7D9B-42EA-A250-7315481839CF}" type="parTrans" cxnId="{BA4BD79D-728C-4628-AE2D-40B684E51043}">
      <dgm:prSet/>
      <dgm:spPr/>
      <dgm:t>
        <a:bodyPr/>
        <a:lstStyle/>
        <a:p>
          <a:endParaRPr lang="en-US"/>
        </a:p>
      </dgm:t>
    </dgm:pt>
    <dgm:pt modelId="{19687573-D220-46E1-9A2F-95C801502B07}" type="sibTrans" cxnId="{BA4BD79D-728C-4628-AE2D-40B684E51043}">
      <dgm:prSet/>
      <dgm:spPr/>
      <dgm:t>
        <a:bodyPr/>
        <a:lstStyle/>
        <a:p>
          <a:endParaRPr lang="en-US"/>
        </a:p>
      </dgm:t>
    </dgm:pt>
    <dgm:pt modelId="{19752797-79AF-4E98-9AE3-14B96198573B}">
      <dgm:prSet phldrT="[Text]" custT="1"/>
      <dgm:spPr/>
      <dgm:t>
        <a:bodyPr/>
        <a:lstStyle/>
        <a:p>
          <a:r>
            <a:rPr lang="en-US" sz="1800" dirty="0" smtClean="0"/>
            <a:t>Pullout test on anchor/nail</a:t>
          </a:r>
          <a:endParaRPr lang="en-US" sz="1800" dirty="0"/>
        </a:p>
      </dgm:t>
    </dgm:pt>
    <dgm:pt modelId="{41197026-9E96-498C-895F-A54F14E1CE0D}" type="parTrans" cxnId="{2906C6B0-82D2-4D17-9E1C-C4EB70002FD5}">
      <dgm:prSet/>
      <dgm:spPr/>
      <dgm:t>
        <a:bodyPr/>
        <a:lstStyle/>
        <a:p>
          <a:endParaRPr lang="en-US"/>
        </a:p>
      </dgm:t>
    </dgm:pt>
    <dgm:pt modelId="{14FC32C3-AA65-45D7-9824-A81B9D71460C}" type="sibTrans" cxnId="{2906C6B0-82D2-4D17-9E1C-C4EB70002FD5}">
      <dgm:prSet/>
      <dgm:spPr/>
      <dgm:t>
        <a:bodyPr/>
        <a:lstStyle/>
        <a:p>
          <a:endParaRPr lang="en-US"/>
        </a:p>
      </dgm:t>
    </dgm:pt>
    <dgm:pt modelId="{A2229EB8-852E-4DBF-8D1C-949E28507BFC}">
      <dgm:prSet phldrT="[Text]" custT="1"/>
      <dgm:spPr/>
      <dgm:t>
        <a:bodyPr/>
        <a:lstStyle/>
        <a:p>
          <a:r>
            <a:rPr lang="en-US" sz="1800" dirty="0" smtClean="0"/>
            <a:t>Tensile and shear strength test on anchor/nail</a:t>
          </a:r>
          <a:endParaRPr lang="en-US" sz="1800" dirty="0"/>
        </a:p>
      </dgm:t>
    </dgm:pt>
    <dgm:pt modelId="{43544992-A895-4DFA-AB60-028B98E34F41}" type="parTrans" cxnId="{63B9454C-65AE-421B-B90C-5356B5EDFB6D}">
      <dgm:prSet/>
      <dgm:spPr/>
      <dgm:t>
        <a:bodyPr/>
        <a:lstStyle/>
        <a:p>
          <a:endParaRPr lang="en-US"/>
        </a:p>
      </dgm:t>
    </dgm:pt>
    <dgm:pt modelId="{1849FDC9-D220-4BF5-8DA3-EF8DAEB97A52}" type="sibTrans" cxnId="{63B9454C-65AE-421B-B90C-5356B5EDFB6D}">
      <dgm:prSet/>
      <dgm:spPr/>
      <dgm:t>
        <a:bodyPr/>
        <a:lstStyle/>
        <a:p>
          <a:endParaRPr lang="en-US"/>
        </a:p>
      </dgm:t>
    </dgm:pt>
    <dgm:pt modelId="{16068F5A-ECA9-4AFE-9A69-2A956DFE9DF2}">
      <dgm:prSet phldrT="[Text]" custT="1"/>
      <dgm:spPr/>
      <dgm:t>
        <a:bodyPr/>
        <a:lstStyle/>
        <a:p>
          <a:r>
            <a:rPr lang="en-US" sz="2400" dirty="0" smtClean="0"/>
            <a:t>Test on Retention measures</a:t>
          </a:r>
          <a:endParaRPr lang="en-US" sz="2400" dirty="0"/>
        </a:p>
      </dgm:t>
    </dgm:pt>
    <dgm:pt modelId="{2DBA4151-80DB-4A61-8AEC-D8921812FFDC}" type="parTrans" cxnId="{429C399A-5593-4430-9834-7969D08FF600}">
      <dgm:prSet/>
      <dgm:spPr/>
      <dgm:t>
        <a:bodyPr/>
        <a:lstStyle/>
        <a:p>
          <a:endParaRPr lang="en-US"/>
        </a:p>
      </dgm:t>
    </dgm:pt>
    <dgm:pt modelId="{D2E73D41-515B-4DB1-AA4D-5A7289C6302B}" type="sibTrans" cxnId="{429C399A-5593-4430-9834-7969D08FF600}">
      <dgm:prSet/>
      <dgm:spPr/>
      <dgm:t>
        <a:bodyPr/>
        <a:lstStyle/>
        <a:p>
          <a:endParaRPr lang="en-US"/>
        </a:p>
      </dgm:t>
    </dgm:pt>
    <dgm:pt modelId="{371483C2-16DC-4305-9A70-5A4EB8876450}">
      <dgm:prSet phldrT="[Text]" custT="1"/>
      <dgm:spPr/>
      <dgm:t>
        <a:bodyPr/>
        <a:lstStyle/>
        <a:p>
          <a:r>
            <a:rPr lang="en-US" sz="2000" dirty="0" smtClean="0"/>
            <a:t>Preconstruction strength test on Shotcreting</a:t>
          </a:r>
          <a:endParaRPr lang="en-US" sz="2000" dirty="0"/>
        </a:p>
      </dgm:t>
    </dgm:pt>
    <dgm:pt modelId="{7DC45408-FA3E-4FF6-9843-980432996A55}" type="parTrans" cxnId="{F8CD9697-4725-42DF-B0C0-CE5B60906BD5}">
      <dgm:prSet/>
      <dgm:spPr/>
      <dgm:t>
        <a:bodyPr/>
        <a:lstStyle/>
        <a:p>
          <a:endParaRPr lang="en-US"/>
        </a:p>
      </dgm:t>
    </dgm:pt>
    <dgm:pt modelId="{29C5C5E9-7C2C-43EE-91BC-0B187110470C}" type="sibTrans" cxnId="{F8CD9697-4725-42DF-B0C0-CE5B60906BD5}">
      <dgm:prSet/>
      <dgm:spPr/>
      <dgm:t>
        <a:bodyPr/>
        <a:lstStyle/>
        <a:p>
          <a:endParaRPr lang="en-US"/>
        </a:p>
      </dgm:t>
    </dgm:pt>
    <dgm:pt modelId="{B3D49A4E-3B55-437C-8504-87DEAADC82F7}">
      <dgm:prSet phldrT="[Text]" custT="1"/>
      <dgm:spPr/>
      <dgm:t>
        <a:bodyPr/>
        <a:lstStyle/>
        <a:p>
          <a:r>
            <a:rPr lang="en-US" sz="2400" dirty="0" smtClean="0"/>
            <a:t>Test on Protection measures</a:t>
          </a:r>
          <a:endParaRPr lang="en-US" sz="2400" dirty="0"/>
        </a:p>
      </dgm:t>
    </dgm:pt>
    <dgm:pt modelId="{8E6EEB77-C694-4024-B9D8-5958EAC99295}" type="parTrans" cxnId="{F4BD4357-2A23-4B3B-939A-9A6AA136D520}">
      <dgm:prSet/>
      <dgm:spPr/>
      <dgm:t>
        <a:bodyPr/>
        <a:lstStyle/>
        <a:p>
          <a:endParaRPr lang="en-US"/>
        </a:p>
      </dgm:t>
    </dgm:pt>
    <dgm:pt modelId="{7877AAB8-4FD9-472C-A1B2-33A74EB6E407}" type="sibTrans" cxnId="{F4BD4357-2A23-4B3B-939A-9A6AA136D520}">
      <dgm:prSet/>
      <dgm:spPr/>
      <dgm:t>
        <a:bodyPr/>
        <a:lstStyle/>
        <a:p>
          <a:endParaRPr lang="en-US"/>
        </a:p>
      </dgm:t>
    </dgm:pt>
    <dgm:pt modelId="{3A6FD957-5283-4EA7-90A3-D46EB401DC7E}">
      <dgm:prSet phldrT="[Text]" custT="1"/>
      <dgm:spPr/>
      <dgm:t>
        <a:bodyPr/>
        <a:lstStyle/>
        <a:p>
          <a:r>
            <a:rPr lang="en-US" sz="1800" dirty="0" smtClean="0"/>
            <a:t>Tensile strength, Punch test, Static unthreading and tearing test on meshes</a:t>
          </a:r>
          <a:endParaRPr lang="en-US" sz="1800" dirty="0"/>
        </a:p>
      </dgm:t>
    </dgm:pt>
    <dgm:pt modelId="{70E10E9E-702E-42BC-884D-4453E90EA2BB}" type="parTrans" cxnId="{D1EAF91F-FEAA-4E61-B2AE-8EB2A1ECC089}">
      <dgm:prSet/>
      <dgm:spPr/>
      <dgm:t>
        <a:bodyPr/>
        <a:lstStyle/>
        <a:p>
          <a:endParaRPr lang="en-US"/>
        </a:p>
      </dgm:t>
    </dgm:pt>
    <dgm:pt modelId="{4235713B-A9FA-4F78-ABA1-C5E954937355}" type="sibTrans" cxnId="{D1EAF91F-FEAA-4E61-B2AE-8EB2A1ECC089}">
      <dgm:prSet/>
      <dgm:spPr/>
      <dgm:t>
        <a:bodyPr/>
        <a:lstStyle/>
        <a:p>
          <a:endParaRPr lang="en-US"/>
        </a:p>
      </dgm:t>
    </dgm:pt>
    <dgm:pt modelId="{6B2E47F2-3030-446B-A901-D6C78E9D639E}">
      <dgm:prSet phldrT="[Text]" custT="1"/>
      <dgm:spPr/>
      <dgm:t>
        <a:bodyPr/>
        <a:lstStyle/>
        <a:p>
          <a:r>
            <a:rPr lang="en-US" sz="1800" dirty="0" smtClean="0"/>
            <a:t>Impact test  (crash test)on flexible barriers</a:t>
          </a:r>
          <a:endParaRPr lang="en-US" sz="1800" dirty="0"/>
        </a:p>
      </dgm:t>
    </dgm:pt>
    <dgm:pt modelId="{60D02828-8C40-4359-BB06-55D290035669}" type="parTrans" cxnId="{BDAA6572-DDCE-401A-8E01-2ED49FDC836E}">
      <dgm:prSet/>
      <dgm:spPr/>
      <dgm:t>
        <a:bodyPr/>
        <a:lstStyle/>
        <a:p>
          <a:endParaRPr lang="en-US"/>
        </a:p>
      </dgm:t>
    </dgm:pt>
    <dgm:pt modelId="{F900D34D-F97F-499C-BE57-8A1D20BAFABB}" type="sibTrans" cxnId="{BDAA6572-DDCE-401A-8E01-2ED49FDC836E}">
      <dgm:prSet/>
      <dgm:spPr/>
      <dgm:t>
        <a:bodyPr/>
        <a:lstStyle/>
        <a:p>
          <a:endParaRPr lang="en-US"/>
        </a:p>
      </dgm:t>
    </dgm:pt>
    <dgm:pt modelId="{61DE6292-F0A6-4527-85B5-0E787103321A}">
      <dgm:prSet phldrT="[Text]" custT="1"/>
      <dgm:spPr/>
      <dgm:t>
        <a:bodyPr/>
        <a:lstStyle/>
        <a:p>
          <a:r>
            <a:rPr lang="en-US" sz="1800" dirty="0" smtClean="0"/>
            <a:t>Impact test on embankment</a:t>
          </a:r>
          <a:endParaRPr lang="en-US" sz="1800" dirty="0"/>
        </a:p>
      </dgm:t>
    </dgm:pt>
    <dgm:pt modelId="{AD92FF1D-AFFE-4346-AD05-C87D3BD65494}" type="parTrans" cxnId="{827C6CA0-6197-4830-A93B-CF586C71CA8A}">
      <dgm:prSet/>
      <dgm:spPr/>
      <dgm:t>
        <a:bodyPr/>
        <a:lstStyle/>
        <a:p>
          <a:endParaRPr lang="en-US"/>
        </a:p>
      </dgm:t>
    </dgm:pt>
    <dgm:pt modelId="{BB041307-E7BC-402B-8772-ED3FBEEEAC16}" type="sibTrans" cxnId="{827C6CA0-6197-4830-A93B-CF586C71CA8A}">
      <dgm:prSet/>
      <dgm:spPr/>
      <dgm:t>
        <a:bodyPr/>
        <a:lstStyle/>
        <a:p>
          <a:endParaRPr lang="en-US"/>
        </a:p>
      </dgm:t>
    </dgm:pt>
    <dgm:pt modelId="{CCF30B64-0FFB-420D-A0F2-CB643C669E4C}" type="pres">
      <dgm:prSet presAssocID="{4EA2FB52-43CF-4B69-9C80-18B1886412A1}" presName="Name0" presStyleCnt="0">
        <dgm:presLayoutVars>
          <dgm:dir/>
          <dgm:animLvl val="lvl"/>
          <dgm:resizeHandles val="exact"/>
        </dgm:presLayoutVars>
      </dgm:prSet>
      <dgm:spPr/>
      <dgm:t>
        <a:bodyPr/>
        <a:lstStyle/>
        <a:p>
          <a:endParaRPr lang="en-US"/>
        </a:p>
      </dgm:t>
    </dgm:pt>
    <dgm:pt modelId="{048789E5-B6F0-4291-9AC9-724E723CFAD2}" type="pres">
      <dgm:prSet presAssocID="{65EFC5E9-DC40-4264-9573-9A8AAD2D7A78}" presName="linNode" presStyleCnt="0"/>
      <dgm:spPr/>
    </dgm:pt>
    <dgm:pt modelId="{BF884A71-17FA-4888-B2B4-9E58EBF40385}" type="pres">
      <dgm:prSet presAssocID="{65EFC5E9-DC40-4264-9573-9A8AAD2D7A78}" presName="parentText" presStyleLbl="node1" presStyleIdx="0" presStyleCnt="3">
        <dgm:presLayoutVars>
          <dgm:chMax val="1"/>
          <dgm:bulletEnabled val="1"/>
        </dgm:presLayoutVars>
      </dgm:prSet>
      <dgm:spPr/>
      <dgm:t>
        <a:bodyPr/>
        <a:lstStyle/>
        <a:p>
          <a:endParaRPr lang="en-US"/>
        </a:p>
      </dgm:t>
    </dgm:pt>
    <dgm:pt modelId="{3624E9BF-57D4-4A70-A8AC-A723A5D414BD}" type="pres">
      <dgm:prSet presAssocID="{65EFC5E9-DC40-4264-9573-9A8AAD2D7A78}" presName="descendantText" presStyleLbl="alignAccFollowNode1" presStyleIdx="0" presStyleCnt="3">
        <dgm:presLayoutVars>
          <dgm:bulletEnabled val="1"/>
        </dgm:presLayoutVars>
      </dgm:prSet>
      <dgm:spPr/>
      <dgm:t>
        <a:bodyPr/>
        <a:lstStyle/>
        <a:p>
          <a:endParaRPr lang="en-US"/>
        </a:p>
      </dgm:t>
    </dgm:pt>
    <dgm:pt modelId="{46429369-2C68-4EFE-88BA-AA299294B3B7}" type="pres">
      <dgm:prSet presAssocID="{19687573-D220-46E1-9A2F-95C801502B07}" presName="sp" presStyleCnt="0"/>
      <dgm:spPr/>
    </dgm:pt>
    <dgm:pt modelId="{84BBCC11-0802-48C6-A7FB-40F15D2194A6}" type="pres">
      <dgm:prSet presAssocID="{16068F5A-ECA9-4AFE-9A69-2A956DFE9DF2}" presName="linNode" presStyleCnt="0"/>
      <dgm:spPr/>
    </dgm:pt>
    <dgm:pt modelId="{9A3F7ACF-36AA-4521-80AF-CB1160520053}" type="pres">
      <dgm:prSet presAssocID="{16068F5A-ECA9-4AFE-9A69-2A956DFE9DF2}" presName="parentText" presStyleLbl="node1" presStyleIdx="1" presStyleCnt="3">
        <dgm:presLayoutVars>
          <dgm:chMax val="1"/>
          <dgm:bulletEnabled val="1"/>
        </dgm:presLayoutVars>
      </dgm:prSet>
      <dgm:spPr/>
      <dgm:t>
        <a:bodyPr/>
        <a:lstStyle/>
        <a:p>
          <a:endParaRPr lang="en-US"/>
        </a:p>
      </dgm:t>
    </dgm:pt>
    <dgm:pt modelId="{BA999B4B-A447-4512-865E-7901C01F7239}" type="pres">
      <dgm:prSet presAssocID="{16068F5A-ECA9-4AFE-9A69-2A956DFE9DF2}" presName="descendantText" presStyleLbl="alignAccFollowNode1" presStyleIdx="1" presStyleCnt="3">
        <dgm:presLayoutVars>
          <dgm:bulletEnabled val="1"/>
        </dgm:presLayoutVars>
      </dgm:prSet>
      <dgm:spPr/>
      <dgm:t>
        <a:bodyPr/>
        <a:lstStyle/>
        <a:p>
          <a:endParaRPr lang="en-US"/>
        </a:p>
      </dgm:t>
    </dgm:pt>
    <dgm:pt modelId="{DCCF082E-DA0B-40AC-9E66-CDD7FDA07890}" type="pres">
      <dgm:prSet presAssocID="{D2E73D41-515B-4DB1-AA4D-5A7289C6302B}" presName="sp" presStyleCnt="0"/>
      <dgm:spPr/>
    </dgm:pt>
    <dgm:pt modelId="{1EBA538C-A3D3-48E2-9883-DB501F97737A}" type="pres">
      <dgm:prSet presAssocID="{B3D49A4E-3B55-437C-8504-87DEAADC82F7}" presName="linNode" presStyleCnt="0"/>
      <dgm:spPr/>
    </dgm:pt>
    <dgm:pt modelId="{BDE7CFAA-44A3-4978-AC1D-E62DB1F79317}" type="pres">
      <dgm:prSet presAssocID="{B3D49A4E-3B55-437C-8504-87DEAADC82F7}" presName="parentText" presStyleLbl="node1" presStyleIdx="2" presStyleCnt="3">
        <dgm:presLayoutVars>
          <dgm:chMax val="1"/>
          <dgm:bulletEnabled val="1"/>
        </dgm:presLayoutVars>
      </dgm:prSet>
      <dgm:spPr/>
      <dgm:t>
        <a:bodyPr/>
        <a:lstStyle/>
        <a:p>
          <a:endParaRPr lang="en-US"/>
        </a:p>
      </dgm:t>
    </dgm:pt>
    <dgm:pt modelId="{5074F595-CDB9-4532-96FC-014ADE741E3B}" type="pres">
      <dgm:prSet presAssocID="{B3D49A4E-3B55-437C-8504-87DEAADC82F7}" presName="descendantText" presStyleLbl="alignAccFollowNode1" presStyleIdx="2" presStyleCnt="3">
        <dgm:presLayoutVars>
          <dgm:bulletEnabled val="1"/>
        </dgm:presLayoutVars>
      </dgm:prSet>
      <dgm:spPr/>
      <dgm:t>
        <a:bodyPr/>
        <a:lstStyle/>
        <a:p>
          <a:endParaRPr lang="en-US"/>
        </a:p>
      </dgm:t>
    </dgm:pt>
  </dgm:ptLst>
  <dgm:cxnLst>
    <dgm:cxn modelId="{D1EAF91F-FEAA-4E61-B2AE-8EB2A1ECC089}" srcId="{B3D49A4E-3B55-437C-8504-87DEAADC82F7}" destId="{3A6FD957-5283-4EA7-90A3-D46EB401DC7E}" srcOrd="0" destOrd="0" parTransId="{70E10E9E-702E-42BC-884D-4453E90EA2BB}" sibTransId="{4235713B-A9FA-4F78-ABA1-C5E954937355}"/>
    <dgm:cxn modelId="{A402C0E3-E915-4B85-A49B-05385C8894D0}" type="presOf" srcId="{371483C2-16DC-4305-9A70-5A4EB8876450}" destId="{BA999B4B-A447-4512-865E-7901C01F7239}" srcOrd="0" destOrd="0" presId="urn:microsoft.com/office/officeart/2005/8/layout/vList5"/>
    <dgm:cxn modelId="{01990534-F252-4B40-B596-E3A9A96C909A}" type="presOf" srcId="{19752797-79AF-4E98-9AE3-14B96198573B}" destId="{3624E9BF-57D4-4A70-A8AC-A723A5D414BD}" srcOrd="0" destOrd="0" presId="urn:microsoft.com/office/officeart/2005/8/layout/vList5"/>
    <dgm:cxn modelId="{BA4BD79D-728C-4628-AE2D-40B684E51043}" srcId="{4EA2FB52-43CF-4B69-9C80-18B1886412A1}" destId="{65EFC5E9-DC40-4264-9573-9A8AAD2D7A78}" srcOrd="0" destOrd="0" parTransId="{1217E5E5-7D9B-42EA-A250-7315481839CF}" sibTransId="{19687573-D220-46E1-9A2F-95C801502B07}"/>
    <dgm:cxn modelId="{827C6CA0-6197-4830-A93B-CF586C71CA8A}" srcId="{B3D49A4E-3B55-437C-8504-87DEAADC82F7}" destId="{61DE6292-F0A6-4527-85B5-0E787103321A}" srcOrd="2" destOrd="0" parTransId="{AD92FF1D-AFFE-4346-AD05-C87D3BD65494}" sibTransId="{BB041307-E7BC-402B-8772-ED3FBEEEAC16}"/>
    <dgm:cxn modelId="{F4BD4357-2A23-4B3B-939A-9A6AA136D520}" srcId="{4EA2FB52-43CF-4B69-9C80-18B1886412A1}" destId="{B3D49A4E-3B55-437C-8504-87DEAADC82F7}" srcOrd="2" destOrd="0" parTransId="{8E6EEB77-C694-4024-B9D8-5958EAC99295}" sibTransId="{7877AAB8-4FD9-472C-A1B2-33A74EB6E407}"/>
    <dgm:cxn modelId="{F5A006AF-32D0-4FD7-A138-A29AD24779CB}" type="presOf" srcId="{6B2E47F2-3030-446B-A901-D6C78E9D639E}" destId="{5074F595-CDB9-4532-96FC-014ADE741E3B}" srcOrd="0" destOrd="1" presId="urn:microsoft.com/office/officeart/2005/8/layout/vList5"/>
    <dgm:cxn modelId="{429C399A-5593-4430-9834-7969D08FF600}" srcId="{4EA2FB52-43CF-4B69-9C80-18B1886412A1}" destId="{16068F5A-ECA9-4AFE-9A69-2A956DFE9DF2}" srcOrd="1" destOrd="0" parTransId="{2DBA4151-80DB-4A61-8AEC-D8921812FFDC}" sibTransId="{D2E73D41-515B-4DB1-AA4D-5A7289C6302B}"/>
    <dgm:cxn modelId="{066B6557-8821-49DF-BB4A-8D54BD5AD1C2}" type="presOf" srcId="{16068F5A-ECA9-4AFE-9A69-2A956DFE9DF2}" destId="{9A3F7ACF-36AA-4521-80AF-CB1160520053}" srcOrd="0" destOrd="0" presId="urn:microsoft.com/office/officeart/2005/8/layout/vList5"/>
    <dgm:cxn modelId="{63B9454C-65AE-421B-B90C-5356B5EDFB6D}" srcId="{65EFC5E9-DC40-4264-9573-9A8AAD2D7A78}" destId="{A2229EB8-852E-4DBF-8D1C-949E28507BFC}" srcOrd="1" destOrd="0" parTransId="{43544992-A895-4DFA-AB60-028B98E34F41}" sibTransId="{1849FDC9-D220-4BF5-8DA3-EF8DAEB97A52}"/>
    <dgm:cxn modelId="{5BFEA796-3AA3-40EA-BB4F-DE7B359C1456}" type="presOf" srcId="{B3D49A4E-3B55-437C-8504-87DEAADC82F7}" destId="{BDE7CFAA-44A3-4978-AC1D-E62DB1F79317}" srcOrd="0" destOrd="0" presId="urn:microsoft.com/office/officeart/2005/8/layout/vList5"/>
    <dgm:cxn modelId="{F8CD9697-4725-42DF-B0C0-CE5B60906BD5}" srcId="{16068F5A-ECA9-4AFE-9A69-2A956DFE9DF2}" destId="{371483C2-16DC-4305-9A70-5A4EB8876450}" srcOrd="0" destOrd="0" parTransId="{7DC45408-FA3E-4FF6-9843-980432996A55}" sibTransId="{29C5C5E9-7C2C-43EE-91BC-0B187110470C}"/>
    <dgm:cxn modelId="{011B369E-D44A-43A2-A6A2-D2787FAC6A85}" type="presOf" srcId="{3A6FD957-5283-4EA7-90A3-D46EB401DC7E}" destId="{5074F595-CDB9-4532-96FC-014ADE741E3B}" srcOrd="0" destOrd="0" presId="urn:microsoft.com/office/officeart/2005/8/layout/vList5"/>
    <dgm:cxn modelId="{BDAA6572-DDCE-401A-8E01-2ED49FDC836E}" srcId="{B3D49A4E-3B55-437C-8504-87DEAADC82F7}" destId="{6B2E47F2-3030-446B-A901-D6C78E9D639E}" srcOrd="1" destOrd="0" parTransId="{60D02828-8C40-4359-BB06-55D290035669}" sibTransId="{F900D34D-F97F-499C-BE57-8A1D20BAFABB}"/>
    <dgm:cxn modelId="{F2D79065-4442-4D20-B306-52AC9676E5A6}" type="presOf" srcId="{A2229EB8-852E-4DBF-8D1C-949E28507BFC}" destId="{3624E9BF-57D4-4A70-A8AC-A723A5D414BD}" srcOrd="0" destOrd="1" presId="urn:microsoft.com/office/officeart/2005/8/layout/vList5"/>
    <dgm:cxn modelId="{CA21EBB0-AC6C-45FC-BD78-AD6AEDF3A894}" type="presOf" srcId="{65EFC5E9-DC40-4264-9573-9A8AAD2D7A78}" destId="{BF884A71-17FA-4888-B2B4-9E58EBF40385}" srcOrd="0" destOrd="0" presId="urn:microsoft.com/office/officeart/2005/8/layout/vList5"/>
    <dgm:cxn modelId="{862454B5-197B-469F-9BD4-32B497AC1051}" type="presOf" srcId="{4EA2FB52-43CF-4B69-9C80-18B1886412A1}" destId="{CCF30B64-0FFB-420D-A0F2-CB643C669E4C}" srcOrd="0" destOrd="0" presId="urn:microsoft.com/office/officeart/2005/8/layout/vList5"/>
    <dgm:cxn modelId="{85A3F141-763C-4E8C-89EE-35BAC7D9935F}" type="presOf" srcId="{61DE6292-F0A6-4527-85B5-0E787103321A}" destId="{5074F595-CDB9-4532-96FC-014ADE741E3B}" srcOrd="0" destOrd="2" presId="urn:microsoft.com/office/officeart/2005/8/layout/vList5"/>
    <dgm:cxn modelId="{2906C6B0-82D2-4D17-9E1C-C4EB70002FD5}" srcId="{65EFC5E9-DC40-4264-9573-9A8AAD2D7A78}" destId="{19752797-79AF-4E98-9AE3-14B96198573B}" srcOrd="0" destOrd="0" parTransId="{41197026-9E96-498C-895F-A54F14E1CE0D}" sibTransId="{14FC32C3-AA65-45D7-9824-A81B9D71460C}"/>
    <dgm:cxn modelId="{C4643831-0494-48C4-ABB1-BCB27309E649}" type="presParOf" srcId="{CCF30B64-0FFB-420D-A0F2-CB643C669E4C}" destId="{048789E5-B6F0-4291-9AC9-724E723CFAD2}" srcOrd="0" destOrd="0" presId="urn:microsoft.com/office/officeart/2005/8/layout/vList5"/>
    <dgm:cxn modelId="{31ED6CAF-65C4-4FFD-9FD1-1B9F7B18EDCA}" type="presParOf" srcId="{048789E5-B6F0-4291-9AC9-724E723CFAD2}" destId="{BF884A71-17FA-4888-B2B4-9E58EBF40385}" srcOrd="0" destOrd="0" presId="urn:microsoft.com/office/officeart/2005/8/layout/vList5"/>
    <dgm:cxn modelId="{FB120929-7E4A-4CB0-89C9-CC05EDE88399}" type="presParOf" srcId="{048789E5-B6F0-4291-9AC9-724E723CFAD2}" destId="{3624E9BF-57D4-4A70-A8AC-A723A5D414BD}" srcOrd="1" destOrd="0" presId="urn:microsoft.com/office/officeart/2005/8/layout/vList5"/>
    <dgm:cxn modelId="{98D5BA8C-3A26-43B5-B81A-7385C578DD5E}" type="presParOf" srcId="{CCF30B64-0FFB-420D-A0F2-CB643C669E4C}" destId="{46429369-2C68-4EFE-88BA-AA299294B3B7}" srcOrd="1" destOrd="0" presId="urn:microsoft.com/office/officeart/2005/8/layout/vList5"/>
    <dgm:cxn modelId="{D33CF8B3-686F-40FF-9767-6F0EF4A4E870}" type="presParOf" srcId="{CCF30B64-0FFB-420D-A0F2-CB643C669E4C}" destId="{84BBCC11-0802-48C6-A7FB-40F15D2194A6}" srcOrd="2" destOrd="0" presId="urn:microsoft.com/office/officeart/2005/8/layout/vList5"/>
    <dgm:cxn modelId="{F607DB6E-F0BB-43F6-A4A7-E96D42CEEECC}" type="presParOf" srcId="{84BBCC11-0802-48C6-A7FB-40F15D2194A6}" destId="{9A3F7ACF-36AA-4521-80AF-CB1160520053}" srcOrd="0" destOrd="0" presId="urn:microsoft.com/office/officeart/2005/8/layout/vList5"/>
    <dgm:cxn modelId="{2F4BB1F3-FA34-40F6-A85D-BB22B5309282}" type="presParOf" srcId="{84BBCC11-0802-48C6-A7FB-40F15D2194A6}" destId="{BA999B4B-A447-4512-865E-7901C01F7239}" srcOrd="1" destOrd="0" presId="urn:microsoft.com/office/officeart/2005/8/layout/vList5"/>
    <dgm:cxn modelId="{ECD82CCB-4167-47C4-B1E0-879D5A50D006}" type="presParOf" srcId="{CCF30B64-0FFB-420D-A0F2-CB643C669E4C}" destId="{DCCF082E-DA0B-40AC-9E66-CDD7FDA07890}" srcOrd="3" destOrd="0" presId="urn:microsoft.com/office/officeart/2005/8/layout/vList5"/>
    <dgm:cxn modelId="{7F9EE99B-4D3E-4BCA-BCE3-1192040BD75E}" type="presParOf" srcId="{CCF30B64-0FFB-420D-A0F2-CB643C669E4C}" destId="{1EBA538C-A3D3-48E2-9883-DB501F97737A}" srcOrd="4" destOrd="0" presId="urn:microsoft.com/office/officeart/2005/8/layout/vList5"/>
    <dgm:cxn modelId="{75AB9813-EE05-45CC-BEC4-7F726CC7001C}" type="presParOf" srcId="{1EBA538C-A3D3-48E2-9883-DB501F97737A}" destId="{BDE7CFAA-44A3-4978-AC1D-E62DB1F79317}" srcOrd="0" destOrd="0" presId="urn:microsoft.com/office/officeart/2005/8/layout/vList5"/>
    <dgm:cxn modelId="{9C92FD10-B8AD-4B92-891E-97E51FCEA2F8}" type="presParOf" srcId="{1EBA538C-A3D3-48E2-9883-DB501F97737A}" destId="{5074F595-CDB9-4532-96FC-014ADE741E3B}" srcOrd="1"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37221E35-0AAD-4050-9316-7AB947F23BE4}" type="doc">
      <dgm:prSet loTypeId="urn:microsoft.com/office/officeart/2005/8/layout/cycle4#1" loCatId="matrix" qsTypeId="urn:microsoft.com/office/officeart/2005/8/quickstyle/simple1" qsCatId="simple" csTypeId="urn:microsoft.com/office/officeart/2005/8/colors/colorful1#2" csCatId="colorful" phldr="1"/>
      <dgm:spPr/>
      <dgm:t>
        <a:bodyPr/>
        <a:lstStyle/>
        <a:p>
          <a:endParaRPr lang="en-GB"/>
        </a:p>
      </dgm:t>
    </dgm:pt>
    <dgm:pt modelId="{3EC1C4F8-A65F-4B92-8844-AFFC1CBEAA1C}">
      <dgm:prSet phldrT="[Text]"/>
      <dgm:spPr/>
      <dgm:t>
        <a:bodyPr/>
        <a:lstStyle/>
        <a:p>
          <a:r>
            <a:rPr lang="en-GB" dirty="0" smtClean="0"/>
            <a:t>Barriers</a:t>
          </a:r>
          <a:endParaRPr lang="en-GB" dirty="0"/>
        </a:p>
      </dgm:t>
    </dgm:pt>
    <dgm:pt modelId="{03E1796C-1032-41C8-A273-AF468FF3A8B3}" type="parTrans" cxnId="{5927C06E-EB6C-4831-B9D8-7CB4E4047D13}">
      <dgm:prSet/>
      <dgm:spPr/>
      <dgm:t>
        <a:bodyPr/>
        <a:lstStyle/>
        <a:p>
          <a:endParaRPr lang="en-GB"/>
        </a:p>
      </dgm:t>
    </dgm:pt>
    <dgm:pt modelId="{36561D98-E8C1-4DD2-B040-5A1D3315A483}" type="sibTrans" cxnId="{5927C06E-EB6C-4831-B9D8-7CB4E4047D13}">
      <dgm:prSet/>
      <dgm:spPr/>
      <dgm:t>
        <a:bodyPr/>
        <a:lstStyle/>
        <a:p>
          <a:endParaRPr lang="en-GB"/>
        </a:p>
      </dgm:t>
    </dgm:pt>
    <dgm:pt modelId="{FBAD9E81-8A15-4FB6-B1DE-075306F9AB86}">
      <dgm:prSet phldrT="[Text]"/>
      <dgm:spPr/>
      <dgm:t>
        <a:bodyPr/>
        <a:lstStyle/>
        <a:p>
          <a:r>
            <a:rPr lang="en-GB" dirty="0" smtClean="0"/>
            <a:t>ETAG Certified</a:t>
          </a:r>
          <a:endParaRPr lang="en-GB" dirty="0"/>
        </a:p>
      </dgm:t>
    </dgm:pt>
    <dgm:pt modelId="{031D1138-E00F-45FD-9D5A-5C652AE6DCE0}" type="parTrans" cxnId="{9D5C6BD7-5F24-47DF-A05E-03162236F921}">
      <dgm:prSet/>
      <dgm:spPr/>
      <dgm:t>
        <a:bodyPr/>
        <a:lstStyle/>
        <a:p>
          <a:endParaRPr lang="en-GB"/>
        </a:p>
      </dgm:t>
    </dgm:pt>
    <dgm:pt modelId="{0D626211-B9D7-4866-9B19-565D0EBB045A}" type="sibTrans" cxnId="{9D5C6BD7-5F24-47DF-A05E-03162236F921}">
      <dgm:prSet/>
      <dgm:spPr/>
      <dgm:t>
        <a:bodyPr/>
        <a:lstStyle/>
        <a:p>
          <a:endParaRPr lang="en-GB"/>
        </a:p>
      </dgm:t>
    </dgm:pt>
    <dgm:pt modelId="{8DB841BD-5EF6-4752-A537-72FF6C2DF7A7}">
      <dgm:prSet phldrT="[Text]"/>
      <dgm:spPr/>
      <dgm:t>
        <a:bodyPr/>
        <a:lstStyle/>
        <a:p>
          <a:r>
            <a:rPr lang="en-GB" dirty="0" smtClean="0"/>
            <a:t>Secured drapery</a:t>
          </a:r>
          <a:endParaRPr lang="en-GB" dirty="0"/>
        </a:p>
      </dgm:t>
    </dgm:pt>
    <dgm:pt modelId="{061CA234-5258-4C73-8F03-200D7151EC68}" type="parTrans" cxnId="{8A8BEB52-1B37-4781-86D3-FE0C98CB1AD1}">
      <dgm:prSet/>
      <dgm:spPr/>
      <dgm:t>
        <a:bodyPr/>
        <a:lstStyle/>
        <a:p>
          <a:endParaRPr lang="en-GB"/>
        </a:p>
      </dgm:t>
    </dgm:pt>
    <dgm:pt modelId="{1C9383C3-7BB8-47EE-AFA9-E9E6CE8628AD}" type="sibTrans" cxnId="{8A8BEB52-1B37-4781-86D3-FE0C98CB1AD1}">
      <dgm:prSet/>
      <dgm:spPr/>
      <dgm:t>
        <a:bodyPr/>
        <a:lstStyle/>
        <a:p>
          <a:endParaRPr lang="en-GB"/>
        </a:p>
      </dgm:t>
    </dgm:pt>
    <dgm:pt modelId="{2FF1C1C1-FCC1-4AB4-A321-B4EAB8FD47F4}">
      <dgm:prSet phldrT="[Text]"/>
      <dgm:spPr/>
      <dgm:t>
        <a:bodyPr/>
        <a:lstStyle/>
        <a:p>
          <a:r>
            <a:rPr lang="en-GB" dirty="0" smtClean="0"/>
            <a:t>INDIA</a:t>
          </a:r>
          <a:endParaRPr lang="en-GB" dirty="0"/>
        </a:p>
      </dgm:t>
    </dgm:pt>
    <dgm:pt modelId="{B5784D77-3C34-4FD1-852D-F1DA7104BFBE}" type="parTrans" cxnId="{8D311331-EF2A-4CEC-A2D5-B279CC7EB02D}">
      <dgm:prSet/>
      <dgm:spPr/>
      <dgm:t>
        <a:bodyPr/>
        <a:lstStyle/>
        <a:p>
          <a:endParaRPr lang="en-GB"/>
        </a:p>
      </dgm:t>
    </dgm:pt>
    <dgm:pt modelId="{D6C5DF12-462D-464C-BFDE-E95CF42A099F}" type="sibTrans" cxnId="{8D311331-EF2A-4CEC-A2D5-B279CC7EB02D}">
      <dgm:prSet/>
      <dgm:spPr/>
      <dgm:t>
        <a:bodyPr/>
        <a:lstStyle/>
        <a:p>
          <a:endParaRPr lang="en-GB"/>
        </a:p>
      </dgm:t>
    </dgm:pt>
    <dgm:pt modelId="{AE8DD106-93D9-4896-9D68-B65A595379DD}">
      <dgm:prSet phldrT="[Text]"/>
      <dgm:spPr/>
      <dgm:t>
        <a:bodyPr/>
        <a:lstStyle/>
        <a:p>
          <a:r>
            <a:rPr lang="en-GB" dirty="0" smtClean="0"/>
            <a:t>Labour</a:t>
          </a:r>
          <a:endParaRPr lang="en-GB" dirty="0"/>
        </a:p>
      </dgm:t>
    </dgm:pt>
    <dgm:pt modelId="{1AA7EAEB-5670-4A19-B91A-C4B2B96EC3B9}" type="parTrans" cxnId="{C56F39E2-DAFE-485C-BB97-D8A21B74F5FC}">
      <dgm:prSet/>
      <dgm:spPr/>
      <dgm:t>
        <a:bodyPr/>
        <a:lstStyle/>
        <a:p>
          <a:endParaRPr lang="en-GB"/>
        </a:p>
      </dgm:t>
    </dgm:pt>
    <dgm:pt modelId="{427E6250-CC95-49B7-859D-05609AAC9F70}" type="sibTrans" cxnId="{C56F39E2-DAFE-485C-BB97-D8A21B74F5FC}">
      <dgm:prSet/>
      <dgm:spPr/>
      <dgm:t>
        <a:bodyPr/>
        <a:lstStyle/>
        <a:p>
          <a:endParaRPr lang="en-GB"/>
        </a:p>
      </dgm:t>
    </dgm:pt>
    <dgm:pt modelId="{8C5C07A8-EAC0-4251-A547-5DB8C7AB97B4}">
      <dgm:prSet phldrT="[Text]"/>
      <dgm:spPr/>
      <dgm:t>
        <a:bodyPr/>
        <a:lstStyle/>
        <a:p>
          <a:r>
            <a:rPr lang="en-GB" dirty="0" smtClean="0"/>
            <a:t>SPAIN</a:t>
          </a:r>
          <a:endParaRPr lang="en-GB" dirty="0"/>
        </a:p>
      </dgm:t>
    </dgm:pt>
    <dgm:pt modelId="{4291BDBE-2AFE-4855-8EC9-645C61094F86}" type="parTrans" cxnId="{104A2F1B-34F4-42BE-99AD-DDADD6567B9B}">
      <dgm:prSet/>
      <dgm:spPr/>
      <dgm:t>
        <a:bodyPr/>
        <a:lstStyle/>
        <a:p>
          <a:endParaRPr lang="en-GB"/>
        </a:p>
      </dgm:t>
    </dgm:pt>
    <dgm:pt modelId="{E7CBB32D-DF99-4EF1-A107-1E674C2D34C5}" type="sibTrans" cxnId="{104A2F1B-34F4-42BE-99AD-DDADD6567B9B}">
      <dgm:prSet/>
      <dgm:spPr/>
      <dgm:t>
        <a:bodyPr/>
        <a:lstStyle/>
        <a:p>
          <a:endParaRPr lang="en-GB"/>
        </a:p>
      </dgm:t>
    </dgm:pt>
    <dgm:pt modelId="{65C179B5-E140-481F-B16E-CBBD70001ADC}">
      <dgm:prSet phldrT="[Text]"/>
      <dgm:spPr/>
      <dgm:t>
        <a:bodyPr/>
        <a:lstStyle/>
        <a:p>
          <a:r>
            <a:rPr lang="en-GB" dirty="0" smtClean="0"/>
            <a:t>Anchors</a:t>
          </a:r>
          <a:endParaRPr lang="en-GB" dirty="0"/>
        </a:p>
      </dgm:t>
    </dgm:pt>
    <dgm:pt modelId="{0F9C0A65-ED34-4245-A792-3D7F6A4408EA}" type="parTrans" cxnId="{22081A66-ADF3-4C45-A8E4-19215A8FA5F0}">
      <dgm:prSet/>
      <dgm:spPr/>
      <dgm:t>
        <a:bodyPr/>
        <a:lstStyle/>
        <a:p>
          <a:endParaRPr lang="en-GB"/>
        </a:p>
      </dgm:t>
    </dgm:pt>
    <dgm:pt modelId="{A3CF50FE-E5A0-4E37-89D2-A0FE79847E64}" type="sibTrans" cxnId="{22081A66-ADF3-4C45-A8E4-19215A8FA5F0}">
      <dgm:prSet/>
      <dgm:spPr/>
      <dgm:t>
        <a:bodyPr/>
        <a:lstStyle/>
        <a:p>
          <a:endParaRPr lang="en-GB"/>
        </a:p>
      </dgm:t>
    </dgm:pt>
    <dgm:pt modelId="{6F505B92-5C7B-4FC2-9E4C-2C82CD10C299}">
      <dgm:prSet phldrT="[Text]"/>
      <dgm:spPr/>
      <dgm:t>
        <a:bodyPr/>
        <a:lstStyle/>
        <a:p>
          <a:r>
            <a:rPr lang="en-GB" dirty="0" smtClean="0"/>
            <a:t>Atlas Copco</a:t>
          </a:r>
          <a:endParaRPr lang="en-GB" dirty="0"/>
        </a:p>
      </dgm:t>
    </dgm:pt>
    <dgm:pt modelId="{C7DE9D47-DFF5-4305-9160-FA8BE0ACCE69}" type="parTrans" cxnId="{913B7D58-B7D0-4C8D-B73D-D811222BC834}">
      <dgm:prSet/>
      <dgm:spPr/>
      <dgm:t>
        <a:bodyPr/>
        <a:lstStyle/>
        <a:p>
          <a:endParaRPr lang="en-GB"/>
        </a:p>
      </dgm:t>
    </dgm:pt>
    <dgm:pt modelId="{44005E86-4726-4036-BFBE-593D1E918472}" type="sibTrans" cxnId="{913B7D58-B7D0-4C8D-B73D-D811222BC834}">
      <dgm:prSet/>
      <dgm:spPr/>
      <dgm:t>
        <a:bodyPr/>
        <a:lstStyle/>
        <a:p>
          <a:endParaRPr lang="en-GB"/>
        </a:p>
      </dgm:t>
    </dgm:pt>
    <dgm:pt modelId="{CBD6479B-472F-496D-BD66-02E5234CBD2B}">
      <dgm:prSet phldrT="[Text]"/>
      <dgm:spPr/>
      <dgm:t>
        <a:bodyPr/>
        <a:lstStyle/>
        <a:p>
          <a:r>
            <a:rPr lang="en-GB" dirty="0" smtClean="0"/>
            <a:t>ITALY</a:t>
          </a:r>
          <a:endParaRPr lang="en-GB" dirty="0"/>
        </a:p>
      </dgm:t>
    </dgm:pt>
    <dgm:pt modelId="{2D4BAE3B-7121-4AF6-B2CF-4041D1F7BB50}" type="parTrans" cxnId="{C605F06B-932F-4FDD-B673-581CB2117DC6}">
      <dgm:prSet/>
      <dgm:spPr/>
      <dgm:t>
        <a:bodyPr/>
        <a:lstStyle/>
        <a:p>
          <a:endParaRPr lang="en-GB"/>
        </a:p>
      </dgm:t>
    </dgm:pt>
    <dgm:pt modelId="{60DF151F-7DC5-4FBA-AC18-78CD43C92110}" type="sibTrans" cxnId="{C605F06B-932F-4FDD-B673-581CB2117DC6}">
      <dgm:prSet/>
      <dgm:spPr/>
      <dgm:t>
        <a:bodyPr/>
        <a:lstStyle/>
        <a:p>
          <a:endParaRPr lang="en-GB"/>
        </a:p>
      </dgm:t>
    </dgm:pt>
    <dgm:pt modelId="{33ED45F9-69C0-41F9-BC69-FDDF125D8E1B}">
      <dgm:prSet phldrT="[Text]"/>
      <dgm:spPr/>
      <dgm:t>
        <a:bodyPr/>
        <a:lstStyle/>
        <a:p>
          <a:r>
            <a:rPr lang="en-GB" dirty="0" smtClean="0"/>
            <a:t>Kit of parts</a:t>
          </a:r>
          <a:endParaRPr lang="en-GB" dirty="0"/>
        </a:p>
      </dgm:t>
    </dgm:pt>
    <dgm:pt modelId="{82337E93-8769-4B8A-BBB0-B00D14700BB3}" type="parTrans" cxnId="{1A3E710A-03EB-4A4F-BAD0-BAFB556A5C4B}">
      <dgm:prSet/>
      <dgm:spPr/>
      <dgm:t>
        <a:bodyPr/>
        <a:lstStyle/>
        <a:p>
          <a:endParaRPr lang="en-GB"/>
        </a:p>
      </dgm:t>
    </dgm:pt>
    <dgm:pt modelId="{1A9FB8B2-39C3-4E37-96B8-8A7CC2BB6CD6}" type="sibTrans" cxnId="{1A3E710A-03EB-4A4F-BAD0-BAFB556A5C4B}">
      <dgm:prSet/>
      <dgm:spPr/>
      <dgm:t>
        <a:bodyPr/>
        <a:lstStyle/>
        <a:p>
          <a:endParaRPr lang="en-GB"/>
        </a:p>
      </dgm:t>
    </dgm:pt>
    <dgm:pt modelId="{0D8B1E24-672A-4CE9-A3CF-EF9178F04E7D}">
      <dgm:prSet phldrT="[Text]"/>
      <dgm:spPr/>
      <dgm:t>
        <a:bodyPr/>
        <a:lstStyle/>
        <a:p>
          <a:r>
            <a:rPr lang="en-GB" dirty="0" smtClean="0"/>
            <a:t>Sea freight</a:t>
          </a:r>
          <a:endParaRPr lang="en-GB" dirty="0"/>
        </a:p>
      </dgm:t>
    </dgm:pt>
    <dgm:pt modelId="{A1959221-0F51-49A5-AB4D-0258D46AA75D}" type="parTrans" cxnId="{26A18217-8E1D-4F65-9E81-74141005E47D}">
      <dgm:prSet/>
      <dgm:spPr/>
      <dgm:t>
        <a:bodyPr/>
        <a:lstStyle/>
        <a:p>
          <a:endParaRPr lang="en-GB"/>
        </a:p>
      </dgm:t>
    </dgm:pt>
    <dgm:pt modelId="{DF658D2D-78D9-47D5-901F-8F6952131953}" type="sibTrans" cxnId="{26A18217-8E1D-4F65-9E81-74141005E47D}">
      <dgm:prSet/>
      <dgm:spPr/>
      <dgm:t>
        <a:bodyPr/>
        <a:lstStyle/>
        <a:p>
          <a:endParaRPr lang="en-GB"/>
        </a:p>
      </dgm:t>
    </dgm:pt>
    <dgm:pt modelId="{A3A7B406-7F91-4ADC-819F-1FE6EA8523F7}">
      <dgm:prSet phldrT="[Text]"/>
      <dgm:spPr/>
      <dgm:t>
        <a:bodyPr/>
        <a:lstStyle/>
        <a:p>
          <a:r>
            <a:rPr lang="en-GB" dirty="0" smtClean="0"/>
            <a:t>Road freight</a:t>
          </a:r>
          <a:endParaRPr lang="en-GB" dirty="0"/>
        </a:p>
      </dgm:t>
    </dgm:pt>
    <dgm:pt modelId="{6CB588C3-6867-48D5-ABC6-9871B4EBFE2C}" type="parTrans" cxnId="{1EBEC1C6-B280-49EB-9B13-335DD5B13086}">
      <dgm:prSet/>
      <dgm:spPr/>
      <dgm:t>
        <a:bodyPr/>
        <a:lstStyle/>
        <a:p>
          <a:endParaRPr lang="en-GB"/>
        </a:p>
      </dgm:t>
    </dgm:pt>
    <dgm:pt modelId="{9E95F13D-16C5-4A2F-B4BC-13210B855DEF}" type="sibTrans" cxnId="{1EBEC1C6-B280-49EB-9B13-335DD5B13086}">
      <dgm:prSet/>
      <dgm:spPr/>
      <dgm:t>
        <a:bodyPr/>
        <a:lstStyle/>
        <a:p>
          <a:endParaRPr lang="en-GB"/>
        </a:p>
      </dgm:t>
    </dgm:pt>
    <dgm:pt modelId="{C23011F1-D2AA-47F2-8CC4-3E525BB52005}">
      <dgm:prSet phldrT="[Text]"/>
      <dgm:spPr/>
      <dgm:t>
        <a:bodyPr/>
        <a:lstStyle/>
        <a:p>
          <a:r>
            <a:rPr lang="en-GB" dirty="0" smtClean="0"/>
            <a:t>INDIA</a:t>
          </a:r>
          <a:endParaRPr lang="en-GB" dirty="0"/>
        </a:p>
      </dgm:t>
    </dgm:pt>
    <dgm:pt modelId="{D472D098-0CE0-4A33-9821-7B098B8CB6DE}" type="parTrans" cxnId="{D03FED73-7079-43A4-A65F-872C636295E9}">
      <dgm:prSet/>
      <dgm:spPr/>
      <dgm:t>
        <a:bodyPr/>
        <a:lstStyle/>
        <a:p>
          <a:endParaRPr lang="en-GB"/>
        </a:p>
      </dgm:t>
    </dgm:pt>
    <dgm:pt modelId="{E2EB90FC-5CA9-459A-9F2A-AEBA9CB08F7F}" type="sibTrans" cxnId="{D03FED73-7079-43A4-A65F-872C636295E9}">
      <dgm:prSet/>
      <dgm:spPr/>
      <dgm:t>
        <a:bodyPr/>
        <a:lstStyle/>
        <a:p>
          <a:endParaRPr lang="en-GB"/>
        </a:p>
      </dgm:t>
    </dgm:pt>
    <dgm:pt modelId="{6F924B07-5E95-40AC-A3F3-B71892E6EE99}">
      <dgm:prSet phldrT="[Text]"/>
      <dgm:spPr/>
      <dgm:t>
        <a:bodyPr/>
        <a:lstStyle/>
        <a:p>
          <a:r>
            <a:rPr lang="en-GB" dirty="0" smtClean="0"/>
            <a:t>Road freight</a:t>
          </a:r>
          <a:endParaRPr lang="en-GB" dirty="0"/>
        </a:p>
      </dgm:t>
    </dgm:pt>
    <dgm:pt modelId="{C65F51F8-3F6E-47CB-90C2-4D9EF2A741FB}" type="parTrans" cxnId="{E5DDED0B-46FE-4813-A143-BBA7E83EE6A0}">
      <dgm:prSet/>
      <dgm:spPr/>
      <dgm:t>
        <a:bodyPr/>
        <a:lstStyle/>
        <a:p>
          <a:endParaRPr lang="en-GB"/>
        </a:p>
      </dgm:t>
    </dgm:pt>
    <dgm:pt modelId="{1255D6F0-258C-4146-A2DF-64E3E0557ADA}" type="sibTrans" cxnId="{E5DDED0B-46FE-4813-A143-BBA7E83EE6A0}">
      <dgm:prSet/>
      <dgm:spPr/>
      <dgm:t>
        <a:bodyPr/>
        <a:lstStyle/>
        <a:p>
          <a:endParaRPr lang="en-GB"/>
        </a:p>
      </dgm:t>
    </dgm:pt>
    <dgm:pt modelId="{AC63C0EF-FE90-40F2-A2A1-B261DC9239ED}">
      <dgm:prSet phldrT="[Text]"/>
      <dgm:spPr/>
      <dgm:t>
        <a:bodyPr/>
        <a:lstStyle/>
        <a:p>
          <a:r>
            <a:rPr lang="en-GB" dirty="0" smtClean="0"/>
            <a:t>INDIA</a:t>
          </a:r>
          <a:endParaRPr lang="en-GB" dirty="0"/>
        </a:p>
      </dgm:t>
    </dgm:pt>
    <dgm:pt modelId="{5897DCD9-E873-4C79-9378-6DF405D7213E}" type="parTrans" cxnId="{FDA23F9F-0E4B-4D20-8070-27710539461C}">
      <dgm:prSet/>
      <dgm:spPr/>
      <dgm:t>
        <a:bodyPr/>
        <a:lstStyle/>
        <a:p>
          <a:endParaRPr lang="en-GB"/>
        </a:p>
      </dgm:t>
    </dgm:pt>
    <dgm:pt modelId="{7F8A65D2-9235-4D2B-A14C-9E96006737DF}" type="sibTrans" cxnId="{FDA23F9F-0E4B-4D20-8070-27710539461C}">
      <dgm:prSet/>
      <dgm:spPr/>
      <dgm:t>
        <a:bodyPr/>
        <a:lstStyle/>
        <a:p>
          <a:endParaRPr lang="en-GB"/>
        </a:p>
      </dgm:t>
    </dgm:pt>
    <dgm:pt modelId="{800EE8E1-F16C-4325-9D70-6B92A1C07E4E}">
      <dgm:prSet phldrT="[Text]"/>
      <dgm:spPr/>
      <dgm:t>
        <a:bodyPr/>
        <a:lstStyle/>
        <a:p>
          <a:r>
            <a:rPr lang="en-GB" dirty="0" smtClean="0"/>
            <a:t>Corrosion resistance</a:t>
          </a:r>
          <a:endParaRPr lang="en-GB" dirty="0"/>
        </a:p>
      </dgm:t>
    </dgm:pt>
    <dgm:pt modelId="{ABD4D160-A70A-4D56-B0C7-4C734D0BEC44}" type="parTrans" cxnId="{6D8FE82E-205E-4C8D-81D3-A1E89D7C3547}">
      <dgm:prSet/>
      <dgm:spPr/>
      <dgm:t>
        <a:bodyPr/>
        <a:lstStyle/>
        <a:p>
          <a:endParaRPr lang="en-US"/>
        </a:p>
      </dgm:t>
    </dgm:pt>
    <dgm:pt modelId="{3573ACC9-1190-443F-B0BF-879745A086BD}" type="sibTrans" cxnId="{6D8FE82E-205E-4C8D-81D3-A1E89D7C3547}">
      <dgm:prSet/>
      <dgm:spPr/>
      <dgm:t>
        <a:bodyPr/>
        <a:lstStyle/>
        <a:p>
          <a:endParaRPr lang="en-US"/>
        </a:p>
      </dgm:t>
    </dgm:pt>
    <dgm:pt modelId="{393A1F7E-2F1B-4955-A3B6-529FD163C4D9}">
      <dgm:prSet phldrT="[Text]"/>
      <dgm:spPr/>
      <dgm:t>
        <a:bodyPr/>
        <a:lstStyle/>
        <a:p>
          <a:r>
            <a:rPr lang="en-GB" dirty="0" smtClean="0"/>
            <a:t>ITALY</a:t>
          </a:r>
          <a:endParaRPr lang="en-GB" dirty="0"/>
        </a:p>
      </dgm:t>
    </dgm:pt>
    <dgm:pt modelId="{EC7F87FE-67AC-4D8F-A221-6432609A5579}" type="parTrans" cxnId="{5E6064C7-9946-44FD-96E1-8AD28A95E948}">
      <dgm:prSet/>
      <dgm:spPr/>
      <dgm:t>
        <a:bodyPr/>
        <a:lstStyle/>
        <a:p>
          <a:endParaRPr lang="en-US"/>
        </a:p>
      </dgm:t>
    </dgm:pt>
    <dgm:pt modelId="{F5578DE5-EB22-417D-92D7-45A9FB024979}" type="sibTrans" cxnId="{5E6064C7-9946-44FD-96E1-8AD28A95E948}">
      <dgm:prSet/>
      <dgm:spPr/>
      <dgm:t>
        <a:bodyPr/>
        <a:lstStyle/>
        <a:p>
          <a:endParaRPr lang="en-US"/>
        </a:p>
      </dgm:t>
    </dgm:pt>
    <dgm:pt modelId="{BFA5B8A0-79EA-460F-A90C-2C8198B06856}" type="pres">
      <dgm:prSet presAssocID="{37221E35-0AAD-4050-9316-7AB947F23BE4}" presName="cycleMatrixDiagram" presStyleCnt="0">
        <dgm:presLayoutVars>
          <dgm:chMax val="1"/>
          <dgm:dir/>
          <dgm:animLvl val="lvl"/>
          <dgm:resizeHandles val="exact"/>
        </dgm:presLayoutVars>
      </dgm:prSet>
      <dgm:spPr/>
      <dgm:t>
        <a:bodyPr/>
        <a:lstStyle/>
        <a:p>
          <a:endParaRPr lang="en-GB"/>
        </a:p>
      </dgm:t>
    </dgm:pt>
    <dgm:pt modelId="{0BC446CE-DBCC-46BD-BE66-DD37E2041DD9}" type="pres">
      <dgm:prSet presAssocID="{37221E35-0AAD-4050-9316-7AB947F23BE4}" presName="children" presStyleCnt="0"/>
      <dgm:spPr/>
    </dgm:pt>
    <dgm:pt modelId="{06FFC9C8-EF86-43A2-A096-0C97BFF84A73}" type="pres">
      <dgm:prSet presAssocID="{37221E35-0AAD-4050-9316-7AB947F23BE4}" presName="child1group" presStyleCnt="0"/>
      <dgm:spPr/>
    </dgm:pt>
    <dgm:pt modelId="{91CCAABA-33E3-47D7-B12B-0A1E3CC22FEE}" type="pres">
      <dgm:prSet presAssocID="{37221E35-0AAD-4050-9316-7AB947F23BE4}" presName="child1" presStyleLbl="bgAcc1" presStyleIdx="0" presStyleCnt="4"/>
      <dgm:spPr/>
      <dgm:t>
        <a:bodyPr/>
        <a:lstStyle/>
        <a:p>
          <a:endParaRPr lang="en-GB"/>
        </a:p>
      </dgm:t>
    </dgm:pt>
    <dgm:pt modelId="{1DE5122B-4BAA-4E72-8EF0-98DE75B92DC6}" type="pres">
      <dgm:prSet presAssocID="{37221E35-0AAD-4050-9316-7AB947F23BE4}" presName="child1Text" presStyleLbl="bgAcc1" presStyleIdx="0" presStyleCnt="4">
        <dgm:presLayoutVars>
          <dgm:bulletEnabled val="1"/>
        </dgm:presLayoutVars>
      </dgm:prSet>
      <dgm:spPr/>
      <dgm:t>
        <a:bodyPr/>
        <a:lstStyle/>
        <a:p>
          <a:endParaRPr lang="en-GB"/>
        </a:p>
      </dgm:t>
    </dgm:pt>
    <dgm:pt modelId="{DC1B1369-4F05-4252-A09B-AC401FAC5EE5}" type="pres">
      <dgm:prSet presAssocID="{37221E35-0AAD-4050-9316-7AB947F23BE4}" presName="child2group" presStyleCnt="0"/>
      <dgm:spPr/>
    </dgm:pt>
    <dgm:pt modelId="{9BAFA9B5-11C5-47CC-9ABB-9EDE02BE48EB}" type="pres">
      <dgm:prSet presAssocID="{37221E35-0AAD-4050-9316-7AB947F23BE4}" presName="child2" presStyleLbl="bgAcc1" presStyleIdx="1" presStyleCnt="4"/>
      <dgm:spPr/>
      <dgm:t>
        <a:bodyPr/>
        <a:lstStyle/>
        <a:p>
          <a:endParaRPr lang="en-GB"/>
        </a:p>
      </dgm:t>
    </dgm:pt>
    <dgm:pt modelId="{50948DB2-40B1-4F7F-943D-8396545C5D96}" type="pres">
      <dgm:prSet presAssocID="{37221E35-0AAD-4050-9316-7AB947F23BE4}" presName="child2Text" presStyleLbl="bgAcc1" presStyleIdx="1" presStyleCnt="4">
        <dgm:presLayoutVars>
          <dgm:bulletEnabled val="1"/>
        </dgm:presLayoutVars>
      </dgm:prSet>
      <dgm:spPr/>
      <dgm:t>
        <a:bodyPr/>
        <a:lstStyle/>
        <a:p>
          <a:endParaRPr lang="en-GB"/>
        </a:p>
      </dgm:t>
    </dgm:pt>
    <dgm:pt modelId="{550E8576-4715-4C67-82E2-29B1A3B8AA79}" type="pres">
      <dgm:prSet presAssocID="{37221E35-0AAD-4050-9316-7AB947F23BE4}" presName="child3group" presStyleCnt="0"/>
      <dgm:spPr/>
    </dgm:pt>
    <dgm:pt modelId="{8D2643DA-3F4A-4D1D-AA8B-BAC67525D990}" type="pres">
      <dgm:prSet presAssocID="{37221E35-0AAD-4050-9316-7AB947F23BE4}" presName="child3" presStyleLbl="bgAcc1" presStyleIdx="2" presStyleCnt="4" custScaleX="103581" custScaleY="91464"/>
      <dgm:spPr/>
      <dgm:t>
        <a:bodyPr/>
        <a:lstStyle/>
        <a:p>
          <a:endParaRPr lang="en-GB"/>
        </a:p>
      </dgm:t>
    </dgm:pt>
    <dgm:pt modelId="{9E4276D0-530B-442E-A236-E2EA1A53E4E3}" type="pres">
      <dgm:prSet presAssocID="{37221E35-0AAD-4050-9316-7AB947F23BE4}" presName="child3Text" presStyleLbl="bgAcc1" presStyleIdx="2" presStyleCnt="4">
        <dgm:presLayoutVars>
          <dgm:bulletEnabled val="1"/>
        </dgm:presLayoutVars>
      </dgm:prSet>
      <dgm:spPr/>
      <dgm:t>
        <a:bodyPr/>
        <a:lstStyle/>
        <a:p>
          <a:endParaRPr lang="en-GB"/>
        </a:p>
      </dgm:t>
    </dgm:pt>
    <dgm:pt modelId="{101AD604-14A0-4E00-A9D0-BF45FB446517}" type="pres">
      <dgm:prSet presAssocID="{37221E35-0AAD-4050-9316-7AB947F23BE4}" presName="child4group" presStyleCnt="0"/>
      <dgm:spPr/>
    </dgm:pt>
    <dgm:pt modelId="{D693538E-B126-4923-971B-944BBA33AFFB}" type="pres">
      <dgm:prSet presAssocID="{37221E35-0AAD-4050-9316-7AB947F23BE4}" presName="child4" presStyleLbl="bgAcc1" presStyleIdx="3" presStyleCnt="4"/>
      <dgm:spPr/>
      <dgm:t>
        <a:bodyPr/>
        <a:lstStyle/>
        <a:p>
          <a:endParaRPr lang="en-GB"/>
        </a:p>
      </dgm:t>
    </dgm:pt>
    <dgm:pt modelId="{4AF53A15-E678-464B-9F6E-82AE395931DF}" type="pres">
      <dgm:prSet presAssocID="{37221E35-0AAD-4050-9316-7AB947F23BE4}" presName="child4Text" presStyleLbl="bgAcc1" presStyleIdx="3" presStyleCnt="4">
        <dgm:presLayoutVars>
          <dgm:bulletEnabled val="1"/>
        </dgm:presLayoutVars>
      </dgm:prSet>
      <dgm:spPr/>
      <dgm:t>
        <a:bodyPr/>
        <a:lstStyle/>
        <a:p>
          <a:endParaRPr lang="en-GB"/>
        </a:p>
      </dgm:t>
    </dgm:pt>
    <dgm:pt modelId="{95911507-C01C-48D0-BC27-7D495D9484C5}" type="pres">
      <dgm:prSet presAssocID="{37221E35-0AAD-4050-9316-7AB947F23BE4}" presName="childPlaceholder" presStyleCnt="0"/>
      <dgm:spPr/>
    </dgm:pt>
    <dgm:pt modelId="{356BCFB0-B974-4D4F-9380-B31434F3B262}" type="pres">
      <dgm:prSet presAssocID="{37221E35-0AAD-4050-9316-7AB947F23BE4}" presName="circle" presStyleCnt="0"/>
      <dgm:spPr/>
    </dgm:pt>
    <dgm:pt modelId="{606CCFC2-05BB-4E10-90E7-A1DE1CE85336}" type="pres">
      <dgm:prSet presAssocID="{37221E35-0AAD-4050-9316-7AB947F23BE4}" presName="quadrant1" presStyleLbl="node1" presStyleIdx="0" presStyleCnt="4">
        <dgm:presLayoutVars>
          <dgm:chMax val="1"/>
          <dgm:bulletEnabled val="1"/>
        </dgm:presLayoutVars>
      </dgm:prSet>
      <dgm:spPr/>
      <dgm:t>
        <a:bodyPr/>
        <a:lstStyle/>
        <a:p>
          <a:endParaRPr lang="en-GB"/>
        </a:p>
      </dgm:t>
    </dgm:pt>
    <dgm:pt modelId="{EF734EA7-171C-463C-B423-68F0F4918781}" type="pres">
      <dgm:prSet presAssocID="{37221E35-0AAD-4050-9316-7AB947F23BE4}" presName="quadrant2" presStyleLbl="node1" presStyleIdx="1" presStyleCnt="4">
        <dgm:presLayoutVars>
          <dgm:chMax val="1"/>
          <dgm:bulletEnabled val="1"/>
        </dgm:presLayoutVars>
      </dgm:prSet>
      <dgm:spPr/>
      <dgm:t>
        <a:bodyPr/>
        <a:lstStyle/>
        <a:p>
          <a:endParaRPr lang="en-GB"/>
        </a:p>
      </dgm:t>
    </dgm:pt>
    <dgm:pt modelId="{5209457D-867A-4055-9B76-A7B89955F814}" type="pres">
      <dgm:prSet presAssocID="{37221E35-0AAD-4050-9316-7AB947F23BE4}" presName="quadrant3" presStyleLbl="node1" presStyleIdx="2" presStyleCnt="4">
        <dgm:presLayoutVars>
          <dgm:chMax val="1"/>
          <dgm:bulletEnabled val="1"/>
        </dgm:presLayoutVars>
      </dgm:prSet>
      <dgm:spPr/>
      <dgm:t>
        <a:bodyPr/>
        <a:lstStyle/>
        <a:p>
          <a:endParaRPr lang="en-GB"/>
        </a:p>
      </dgm:t>
    </dgm:pt>
    <dgm:pt modelId="{B92843F7-CDD7-417D-B444-34FEE9ADC294}" type="pres">
      <dgm:prSet presAssocID="{37221E35-0AAD-4050-9316-7AB947F23BE4}" presName="quadrant4" presStyleLbl="node1" presStyleIdx="3" presStyleCnt="4">
        <dgm:presLayoutVars>
          <dgm:chMax val="1"/>
          <dgm:bulletEnabled val="1"/>
        </dgm:presLayoutVars>
      </dgm:prSet>
      <dgm:spPr/>
      <dgm:t>
        <a:bodyPr/>
        <a:lstStyle/>
        <a:p>
          <a:endParaRPr lang="en-GB"/>
        </a:p>
      </dgm:t>
    </dgm:pt>
    <dgm:pt modelId="{D92AE41A-BC69-42CC-BF09-913C2A60FC44}" type="pres">
      <dgm:prSet presAssocID="{37221E35-0AAD-4050-9316-7AB947F23BE4}" presName="quadrantPlaceholder" presStyleCnt="0"/>
      <dgm:spPr/>
    </dgm:pt>
    <dgm:pt modelId="{ADCE6D95-EBC8-4F6A-9E6F-2DBC60D18D98}" type="pres">
      <dgm:prSet presAssocID="{37221E35-0AAD-4050-9316-7AB947F23BE4}" presName="center1" presStyleLbl="fgShp" presStyleIdx="0" presStyleCnt="2"/>
      <dgm:spPr/>
    </dgm:pt>
    <dgm:pt modelId="{70F7A45A-A24C-4B92-9C0F-E89EE5A50BCF}" type="pres">
      <dgm:prSet presAssocID="{37221E35-0AAD-4050-9316-7AB947F23BE4}" presName="center2" presStyleLbl="fgShp" presStyleIdx="1" presStyleCnt="2"/>
      <dgm:spPr/>
    </dgm:pt>
  </dgm:ptLst>
  <dgm:cxnLst>
    <dgm:cxn modelId="{8359B418-29D7-46A2-9BCD-0B04ABEDCC38}" type="presOf" srcId="{393A1F7E-2F1B-4955-A3B6-529FD163C4D9}" destId="{8D2643DA-3F4A-4D1D-AA8B-BAC67525D990}" srcOrd="0" destOrd="2" presId="urn:microsoft.com/office/officeart/2005/8/layout/cycle4#1"/>
    <dgm:cxn modelId="{22081A66-ADF3-4C45-A8E4-19215A8FA5F0}" srcId="{37221E35-0AAD-4050-9316-7AB947F23BE4}" destId="{65C179B5-E140-481F-B16E-CBBD70001ADC}" srcOrd="3" destOrd="0" parTransId="{0F9C0A65-ED34-4245-A792-3D7F6A4408EA}" sibTransId="{A3CF50FE-E5A0-4E37-89D2-A0FE79847E64}"/>
    <dgm:cxn modelId="{C605F06B-932F-4FDD-B673-581CB2117DC6}" srcId="{3EC1C4F8-A65F-4B92-8844-AFFC1CBEAA1C}" destId="{CBD6479B-472F-496D-BD66-02E5234CBD2B}" srcOrd="2" destOrd="0" parTransId="{2D4BAE3B-7121-4AF6-B2CF-4041D1F7BB50}" sibTransId="{60DF151F-7DC5-4FBA-AC18-78CD43C92110}"/>
    <dgm:cxn modelId="{4B67C19A-57CB-466A-98F7-3E0E9B98288C}" type="presOf" srcId="{33ED45F9-69C0-41F9-BC69-FDDF125D8E1B}" destId="{91CCAABA-33E3-47D7-B12B-0A1E3CC22FEE}" srcOrd="0" destOrd="1" presId="urn:microsoft.com/office/officeart/2005/8/layout/cycle4#1"/>
    <dgm:cxn modelId="{43D0F44A-6FC7-4028-8059-999CF9724696}" type="presOf" srcId="{FBAD9E81-8A15-4FB6-B1DE-075306F9AB86}" destId="{1DE5122B-4BAA-4E72-8EF0-98DE75B92DC6}" srcOrd="1" destOrd="0" presId="urn:microsoft.com/office/officeart/2005/8/layout/cycle4#1"/>
    <dgm:cxn modelId="{26A18217-8E1D-4F65-9E81-74141005E47D}" srcId="{3EC1C4F8-A65F-4B92-8844-AFFC1CBEAA1C}" destId="{0D8B1E24-672A-4CE9-A3CF-EF9178F04E7D}" srcOrd="3" destOrd="0" parTransId="{A1959221-0F51-49A5-AB4D-0258D46AA75D}" sibTransId="{DF658D2D-78D9-47D5-901F-8F6952131953}"/>
    <dgm:cxn modelId="{B08D66EB-4755-4EB0-A063-381FC190A3F0}" type="presOf" srcId="{33ED45F9-69C0-41F9-BC69-FDDF125D8E1B}" destId="{1DE5122B-4BAA-4E72-8EF0-98DE75B92DC6}" srcOrd="1" destOrd="1" presId="urn:microsoft.com/office/officeart/2005/8/layout/cycle4#1"/>
    <dgm:cxn modelId="{7CF259B0-5EA9-4515-9017-79CD96419EE2}" type="presOf" srcId="{800EE8E1-F16C-4325-9D70-6B92A1C07E4E}" destId="{9BAFA9B5-11C5-47CC-9ABB-9EDE02BE48EB}" srcOrd="0" destOrd="2" presId="urn:microsoft.com/office/officeart/2005/8/layout/cycle4#1"/>
    <dgm:cxn modelId="{913B7D58-B7D0-4C8D-B73D-D811222BC834}" srcId="{65C179B5-E140-481F-B16E-CBBD70001ADC}" destId="{6F505B92-5C7B-4FC2-9E4C-2C82CD10C299}" srcOrd="0" destOrd="0" parTransId="{C7DE9D47-DFF5-4305-9160-FA8BE0ACCE69}" sibTransId="{44005E86-4726-4036-BFBE-593D1E918472}"/>
    <dgm:cxn modelId="{104A2F1B-34F4-42BE-99AD-DDADD6567B9B}" srcId="{AE8DD106-93D9-4896-9D68-B65A595379DD}" destId="{8C5C07A8-EAC0-4251-A547-5DB8C7AB97B4}" srcOrd="0" destOrd="0" parTransId="{4291BDBE-2AFE-4855-8EC9-645C61094F86}" sibTransId="{E7CBB32D-DF99-4EF1-A107-1E674C2D34C5}"/>
    <dgm:cxn modelId="{D03FED73-7079-43A4-A65F-872C636295E9}" srcId="{65C179B5-E140-481F-B16E-CBBD70001ADC}" destId="{C23011F1-D2AA-47F2-8CC4-3E525BB52005}" srcOrd="1" destOrd="0" parTransId="{D472D098-0CE0-4A33-9821-7B098B8CB6DE}" sibTransId="{E2EB90FC-5CA9-459A-9F2A-AEBA9CB08F7F}"/>
    <dgm:cxn modelId="{1A3E710A-03EB-4A4F-BAD0-BAFB556A5C4B}" srcId="{3EC1C4F8-A65F-4B92-8844-AFFC1CBEAA1C}" destId="{33ED45F9-69C0-41F9-BC69-FDDF125D8E1B}" srcOrd="1" destOrd="0" parTransId="{82337E93-8769-4B8A-BBB0-B00D14700BB3}" sibTransId="{1A9FB8B2-39C3-4E37-96B8-8A7CC2BB6CD6}"/>
    <dgm:cxn modelId="{1EBEC1C6-B280-49EB-9B13-335DD5B13086}" srcId="{8DB841BD-5EF6-4752-A537-72FF6C2DF7A7}" destId="{A3A7B406-7F91-4ADC-819F-1FE6EA8523F7}" srcOrd="1" destOrd="0" parTransId="{6CB588C3-6867-48D5-ABC6-9871B4EBFE2C}" sibTransId="{9E95F13D-16C5-4A2F-B4BC-13210B855DEF}"/>
    <dgm:cxn modelId="{9D5C6BD7-5F24-47DF-A05E-03162236F921}" srcId="{3EC1C4F8-A65F-4B92-8844-AFFC1CBEAA1C}" destId="{FBAD9E81-8A15-4FB6-B1DE-075306F9AB86}" srcOrd="0" destOrd="0" parTransId="{031D1138-E00F-45FD-9D5A-5C652AE6DCE0}" sibTransId="{0D626211-B9D7-4866-9B19-565D0EBB045A}"/>
    <dgm:cxn modelId="{8A8BEB52-1B37-4781-86D3-FE0C98CB1AD1}" srcId="{37221E35-0AAD-4050-9316-7AB947F23BE4}" destId="{8DB841BD-5EF6-4752-A537-72FF6C2DF7A7}" srcOrd="1" destOrd="0" parTransId="{061CA234-5258-4C73-8F03-200D7151EC68}" sibTransId="{1C9383C3-7BB8-47EE-AFA9-E9E6CE8628AD}"/>
    <dgm:cxn modelId="{F61D547B-14F4-43C3-8DFD-4B58EE19A8F6}" type="presOf" srcId="{2FF1C1C1-FCC1-4AB4-A321-B4EAB8FD47F4}" destId="{50948DB2-40B1-4F7F-943D-8396545C5D96}" srcOrd="1" destOrd="0" presId="urn:microsoft.com/office/officeart/2005/8/layout/cycle4#1"/>
    <dgm:cxn modelId="{94A890FC-87BD-4538-BB10-3D67AD6FB2DA}" type="presOf" srcId="{C23011F1-D2AA-47F2-8CC4-3E525BB52005}" destId="{D693538E-B126-4923-971B-944BBA33AFFB}" srcOrd="0" destOrd="1" presId="urn:microsoft.com/office/officeart/2005/8/layout/cycle4#1"/>
    <dgm:cxn modelId="{5E6064C7-9946-44FD-96E1-8AD28A95E948}" srcId="{AE8DD106-93D9-4896-9D68-B65A595379DD}" destId="{393A1F7E-2F1B-4955-A3B6-529FD163C4D9}" srcOrd="2" destOrd="0" parTransId="{EC7F87FE-67AC-4D8F-A221-6432609A5579}" sibTransId="{F5578DE5-EB22-417D-92D7-45A9FB024979}"/>
    <dgm:cxn modelId="{029EE7E5-155D-46E2-B3D2-FE8FE464C484}" type="presOf" srcId="{AE8DD106-93D9-4896-9D68-B65A595379DD}" destId="{5209457D-867A-4055-9B76-A7B89955F814}" srcOrd="0" destOrd="0" presId="urn:microsoft.com/office/officeart/2005/8/layout/cycle4#1"/>
    <dgm:cxn modelId="{F14F5E6F-94E1-47E1-BBEE-EFDACC31DD38}" type="presOf" srcId="{6F924B07-5E95-40AC-A3F3-B71892E6EE99}" destId="{D693538E-B126-4923-971B-944BBA33AFFB}" srcOrd="0" destOrd="2" presId="urn:microsoft.com/office/officeart/2005/8/layout/cycle4#1"/>
    <dgm:cxn modelId="{C56F39E2-DAFE-485C-BB97-D8A21B74F5FC}" srcId="{37221E35-0AAD-4050-9316-7AB947F23BE4}" destId="{AE8DD106-93D9-4896-9D68-B65A595379DD}" srcOrd="2" destOrd="0" parTransId="{1AA7EAEB-5670-4A19-B91A-C4B2B96EC3B9}" sibTransId="{427E6250-CC95-49B7-859D-05609AAC9F70}"/>
    <dgm:cxn modelId="{2E34A677-97BA-486D-A90E-625039BA39C0}" type="presOf" srcId="{6F505B92-5C7B-4FC2-9E4C-2C82CD10C299}" destId="{4AF53A15-E678-464B-9F6E-82AE395931DF}" srcOrd="1" destOrd="0" presId="urn:microsoft.com/office/officeart/2005/8/layout/cycle4#1"/>
    <dgm:cxn modelId="{E4BF4487-45AA-40AD-967E-6C4E16BE639A}" type="presOf" srcId="{6F924B07-5E95-40AC-A3F3-B71892E6EE99}" destId="{4AF53A15-E678-464B-9F6E-82AE395931DF}" srcOrd="1" destOrd="2" presId="urn:microsoft.com/office/officeart/2005/8/layout/cycle4#1"/>
    <dgm:cxn modelId="{E69035EA-8F36-4776-92F3-DC100F9F54F5}" type="presOf" srcId="{800EE8E1-F16C-4325-9D70-6B92A1C07E4E}" destId="{50948DB2-40B1-4F7F-943D-8396545C5D96}" srcOrd="1" destOrd="2" presId="urn:microsoft.com/office/officeart/2005/8/layout/cycle4#1"/>
    <dgm:cxn modelId="{714390D8-C4D1-4DAA-8B53-8320E542EE74}" type="presOf" srcId="{CBD6479B-472F-496D-BD66-02E5234CBD2B}" destId="{1DE5122B-4BAA-4E72-8EF0-98DE75B92DC6}" srcOrd="1" destOrd="2" presId="urn:microsoft.com/office/officeart/2005/8/layout/cycle4#1"/>
    <dgm:cxn modelId="{7C058278-1682-4F3A-9196-95B831E679E3}" type="presOf" srcId="{2FF1C1C1-FCC1-4AB4-A321-B4EAB8FD47F4}" destId="{9BAFA9B5-11C5-47CC-9ABB-9EDE02BE48EB}" srcOrd="0" destOrd="0" presId="urn:microsoft.com/office/officeart/2005/8/layout/cycle4#1"/>
    <dgm:cxn modelId="{AC2E5F16-5238-4538-BF1C-A2C41F90BB50}" type="presOf" srcId="{FBAD9E81-8A15-4FB6-B1DE-075306F9AB86}" destId="{91CCAABA-33E3-47D7-B12B-0A1E3CC22FEE}" srcOrd="0" destOrd="0" presId="urn:microsoft.com/office/officeart/2005/8/layout/cycle4#1"/>
    <dgm:cxn modelId="{B1469660-6B05-44F3-9681-9F2E2B6A586A}" type="presOf" srcId="{A3A7B406-7F91-4ADC-819F-1FE6EA8523F7}" destId="{50948DB2-40B1-4F7F-943D-8396545C5D96}" srcOrd="1" destOrd="1" presId="urn:microsoft.com/office/officeart/2005/8/layout/cycle4#1"/>
    <dgm:cxn modelId="{41FF0BAE-07D4-49E7-967F-A3F94A52B94D}" type="presOf" srcId="{0D8B1E24-672A-4CE9-A3CF-EF9178F04E7D}" destId="{91CCAABA-33E3-47D7-B12B-0A1E3CC22FEE}" srcOrd="0" destOrd="3" presId="urn:microsoft.com/office/officeart/2005/8/layout/cycle4#1"/>
    <dgm:cxn modelId="{31F9AD3F-C568-41B3-892F-DA5E8F77B26D}" type="presOf" srcId="{AC63C0EF-FE90-40F2-A2A1-B261DC9239ED}" destId="{9E4276D0-530B-442E-A236-E2EA1A53E4E3}" srcOrd="1" destOrd="1" presId="urn:microsoft.com/office/officeart/2005/8/layout/cycle4#1"/>
    <dgm:cxn modelId="{1D11F94F-9117-4D9D-BD34-EF8049264C7E}" type="presOf" srcId="{0D8B1E24-672A-4CE9-A3CF-EF9178F04E7D}" destId="{1DE5122B-4BAA-4E72-8EF0-98DE75B92DC6}" srcOrd="1" destOrd="3" presId="urn:microsoft.com/office/officeart/2005/8/layout/cycle4#1"/>
    <dgm:cxn modelId="{E6DB1456-CFFF-4B96-A018-92E9273DD010}" type="presOf" srcId="{8DB841BD-5EF6-4752-A537-72FF6C2DF7A7}" destId="{EF734EA7-171C-463C-B423-68F0F4918781}" srcOrd="0" destOrd="0" presId="urn:microsoft.com/office/officeart/2005/8/layout/cycle4#1"/>
    <dgm:cxn modelId="{E5DDED0B-46FE-4813-A143-BBA7E83EE6A0}" srcId="{65C179B5-E140-481F-B16E-CBBD70001ADC}" destId="{6F924B07-5E95-40AC-A3F3-B71892E6EE99}" srcOrd="2" destOrd="0" parTransId="{C65F51F8-3F6E-47CB-90C2-4D9EF2A741FB}" sibTransId="{1255D6F0-258C-4146-A2DF-64E3E0557ADA}"/>
    <dgm:cxn modelId="{8D311331-EF2A-4CEC-A2D5-B279CC7EB02D}" srcId="{8DB841BD-5EF6-4752-A537-72FF6C2DF7A7}" destId="{2FF1C1C1-FCC1-4AB4-A321-B4EAB8FD47F4}" srcOrd="0" destOrd="0" parTransId="{B5784D77-3C34-4FD1-852D-F1DA7104BFBE}" sibTransId="{D6C5DF12-462D-464C-BFDE-E95CF42A099F}"/>
    <dgm:cxn modelId="{63869598-0B53-4577-B4BC-EC981C6A2CB5}" type="presOf" srcId="{3EC1C4F8-A65F-4B92-8844-AFFC1CBEAA1C}" destId="{606CCFC2-05BB-4E10-90E7-A1DE1CE85336}" srcOrd="0" destOrd="0" presId="urn:microsoft.com/office/officeart/2005/8/layout/cycle4#1"/>
    <dgm:cxn modelId="{C177445E-B892-4E83-A10A-5ACB07A1764E}" type="presOf" srcId="{AC63C0EF-FE90-40F2-A2A1-B261DC9239ED}" destId="{8D2643DA-3F4A-4D1D-AA8B-BAC67525D990}" srcOrd="0" destOrd="1" presId="urn:microsoft.com/office/officeart/2005/8/layout/cycle4#1"/>
    <dgm:cxn modelId="{5A5E2829-C882-4630-BA7A-49EC6B428F5C}" type="presOf" srcId="{37221E35-0AAD-4050-9316-7AB947F23BE4}" destId="{BFA5B8A0-79EA-460F-A90C-2C8198B06856}" srcOrd="0" destOrd="0" presId="urn:microsoft.com/office/officeart/2005/8/layout/cycle4#1"/>
    <dgm:cxn modelId="{9574736A-84F4-4F66-9A48-463EEBF67989}" type="presOf" srcId="{8C5C07A8-EAC0-4251-A547-5DB8C7AB97B4}" destId="{9E4276D0-530B-442E-A236-E2EA1A53E4E3}" srcOrd="1" destOrd="0" presId="urn:microsoft.com/office/officeart/2005/8/layout/cycle4#1"/>
    <dgm:cxn modelId="{3A044E94-5B62-4852-83C8-505DC902B063}" type="presOf" srcId="{C23011F1-D2AA-47F2-8CC4-3E525BB52005}" destId="{4AF53A15-E678-464B-9F6E-82AE395931DF}" srcOrd="1" destOrd="1" presId="urn:microsoft.com/office/officeart/2005/8/layout/cycle4#1"/>
    <dgm:cxn modelId="{BAD3C102-A6AF-4AAE-A4FC-3F57A848241A}" type="presOf" srcId="{393A1F7E-2F1B-4955-A3B6-529FD163C4D9}" destId="{9E4276D0-530B-442E-A236-E2EA1A53E4E3}" srcOrd="1" destOrd="2" presId="urn:microsoft.com/office/officeart/2005/8/layout/cycle4#1"/>
    <dgm:cxn modelId="{6D8FE82E-205E-4C8D-81D3-A1E89D7C3547}" srcId="{8DB841BD-5EF6-4752-A537-72FF6C2DF7A7}" destId="{800EE8E1-F16C-4325-9D70-6B92A1C07E4E}" srcOrd="2" destOrd="0" parTransId="{ABD4D160-A70A-4D56-B0C7-4C734D0BEC44}" sibTransId="{3573ACC9-1190-443F-B0BF-879745A086BD}"/>
    <dgm:cxn modelId="{2E5BBFB6-ECE7-49E0-AE8D-62B45A542B1D}" type="presOf" srcId="{A3A7B406-7F91-4ADC-819F-1FE6EA8523F7}" destId="{9BAFA9B5-11C5-47CC-9ABB-9EDE02BE48EB}" srcOrd="0" destOrd="1" presId="urn:microsoft.com/office/officeart/2005/8/layout/cycle4#1"/>
    <dgm:cxn modelId="{D49B9989-0222-42D9-A6E1-C36BB09AE8BB}" type="presOf" srcId="{65C179B5-E140-481F-B16E-CBBD70001ADC}" destId="{B92843F7-CDD7-417D-B444-34FEE9ADC294}" srcOrd="0" destOrd="0" presId="urn:microsoft.com/office/officeart/2005/8/layout/cycle4#1"/>
    <dgm:cxn modelId="{5927C06E-EB6C-4831-B9D8-7CB4E4047D13}" srcId="{37221E35-0AAD-4050-9316-7AB947F23BE4}" destId="{3EC1C4F8-A65F-4B92-8844-AFFC1CBEAA1C}" srcOrd="0" destOrd="0" parTransId="{03E1796C-1032-41C8-A273-AF468FF3A8B3}" sibTransId="{36561D98-E8C1-4DD2-B040-5A1D3315A483}"/>
    <dgm:cxn modelId="{0219D024-76B9-4475-BEA5-FCA5808F3B44}" type="presOf" srcId="{CBD6479B-472F-496D-BD66-02E5234CBD2B}" destId="{91CCAABA-33E3-47D7-B12B-0A1E3CC22FEE}" srcOrd="0" destOrd="2" presId="urn:microsoft.com/office/officeart/2005/8/layout/cycle4#1"/>
    <dgm:cxn modelId="{46C81A53-EF2A-407F-BF1A-01F26E245444}" type="presOf" srcId="{6F505B92-5C7B-4FC2-9E4C-2C82CD10C299}" destId="{D693538E-B126-4923-971B-944BBA33AFFB}" srcOrd="0" destOrd="0" presId="urn:microsoft.com/office/officeart/2005/8/layout/cycle4#1"/>
    <dgm:cxn modelId="{7B60838E-43EA-4CB9-91CE-E146EE0AC4A5}" type="presOf" srcId="{8C5C07A8-EAC0-4251-A547-5DB8C7AB97B4}" destId="{8D2643DA-3F4A-4D1D-AA8B-BAC67525D990}" srcOrd="0" destOrd="0" presId="urn:microsoft.com/office/officeart/2005/8/layout/cycle4#1"/>
    <dgm:cxn modelId="{FDA23F9F-0E4B-4D20-8070-27710539461C}" srcId="{AE8DD106-93D9-4896-9D68-B65A595379DD}" destId="{AC63C0EF-FE90-40F2-A2A1-B261DC9239ED}" srcOrd="1" destOrd="0" parTransId="{5897DCD9-E873-4C79-9378-6DF405D7213E}" sibTransId="{7F8A65D2-9235-4D2B-A14C-9E96006737DF}"/>
    <dgm:cxn modelId="{C2966BB6-F802-49A7-AB6A-29FEA4719BB3}" type="presParOf" srcId="{BFA5B8A0-79EA-460F-A90C-2C8198B06856}" destId="{0BC446CE-DBCC-46BD-BE66-DD37E2041DD9}" srcOrd="0" destOrd="0" presId="urn:microsoft.com/office/officeart/2005/8/layout/cycle4#1"/>
    <dgm:cxn modelId="{2E9F346F-EDDD-4E8D-993A-D184B0547377}" type="presParOf" srcId="{0BC446CE-DBCC-46BD-BE66-DD37E2041DD9}" destId="{06FFC9C8-EF86-43A2-A096-0C97BFF84A73}" srcOrd="0" destOrd="0" presId="urn:microsoft.com/office/officeart/2005/8/layout/cycle4#1"/>
    <dgm:cxn modelId="{ED2E0D63-7215-40F0-8BA6-66EC38437113}" type="presParOf" srcId="{06FFC9C8-EF86-43A2-A096-0C97BFF84A73}" destId="{91CCAABA-33E3-47D7-B12B-0A1E3CC22FEE}" srcOrd="0" destOrd="0" presId="urn:microsoft.com/office/officeart/2005/8/layout/cycle4#1"/>
    <dgm:cxn modelId="{1F0532FA-2B97-4491-9879-59D525DA3E15}" type="presParOf" srcId="{06FFC9C8-EF86-43A2-A096-0C97BFF84A73}" destId="{1DE5122B-4BAA-4E72-8EF0-98DE75B92DC6}" srcOrd="1" destOrd="0" presId="urn:microsoft.com/office/officeart/2005/8/layout/cycle4#1"/>
    <dgm:cxn modelId="{61FD4FC1-A984-49F6-8599-85033D6FC802}" type="presParOf" srcId="{0BC446CE-DBCC-46BD-BE66-DD37E2041DD9}" destId="{DC1B1369-4F05-4252-A09B-AC401FAC5EE5}" srcOrd="1" destOrd="0" presId="urn:microsoft.com/office/officeart/2005/8/layout/cycle4#1"/>
    <dgm:cxn modelId="{48CD88DD-BADF-4689-94EB-ECE9CEB47861}" type="presParOf" srcId="{DC1B1369-4F05-4252-A09B-AC401FAC5EE5}" destId="{9BAFA9B5-11C5-47CC-9ABB-9EDE02BE48EB}" srcOrd="0" destOrd="0" presId="urn:microsoft.com/office/officeart/2005/8/layout/cycle4#1"/>
    <dgm:cxn modelId="{9DAA14D8-6309-4DE6-903A-5BCA30485163}" type="presParOf" srcId="{DC1B1369-4F05-4252-A09B-AC401FAC5EE5}" destId="{50948DB2-40B1-4F7F-943D-8396545C5D96}" srcOrd="1" destOrd="0" presId="urn:microsoft.com/office/officeart/2005/8/layout/cycle4#1"/>
    <dgm:cxn modelId="{E7A1D948-CE7A-45F1-B57C-DA0E17C2348D}" type="presParOf" srcId="{0BC446CE-DBCC-46BD-BE66-DD37E2041DD9}" destId="{550E8576-4715-4C67-82E2-29B1A3B8AA79}" srcOrd="2" destOrd="0" presId="urn:microsoft.com/office/officeart/2005/8/layout/cycle4#1"/>
    <dgm:cxn modelId="{157CDCC4-8424-450B-B871-9CDD25CD6897}" type="presParOf" srcId="{550E8576-4715-4C67-82E2-29B1A3B8AA79}" destId="{8D2643DA-3F4A-4D1D-AA8B-BAC67525D990}" srcOrd="0" destOrd="0" presId="urn:microsoft.com/office/officeart/2005/8/layout/cycle4#1"/>
    <dgm:cxn modelId="{FB8C7ACF-D723-4ED2-9B97-FA50896E877E}" type="presParOf" srcId="{550E8576-4715-4C67-82E2-29B1A3B8AA79}" destId="{9E4276D0-530B-442E-A236-E2EA1A53E4E3}" srcOrd="1" destOrd="0" presId="urn:microsoft.com/office/officeart/2005/8/layout/cycle4#1"/>
    <dgm:cxn modelId="{535B0AA8-28EA-4F34-8CE5-E18349D775DF}" type="presParOf" srcId="{0BC446CE-DBCC-46BD-BE66-DD37E2041DD9}" destId="{101AD604-14A0-4E00-A9D0-BF45FB446517}" srcOrd="3" destOrd="0" presId="urn:microsoft.com/office/officeart/2005/8/layout/cycle4#1"/>
    <dgm:cxn modelId="{94CC1D1F-DEA1-475F-A145-EA994E393B9C}" type="presParOf" srcId="{101AD604-14A0-4E00-A9D0-BF45FB446517}" destId="{D693538E-B126-4923-971B-944BBA33AFFB}" srcOrd="0" destOrd="0" presId="urn:microsoft.com/office/officeart/2005/8/layout/cycle4#1"/>
    <dgm:cxn modelId="{5EDF5200-B8A0-4152-B31A-5C9F5BCE1CCC}" type="presParOf" srcId="{101AD604-14A0-4E00-A9D0-BF45FB446517}" destId="{4AF53A15-E678-464B-9F6E-82AE395931DF}" srcOrd="1" destOrd="0" presId="urn:microsoft.com/office/officeart/2005/8/layout/cycle4#1"/>
    <dgm:cxn modelId="{ABDEE87E-BC22-4C56-8B46-4BE5213980ED}" type="presParOf" srcId="{0BC446CE-DBCC-46BD-BE66-DD37E2041DD9}" destId="{95911507-C01C-48D0-BC27-7D495D9484C5}" srcOrd="4" destOrd="0" presId="urn:microsoft.com/office/officeart/2005/8/layout/cycle4#1"/>
    <dgm:cxn modelId="{93F21DEF-6015-4F36-99AE-7B10AF8D4C6A}" type="presParOf" srcId="{BFA5B8A0-79EA-460F-A90C-2C8198B06856}" destId="{356BCFB0-B974-4D4F-9380-B31434F3B262}" srcOrd="1" destOrd="0" presId="urn:microsoft.com/office/officeart/2005/8/layout/cycle4#1"/>
    <dgm:cxn modelId="{7DE901C1-64B9-4845-9D95-AC8CC6AE701C}" type="presParOf" srcId="{356BCFB0-B974-4D4F-9380-B31434F3B262}" destId="{606CCFC2-05BB-4E10-90E7-A1DE1CE85336}" srcOrd="0" destOrd="0" presId="urn:microsoft.com/office/officeart/2005/8/layout/cycle4#1"/>
    <dgm:cxn modelId="{B35A71FA-89B2-46C3-8163-7CE409A80EFE}" type="presParOf" srcId="{356BCFB0-B974-4D4F-9380-B31434F3B262}" destId="{EF734EA7-171C-463C-B423-68F0F4918781}" srcOrd="1" destOrd="0" presId="urn:microsoft.com/office/officeart/2005/8/layout/cycle4#1"/>
    <dgm:cxn modelId="{93C94E91-319C-4549-9E26-0F4E66CEE26D}" type="presParOf" srcId="{356BCFB0-B974-4D4F-9380-B31434F3B262}" destId="{5209457D-867A-4055-9B76-A7B89955F814}" srcOrd="2" destOrd="0" presId="urn:microsoft.com/office/officeart/2005/8/layout/cycle4#1"/>
    <dgm:cxn modelId="{7C619F81-3B86-4AF0-9384-2C47AC14CDBC}" type="presParOf" srcId="{356BCFB0-B974-4D4F-9380-B31434F3B262}" destId="{B92843F7-CDD7-417D-B444-34FEE9ADC294}" srcOrd="3" destOrd="0" presId="urn:microsoft.com/office/officeart/2005/8/layout/cycle4#1"/>
    <dgm:cxn modelId="{94C6AE1D-A2D2-463A-A1A0-78AD592BD8EC}" type="presParOf" srcId="{356BCFB0-B974-4D4F-9380-B31434F3B262}" destId="{D92AE41A-BC69-42CC-BF09-913C2A60FC44}" srcOrd="4" destOrd="0" presId="urn:microsoft.com/office/officeart/2005/8/layout/cycle4#1"/>
    <dgm:cxn modelId="{6BD7E7FF-809A-43F8-B461-AEDE882AE0EC}" type="presParOf" srcId="{BFA5B8A0-79EA-460F-A90C-2C8198B06856}" destId="{ADCE6D95-EBC8-4F6A-9E6F-2DBC60D18D98}" srcOrd="2" destOrd="0" presId="urn:microsoft.com/office/officeart/2005/8/layout/cycle4#1"/>
    <dgm:cxn modelId="{12122AFE-00CA-4AA5-A30D-2F110E1881E6}" type="presParOf" srcId="{BFA5B8A0-79EA-460F-A90C-2C8198B06856}" destId="{70F7A45A-A24C-4B92-9C0F-E89EE5A50BCF}" srcOrd="3" destOrd="0" presId="urn:microsoft.com/office/officeart/2005/8/layout/cycle4#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D14C147-4CE8-49E9-B741-E8AE88C2E6FA}">
      <dsp:nvSpPr>
        <dsp:cNvPr id="0" name=""/>
        <dsp:cNvSpPr/>
      </dsp:nvSpPr>
      <dsp:spPr>
        <a:xfrm>
          <a:off x="0" y="236789"/>
          <a:ext cx="8077200" cy="3276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F5EBAC4-FA7F-4836-B7A2-49D3C53B5EF4}">
      <dsp:nvSpPr>
        <dsp:cNvPr id="0" name=""/>
        <dsp:cNvSpPr/>
      </dsp:nvSpPr>
      <dsp:spPr>
        <a:xfrm>
          <a:off x="403860" y="44909"/>
          <a:ext cx="5654040" cy="38376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3709" tIns="0" rIns="213709" bIns="0" numCol="1" spcCol="1270" anchor="ctr" anchorCtr="0">
          <a:noAutofit/>
        </a:bodyPr>
        <a:lstStyle/>
        <a:p>
          <a:pPr lvl="0" algn="l" defTabSz="577850">
            <a:lnSpc>
              <a:spcPct val="90000"/>
            </a:lnSpc>
            <a:spcBef>
              <a:spcPct val="0"/>
            </a:spcBef>
            <a:spcAft>
              <a:spcPct val="35000"/>
            </a:spcAft>
          </a:pPr>
          <a:r>
            <a:rPr lang="en-US" sz="1300" kern="1200" dirty="0" smtClean="0"/>
            <a:t>Landslide Scenario In India</a:t>
          </a:r>
          <a:endParaRPr lang="en-US" sz="1300" kern="1200" dirty="0"/>
        </a:p>
      </dsp:txBody>
      <dsp:txXfrm>
        <a:off x="422594" y="63643"/>
        <a:ext cx="5616572" cy="346292"/>
      </dsp:txXfrm>
    </dsp:sp>
    <dsp:sp modelId="{448C381C-FAB3-4BEC-A08E-374010260CC5}">
      <dsp:nvSpPr>
        <dsp:cNvPr id="0" name=""/>
        <dsp:cNvSpPr/>
      </dsp:nvSpPr>
      <dsp:spPr>
        <a:xfrm>
          <a:off x="0" y="826469"/>
          <a:ext cx="8077200" cy="3276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3EC79A6-5AA3-4043-8FC0-97D261D17440}">
      <dsp:nvSpPr>
        <dsp:cNvPr id="0" name=""/>
        <dsp:cNvSpPr/>
      </dsp:nvSpPr>
      <dsp:spPr>
        <a:xfrm>
          <a:off x="403860" y="634589"/>
          <a:ext cx="5654040" cy="38376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3709" tIns="0" rIns="213709" bIns="0" numCol="1" spcCol="1270" anchor="ctr" anchorCtr="0">
          <a:noAutofit/>
        </a:bodyPr>
        <a:lstStyle/>
        <a:p>
          <a:pPr lvl="0" algn="l" defTabSz="577850">
            <a:lnSpc>
              <a:spcPct val="90000"/>
            </a:lnSpc>
            <a:spcBef>
              <a:spcPct val="0"/>
            </a:spcBef>
            <a:spcAft>
              <a:spcPct val="35000"/>
            </a:spcAft>
          </a:pPr>
          <a:r>
            <a:rPr lang="en-US" sz="1300" kern="1200" dirty="0" smtClean="0"/>
            <a:t>Types of Landslides</a:t>
          </a:r>
          <a:endParaRPr lang="en-US" sz="1300" kern="1200" dirty="0"/>
        </a:p>
      </dsp:txBody>
      <dsp:txXfrm>
        <a:off x="422594" y="653323"/>
        <a:ext cx="5616572" cy="346292"/>
      </dsp:txXfrm>
    </dsp:sp>
    <dsp:sp modelId="{51DB537F-2D11-49DC-A9D9-BAB7EF888926}">
      <dsp:nvSpPr>
        <dsp:cNvPr id="0" name=""/>
        <dsp:cNvSpPr/>
      </dsp:nvSpPr>
      <dsp:spPr>
        <a:xfrm>
          <a:off x="0" y="1416150"/>
          <a:ext cx="8077200" cy="3276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D64BFBC-D092-492A-AFC7-90B5810C1E07}">
      <dsp:nvSpPr>
        <dsp:cNvPr id="0" name=""/>
        <dsp:cNvSpPr/>
      </dsp:nvSpPr>
      <dsp:spPr>
        <a:xfrm>
          <a:off x="403860" y="1224270"/>
          <a:ext cx="5654040" cy="38376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3709" tIns="0" rIns="213709" bIns="0" numCol="1" spcCol="1270" anchor="ctr" anchorCtr="0">
          <a:noAutofit/>
        </a:bodyPr>
        <a:lstStyle/>
        <a:p>
          <a:pPr lvl="0" algn="l" defTabSz="577850">
            <a:lnSpc>
              <a:spcPct val="90000"/>
            </a:lnSpc>
            <a:spcBef>
              <a:spcPct val="0"/>
            </a:spcBef>
            <a:spcAft>
              <a:spcPct val="35000"/>
            </a:spcAft>
          </a:pPr>
          <a:r>
            <a:rPr lang="en-US" sz="1300" kern="1200" dirty="0" smtClean="0"/>
            <a:t>Factors  Affecting Landslides</a:t>
          </a:r>
          <a:endParaRPr lang="en-US" sz="1300" kern="1200" dirty="0"/>
        </a:p>
      </dsp:txBody>
      <dsp:txXfrm>
        <a:off x="422594" y="1243004"/>
        <a:ext cx="5616572" cy="346292"/>
      </dsp:txXfrm>
    </dsp:sp>
    <dsp:sp modelId="{2912F5C8-6ACB-446B-A8FA-49CFAD9D3428}">
      <dsp:nvSpPr>
        <dsp:cNvPr id="0" name=""/>
        <dsp:cNvSpPr/>
      </dsp:nvSpPr>
      <dsp:spPr>
        <a:xfrm>
          <a:off x="0" y="2005830"/>
          <a:ext cx="8077200" cy="94185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26880" tIns="270764" rIns="626880" bIns="92456" numCol="1" spcCol="1270" anchor="t" anchorCtr="0">
          <a:noAutofit/>
        </a:bodyPr>
        <a:lstStyle/>
        <a:p>
          <a:pPr marL="114300" lvl="1" indent="-114300" algn="l" defTabSz="577850">
            <a:lnSpc>
              <a:spcPct val="90000"/>
            </a:lnSpc>
            <a:spcBef>
              <a:spcPct val="0"/>
            </a:spcBef>
            <a:spcAft>
              <a:spcPct val="15000"/>
            </a:spcAft>
            <a:buChar char="••"/>
          </a:pPr>
          <a:r>
            <a:rPr lang="en-US" sz="1300" kern="1200" dirty="0" smtClean="0"/>
            <a:t>Investigations </a:t>
          </a:r>
          <a:endParaRPr lang="en-US" sz="1300" kern="1200" dirty="0"/>
        </a:p>
        <a:p>
          <a:pPr marL="114300" lvl="1" indent="-114300" algn="l" defTabSz="577850">
            <a:lnSpc>
              <a:spcPct val="90000"/>
            </a:lnSpc>
            <a:spcBef>
              <a:spcPct val="0"/>
            </a:spcBef>
            <a:spcAft>
              <a:spcPct val="15000"/>
            </a:spcAft>
            <a:buChar char="••"/>
          </a:pPr>
          <a:r>
            <a:rPr lang="en-US" sz="1300" kern="1200" dirty="0" smtClean="0"/>
            <a:t>Design &amp; Analysis</a:t>
          </a:r>
          <a:endParaRPr lang="en-US" sz="1300" kern="1200" dirty="0"/>
        </a:p>
        <a:p>
          <a:pPr marL="114300" lvl="1" indent="-114300" algn="l" defTabSz="577850">
            <a:lnSpc>
              <a:spcPct val="90000"/>
            </a:lnSpc>
            <a:spcBef>
              <a:spcPct val="0"/>
            </a:spcBef>
            <a:spcAft>
              <a:spcPct val="15000"/>
            </a:spcAft>
            <a:buChar char="••"/>
          </a:pPr>
          <a:r>
            <a:rPr lang="en-US" sz="1300" kern="1200" dirty="0" smtClean="0"/>
            <a:t>Solutions</a:t>
          </a:r>
          <a:endParaRPr lang="en-US" sz="1300" kern="1200" dirty="0"/>
        </a:p>
      </dsp:txBody>
      <dsp:txXfrm>
        <a:off x="0" y="2005830"/>
        <a:ext cx="8077200" cy="941850"/>
      </dsp:txXfrm>
    </dsp:sp>
    <dsp:sp modelId="{9315CE55-6D55-4A34-B024-C972C964D659}">
      <dsp:nvSpPr>
        <dsp:cNvPr id="0" name=""/>
        <dsp:cNvSpPr/>
      </dsp:nvSpPr>
      <dsp:spPr>
        <a:xfrm>
          <a:off x="403860" y="1813950"/>
          <a:ext cx="5654040" cy="38376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3709" tIns="0" rIns="213709" bIns="0" numCol="1" spcCol="1270" anchor="ctr" anchorCtr="0">
          <a:noAutofit/>
        </a:bodyPr>
        <a:lstStyle/>
        <a:p>
          <a:pPr lvl="0" algn="l" defTabSz="577850">
            <a:lnSpc>
              <a:spcPct val="90000"/>
            </a:lnSpc>
            <a:spcBef>
              <a:spcPct val="0"/>
            </a:spcBef>
            <a:spcAft>
              <a:spcPct val="35000"/>
            </a:spcAft>
          </a:pPr>
          <a:r>
            <a:rPr lang="en-US" sz="1300" kern="1200" dirty="0" smtClean="0"/>
            <a:t>Approach towards Landslide Mitigation</a:t>
          </a:r>
          <a:endParaRPr lang="en-US" sz="1300" kern="1200" dirty="0"/>
        </a:p>
      </dsp:txBody>
      <dsp:txXfrm>
        <a:off x="422594" y="1832684"/>
        <a:ext cx="5616572" cy="346292"/>
      </dsp:txXfrm>
    </dsp:sp>
    <dsp:sp modelId="{EE85AFC6-C011-4253-B4FC-18B93000883C}">
      <dsp:nvSpPr>
        <dsp:cNvPr id="0" name=""/>
        <dsp:cNvSpPr/>
      </dsp:nvSpPr>
      <dsp:spPr>
        <a:xfrm>
          <a:off x="0" y="3209760"/>
          <a:ext cx="8077200" cy="3276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14A9C71-C2C8-45DE-AAD5-D06BC4A463B2}">
      <dsp:nvSpPr>
        <dsp:cNvPr id="0" name=""/>
        <dsp:cNvSpPr/>
      </dsp:nvSpPr>
      <dsp:spPr>
        <a:xfrm>
          <a:off x="403860" y="3017880"/>
          <a:ext cx="5654040" cy="38376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3709" tIns="0" rIns="213709" bIns="0" numCol="1" spcCol="1270" anchor="ctr" anchorCtr="0">
          <a:noAutofit/>
        </a:bodyPr>
        <a:lstStyle/>
        <a:p>
          <a:pPr lvl="0" algn="l" defTabSz="577850">
            <a:lnSpc>
              <a:spcPct val="90000"/>
            </a:lnSpc>
            <a:spcBef>
              <a:spcPct val="0"/>
            </a:spcBef>
            <a:spcAft>
              <a:spcPct val="35000"/>
            </a:spcAft>
          </a:pPr>
          <a:r>
            <a:rPr lang="en-US" sz="1300" kern="1200" dirty="0" smtClean="0"/>
            <a:t>Case Study- Lambagarh</a:t>
          </a:r>
          <a:endParaRPr lang="en-US" sz="1300" kern="1200" dirty="0"/>
        </a:p>
      </dsp:txBody>
      <dsp:txXfrm>
        <a:off x="422594" y="3036614"/>
        <a:ext cx="5616572" cy="346292"/>
      </dsp:txXfrm>
    </dsp:sp>
    <dsp:sp modelId="{AB380881-FD7D-4B83-A70F-686841648A76}">
      <dsp:nvSpPr>
        <dsp:cNvPr id="0" name=""/>
        <dsp:cNvSpPr/>
      </dsp:nvSpPr>
      <dsp:spPr>
        <a:xfrm>
          <a:off x="0" y="3799440"/>
          <a:ext cx="8077200" cy="3276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4FEBBD1-D459-47CA-B24F-8659E530417C}">
      <dsp:nvSpPr>
        <dsp:cNvPr id="0" name=""/>
        <dsp:cNvSpPr/>
      </dsp:nvSpPr>
      <dsp:spPr>
        <a:xfrm>
          <a:off x="403860" y="3607560"/>
          <a:ext cx="5654040" cy="38376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3709" tIns="0" rIns="213709" bIns="0" numCol="1" spcCol="1270" anchor="ctr" anchorCtr="0">
          <a:noAutofit/>
        </a:bodyPr>
        <a:lstStyle/>
        <a:p>
          <a:pPr lvl="0" algn="l" defTabSz="577850">
            <a:lnSpc>
              <a:spcPct val="90000"/>
            </a:lnSpc>
            <a:spcBef>
              <a:spcPct val="0"/>
            </a:spcBef>
            <a:spcAft>
              <a:spcPct val="35000"/>
            </a:spcAft>
          </a:pPr>
          <a:r>
            <a:rPr lang="en-US" sz="1300" kern="1200" dirty="0" smtClean="0"/>
            <a:t>Conclusion &amp; Discussion</a:t>
          </a:r>
        </a:p>
      </dsp:txBody>
      <dsp:txXfrm>
        <a:off x="422594" y="3626294"/>
        <a:ext cx="5616572" cy="34629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D14C147-4CE8-49E9-B741-E8AE88C2E6FA}">
      <dsp:nvSpPr>
        <dsp:cNvPr id="0" name=""/>
        <dsp:cNvSpPr/>
      </dsp:nvSpPr>
      <dsp:spPr>
        <a:xfrm>
          <a:off x="0" y="306674"/>
          <a:ext cx="8077200" cy="3780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F5EBAC4-FA7F-4836-B7A2-49D3C53B5EF4}">
      <dsp:nvSpPr>
        <dsp:cNvPr id="0" name=""/>
        <dsp:cNvSpPr/>
      </dsp:nvSpPr>
      <dsp:spPr>
        <a:xfrm>
          <a:off x="403860" y="85274"/>
          <a:ext cx="5654040" cy="4428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3709" tIns="0" rIns="213709" bIns="0" numCol="1" spcCol="1270" anchor="ctr" anchorCtr="0">
          <a:noAutofit/>
        </a:bodyPr>
        <a:lstStyle/>
        <a:p>
          <a:pPr lvl="0" algn="l" defTabSz="666750">
            <a:lnSpc>
              <a:spcPct val="90000"/>
            </a:lnSpc>
            <a:spcBef>
              <a:spcPct val="0"/>
            </a:spcBef>
            <a:spcAft>
              <a:spcPct val="35000"/>
            </a:spcAft>
          </a:pPr>
          <a:r>
            <a:rPr lang="en-US" sz="1500" kern="1200" dirty="0" smtClean="0"/>
            <a:t>Why Rockfall mitigation measures?</a:t>
          </a:r>
          <a:endParaRPr lang="en-US" sz="1500" kern="1200" dirty="0"/>
        </a:p>
      </dsp:txBody>
      <dsp:txXfrm>
        <a:off x="425476" y="106890"/>
        <a:ext cx="5610808" cy="399568"/>
      </dsp:txXfrm>
    </dsp:sp>
    <dsp:sp modelId="{448C381C-FAB3-4BEC-A08E-374010260CC5}">
      <dsp:nvSpPr>
        <dsp:cNvPr id="0" name=""/>
        <dsp:cNvSpPr/>
      </dsp:nvSpPr>
      <dsp:spPr>
        <a:xfrm>
          <a:off x="0" y="987075"/>
          <a:ext cx="8077200" cy="3780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3EC79A6-5AA3-4043-8FC0-97D261D17440}">
      <dsp:nvSpPr>
        <dsp:cNvPr id="0" name=""/>
        <dsp:cNvSpPr/>
      </dsp:nvSpPr>
      <dsp:spPr>
        <a:xfrm>
          <a:off x="403860" y="765675"/>
          <a:ext cx="5654040" cy="4428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3709" tIns="0" rIns="213709" bIns="0" numCol="1" spcCol="1270" anchor="ctr" anchorCtr="0">
          <a:noAutofit/>
        </a:bodyPr>
        <a:lstStyle/>
        <a:p>
          <a:pPr lvl="0" algn="l" defTabSz="666750">
            <a:lnSpc>
              <a:spcPct val="90000"/>
            </a:lnSpc>
            <a:spcBef>
              <a:spcPct val="0"/>
            </a:spcBef>
            <a:spcAft>
              <a:spcPct val="35000"/>
            </a:spcAft>
          </a:pPr>
          <a:r>
            <a:rPr lang="en-US" sz="1500" kern="1200" dirty="0" smtClean="0"/>
            <a:t>Types of rockfall mitigation measures</a:t>
          </a:r>
          <a:endParaRPr lang="en-US" sz="1500" kern="1200" dirty="0"/>
        </a:p>
      </dsp:txBody>
      <dsp:txXfrm>
        <a:off x="425476" y="787291"/>
        <a:ext cx="5610808" cy="399568"/>
      </dsp:txXfrm>
    </dsp:sp>
    <dsp:sp modelId="{51DB537F-2D11-49DC-A9D9-BAB7EF888926}">
      <dsp:nvSpPr>
        <dsp:cNvPr id="0" name=""/>
        <dsp:cNvSpPr/>
      </dsp:nvSpPr>
      <dsp:spPr>
        <a:xfrm>
          <a:off x="0" y="1667475"/>
          <a:ext cx="8077200" cy="3780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D64BFBC-D092-492A-AFC7-90B5810C1E07}">
      <dsp:nvSpPr>
        <dsp:cNvPr id="0" name=""/>
        <dsp:cNvSpPr/>
      </dsp:nvSpPr>
      <dsp:spPr>
        <a:xfrm>
          <a:off x="403860" y="1446075"/>
          <a:ext cx="5654040" cy="4428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3709" tIns="0" rIns="213709" bIns="0" numCol="1" spcCol="1270" anchor="ctr" anchorCtr="0">
          <a:noAutofit/>
        </a:bodyPr>
        <a:lstStyle/>
        <a:p>
          <a:pPr lvl="0" algn="l" defTabSz="666750">
            <a:lnSpc>
              <a:spcPct val="90000"/>
            </a:lnSpc>
            <a:spcBef>
              <a:spcPct val="0"/>
            </a:spcBef>
            <a:spcAft>
              <a:spcPct val="35000"/>
            </a:spcAft>
          </a:pPr>
          <a:r>
            <a:rPr lang="en-US" sz="1500" kern="1200" dirty="0" smtClean="0"/>
            <a:t>Selection criteria</a:t>
          </a:r>
          <a:endParaRPr lang="en-US" sz="1500" kern="1200" dirty="0"/>
        </a:p>
      </dsp:txBody>
      <dsp:txXfrm>
        <a:off x="425476" y="1467691"/>
        <a:ext cx="5610808" cy="399568"/>
      </dsp:txXfrm>
    </dsp:sp>
    <dsp:sp modelId="{2912F5C8-6ACB-446B-A8FA-49CFAD9D3428}">
      <dsp:nvSpPr>
        <dsp:cNvPr id="0" name=""/>
        <dsp:cNvSpPr/>
      </dsp:nvSpPr>
      <dsp:spPr>
        <a:xfrm>
          <a:off x="0" y="2347875"/>
          <a:ext cx="8077200" cy="3780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315CE55-6D55-4A34-B024-C972C964D659}">
      <dsp:nvSpPr>
        <dsp:cNvPr id="0" name=""/>
        <dsp:cNvSpPr/>
      </dsp:nvSpPr>
      <dsp:spPr>
        <a:xfrm>
          <a:off x="403860" y="2126475"/>
          <a:ext cx="5654040" cy="4428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3709" tIns="0" rIns="213709" bIns="0" numCol="1" spcCol="1270" anchor="ctr" anchorCtr="0">
          <a:noAutofit/>
        </a:bodyPr>
        <a:lstStyle/>
        <a:p>
          <a:pPr lvl="0" algn="l" defTabSz="666750">
            <a:lnSpc>
              <a:spcPct val="90000"/>
            </a:lnSpc>
            <a:spcBef>
              <a:spcPct val="0"/>
            </a:spcBef>
            <a:spcAft>
              <a:spcPct val="35000"/>
            </a:spcAft>
          </a:pPr>
          <a:r>
            <a:rPr lang="en-US" sz="1500" kern="1200" dirty="0" smtClean="0"/>
            <a:t>Testing and </a:t>
          </a:r>
          <a:r>
            <a:rPr lang="en-US" sz="1500" kern="1200" dirty="0" err="1" smtClean="0"/>
            <a:t>codal</a:t>
          </a:r>
          <a:r>
            <a:rPr lang="en-US" sz="1500" kern="1200" dirty="0" smtClean="0"/>
            <a:t> standards</a:t>
          </a:r>
          <a:endParaRPr lang="en-US" sz="1500" kern="1200" dirty="0"/>
        </a:p>
      </dsp:txBody>
      <dsp:txXfrm>
        <a:off x="425476" y="2148091"/>
        <a:ext cx="5610808" cy="399568"/>
      </dsp:txXfrm>
    </dsp:sp>
    <dsp:sp modelId="{EE85AFC6-C011-4253-B4FC-18B93000883C}">
      <dsp:nvSpPr>
        <dsp:cNvPr id="0" name=""/>
        <dsp:cNvSpPr/>
      </dsp:nvSpPr>
      <dsp:spPr>
        <a:xfrm>
          <a:off x="0" y="3028275"/>
          <a:ext cx="8077200" cy="3780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14A9C71-C2C8-45DE-AAD5-D06BC4A463B2}">
      <dsp:nvSpPr>
        <dsp:cNvPr id="0" name=""/>
        <dsp:cNvSpPr/>
      </dsp:nvSpPr>
      <dsp:spPr>
        <a:xfrm>
          <a:off x="403860" y="2806875"/>
          <a:ext cx="5654040" cy="4428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3709" tIns="0" rIns="213709" bIns="0" numCol="1" spcCol="1270" anchor="ctr" anchorCtr="0">
          <a:noAutofit/>
        </a:bodyPr>
        <a:lstStyle/>
        <a:p>
          <a:pPr lvl="0" algn="l" defTabSz="666750">
            <a:lnSpc>
              <a:spcPct val="90000"/>
            </a:lnSpc>
            <a:spcBef>
              <a:spcPct val="0"/>
            </a:spcBef>
            <a:spcAft>
              <a:spcPct val="35000"/>
            </a:spcAft>
          </a:pPr>
          <a:r>
            <a:rPr lang="en-US" sz="1500" kern="1200" dirty="0" smtClean="0"/>
            <a:t>Case study-Rockfall mitigation at </a:t>
          </a:r>
          <a:r>
            <a:rPr lang="en-US" sz="1500" kern="1200" dirty="0" err="1" smtClean="0"/>
            <a:t>Sapthshrugi</a:t>
          </a:r>
          <a:r>
            <a:rPr lang="en-US" sz="1500" kern="1200" dirty="0" smtClean="0"/>
            <a:t> </a:t>
          </a:r>
          <a:r>
            <a:rPr lang="en-US" sz="1500" kern="1200" dirty="0" err="1" smtClean="0"/>
            <a:t>Ghad</a:t>
          </a:r>
          <a:r>
            <a:rPr lang="en-US" sz="1500" kern="1200" dirty="0" smtClean="0"/>
            <a:t> temple</a:t>
          </a:r>
          <a:endParaRPr lang="en-US" sz="1500" kern="1200" dirty="0"/>
        </a:p>
      </dsp:txBody>
      <dsp:txXfrm>
        <a:off x="425476" y="2828491"/>
        <a:ext cx="5610808" cy="399568"/>
      </dsp:txXfrm>
    </dsp:sp>
    <dsp:sp modelId="{AB380881-FD7D-4B83-A70F-686841648A76}">
      <dsp:nvSpPr>
        <dsp:cNvPr id="0" name=""/>
        <dsp:cNvSpPr/>
      </dsp:nvSpPr>
      <dsp:spPr>
        <a:xfrm>
          <a:off x="0" y="3708675"/>
          <a:ext cx="8077200" cy="3780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4FEBBD1-D459-47CA-B24F-8659E530417C}">
      <dsp:nvSpPr>
        <dsp:cNvPr id="0" name=""/>
        <dsp:cNvSpPr/>
      </dsp:nvSpPr>
      <dsp:spPr>
        <a:xfrm>
          <a:off x="403860" y="3487275"/>
          <a:ext cx="5654040" cy="4428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3709" tIns="0" rIns="213709" bIns="0" numCol="1" spcCol="1270" anchor="ctr" anchorCtr="0">
          <a:noAutofit/>
        </a:bodyPr>
        <a:lstStyle/>
        <a:p>
          <a:pPr lvl="0" algn="l" defTabSz="666750">
            <a:lnSpc>
              <a:spcPct val="90000"/>
            </a:lnSpc>
            <a:spcBef>
              <a:spcPct val="0"/>
            </a:spcBef>
            <a:spcAft>
              <a:spcPct val="35000"/>
            </a:spcAft>
          </a:pPr>
          <a:r>
            <a:rPr lang="en-US" sz="1500" kern="1200" dirty="0" smtClean="0"/>
            <a:t>Conclusion &amp; Discussion</a:t>
          </a:r>
        </a:p>
      </dsp:txBody>
      <dsp:txXfrm>
        <a:off x="425476" y="3508891"/>
        <a:ext cx="5610808" cy="39956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624E9BF-57D4-4A70-A8AC-A723A5D414BD}">
      <dsp:nvSpPr>
        <dsp:cNvPr id="0" name=""/>
        <dsp:cNvSpPr/>
      </dsp:nvSpPr>
      <dsp:spPr>
        <a:xfrm rot="5400000">
          <a:off x="5401520" y="-2131593"/>
          <a:ext cx="1047750" cy="5576842"/>
        </a:xfrm>
        <a:prstGeom prst="round2SameRect">
          <a:avLst/>
        </a:prstGeom>
        <a:solidFill>
          <a:schemeClr val="accent3">
            <a:tint val="40000"/>
            <a:alpha val="90000"/>
            <a:hueOff val="0"/>
            <a:satOff val="0"/>
            <a:lumOff val="0"/>
            <a:alphaOff val="0"/>
          </a:schemeClr>
        </a:solidFill>
        <a:ln w="12700" cap="flat" cmpd="sng" algn="ctr">
          <a:solidFill>
            <a:schemeClr val="accent3">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l" defTabSz="800100">
            <a:lnSpc>
              <a:spcPct val="90000"/>
            </a:lnSpc>
            <a:spcBef>
              <a:spcPct val="0"/>
            </a:spcBef>
            <a:spcAft>
              <a:spcPct val="15000"/>
            </a:spcAft>
            <a:buChar char="••"/>
          </a:pPr>
          <a:r>
            <a:rPr lang="en-US" sz="1800" kern="1200" dirty="0" smtClean="0"/>
            <a:t>Pullout test on anchor/nail</a:t>
          </a:r>
          <a:endParaRPr lang="en-US" sz="1800" kern="1200" dirty="0"/>
        </a:p>
        <a:p>
          <a:pPr marL="171450" lvl="1" indent="-171450" algn="l" defTabSz="800100">
            <a:lnSpc>
              <a:spcPct val="90000"/>
            </a:lnSpc>
            <a:spcBef>
              <a:spcPct val="0"/>
            </a:spcBef>
            <a:spcAft>
              <a:spcPct val="15000"/>
            </a:spcAft>
            <a:buChar char="••"/>
          </a:pPr>
          <a:r>
            <a:rPr lang="en-US" sz="1800" kern="1200" dirty="0" smtClean="0"/>
            <a:t>Tensile and shear strength test on anchor/nail</a:t>
          </a:r>
          <a:endParaRPr lang="en-US" sz="1800" kern="1200" dirty="0"/>
        </a:p>
      </dsp:txBody>
      <dsp:txXfrm rot="-5400000">
        <a:off x="3136975" y="184099"/>
        <a:ext cx="5525695" cy="945456"/>
      </dsp:txXfrm>
    </dsp:sp>
    <dsp:sp modelId="{BF884A71-17FA-4888-B2B4-9E58EBF40385}">
      <dsp:nvSpPr>
        <dsp:cNvPr id="0" name=""/>
        <dsp:cNvSpPr/>
      </dsp:nvSpPr>
      <dsp:spPr>
        <a:xfrm>
          <a:off x="0" y="1984"/>
          <a:ext cx="3136974" cy="1309687"/>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45720" rIns="91440" bIns="45720" numCol="1" spcCol="1270" anchor="ctr" anchorCtr="0">
          <a:noAutofit/>
        </a:bodyPr>
        <a:lstStyle/>
        <a:p>
          <a:pPr lvl="0" algn="ctr" defTabSz="1066800">
            <a:lnSpc>
              <a:spcPct val="90000"/>
            </a:lnSpc>
            <a:spcBef>
              <a:spcPct val="0"/>
            </a:spcBef>
            <a:spcAft>
              <a:spcPct val="35000"/>
            </a:spcAft>
          </a:pPr>
          <a:r>
            <a:rPr lang="en-US" sz="2400" kern="1200" dirty="0" smtClean="0"/>
            <a:t>Test on Prevention measures</a:t>
          </a:r>
          <a:endParaRPr lang="en-US" sz="2400" kern="1200" dirty="0"/>
        </a:p>
      </dsp:txBody>
      <dsp:txXfrm>
        <a:off x="63934" y="65918"/>
        <a:ext cx="3009106" cy="1181819"/>
      </dsp:txXfrm>
    </dsp:sp>
    <dsp:sp modelId="{BA999B4B-A447-4512-865E-7901C01F7239}">
      <dsp:nvSpPr>
        <dsp:cNvPr id="0" name=""/>
        <dsp:cNvSpPr/>
      </dsp:nvSpPr>
      <dsp:spPr>
        <a:xfrm rot="5400000">
          <a:off x="5401520" y="-756421"/>
          <a:ext cx="1047750" cy="5576842"/>
        </a:xfrm>
        <a:prstGeom prst="round2SameRect">
          <a:avLst/>
        </a:prstGeom>
        <a:solidFill>
          <a:schemeClr val="accent3">
            <a:tint val="40000"/>
            <a:alpha val="90000"/>
            <a:hueOff val="-4546978"/>
            <a:satOff val="34380"/>
            <a:lumOff val="-275"/>
            <a:alphaOff val="0"/>
          </a:schemeClr>
        </a:solidFill>
        <a:ln w="12700" cap="flat" cmpd="sng" algn="ctr">
          <a:solidFill>
            <a:schemeClr val="accent3">
              <a:tint val="40000"/>
              <a:alpha val="90000"/>
              <a:hueOff val="-4546978"/>
              <a:satOff val="34380"/>
              <a:lumOff val="-275"/>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28600" lvl="1" indent="-228600" algn="l" defTabSz="889000">
            <a:lnSpc>
              <a:spcPct val="90000"/>
            </a:lnSpc>
            <a:spcBef>
              <a:spcPct val="0"/>
            </a:spcBef>
            <a:spcAft>
              <a:spcPct val="15000"/>
            </a:spcAft>
            <a:buChar char="••"/>
          </a:pPr>
          <a:r>
            <a:rPr lang="en-US" sz="2000" kern="1200" dirty="0" smtClean="0"/>
            <a:t>Preconstruction strength test on Shotcreting</a:t>
          </a:r>
          <a:endParaRPr lang="en-US" sz="2000" kern="1200" dirty="0"/>
        </a:p>
      </dsp:txBody>
      <dsp:txXfrm rot="-5400000">
        <a:off x="3136975" y="1559271"/>
        <a:ext cx="5525695" cy="945456"/>
      </dsp:txXfrm>
    </dsp:sp>
    <dsp:sp modelId="{9A3F7ACF-36AA-4521-80AF-CB1160520053}">
      <dsp:nvSpPr>
        <dsp:cNvPr id="0" name=""/>
        <dsp:cNvSpPr/>
      </dsp:nvSpPr>
      <dsp:spPr>
        <a:xfrm>
          <a:off x="0" y="1377156"/>
          <a:ext cx="3136974" cy="1309687"/>
        </a:xfrm>
        <a:prstGeom prst="roundRect">
          <a:avLst/>
        </a:prstGeom>
        <a:solidFill>
          <a:schemeClr val="accent3">
            <a:hueOff val="-4259269"/>
            <a:satOff val="34298"/>
            <a:lumOff val="-725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45720" rIns="91440" bIns="45720" numCol="1" spcCol="1270" anchor="ctr" anchorCtr="0">
          <a:noAutofit/>
        </a:bodyPr>
        <a:lstStyle/>
        <a:p>
          <a:pPr lvl="0" algn="ctr" defTabSz="1066800">
            <a:lnSpc>
              <a:spcPct val="90000"/>
            </a:lnSpc>
            <a:spcBef>
              <a:spcPct val="0"/>
            </a:spcBef>
            <a:spcAft>
              <a:spcPct val="35000"/>
            </a:spcAft>
          </a:pPr>
          <a:r>
            <a:rPr lang="en-US" sz="2400" kern="1200" dirty="0" smtClean="0"/>
            <a:t>Test on Retention measures</a:t>
          </a:r>
          <a:endParaRPr lang="en-US" sz="2400" kern="1200" dirty="0"/>
        </a:p>
      </dsp:txBody>
      <dsp:txXfrm>
        <a:off x="63934" y="1441090"/>
        <a:ext cx="3009106" cy="1181819"/>
      </dsp:txXfrm>
    </dsp:sp>
    <dsp:sp modelId="{5074F595-CDB9-4532-96FC-014ADE741E3B}">
      <dsp:nvSpPr>
        <dsp:cNvPr id="0" name=""/>
        <dsp:cNvSpPr/>
      </dsp:nvSpPr>
      <dsp:spPr>
        <a:xfrm rot="5400000">
          <a:off x="5401520" y="618750"/>
          <a:ext cx="1047750" cy="5576842"/>
        </a:xfrm>
        <a:prstGeom prst="round2SameRect">
          <a:avLst/>
        </a:prstGeom>
        <a:solidFill>
          <a:schemeClr val="accent3">
            <a:tint val="40000"/>
            <a:alpha val="90000"/>
            <a:hueOff val="-9093956"/>
            <a:satOff val="68759"/>
            <a:lumOff val="-549"/>
            <a:alphaOff val="0"/>
          </a:schemeClr>
        </a:solidFill>
        <a:ln w="12700" cap="flat" cmpd="sng" algn="ctr">
          <a:solidFill>
            <a:schemeClr val="accent3">
              <a:tint val="40000"/>
              <a:alpha val="90000"/>
              <a:hueOff val="-9093956"/>
              <a:satOff val="68759"/>
              <a:lumOff val="-549"/>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l" defTabSz="800100">
            <a:lnSpc>
              <a:spcPct val="90000"/>
            </a:lnSpc>
            <a:spcBef>
              <a:spcPct val="0"/>
            </a:spcBef>
            <a:spcAft>
              <a:spcPct val="15000"/>
            </a:spcAft>
            <a:buChar char="••"/>
          </a:pPr>
          <a:r>
            <a:rPr lang="en-US" sz="1800" kern="1200" dirty="0" smtClean="0"/>
            <a:t>Tensile strength, Punch test, Static unthreading and tearing test on meshes</a:t>
          </a:r>
          <a:endParaRPr lang="en-US" sz="1800" kern="1200" dirty="0"/>
        </a:p>
        <a:p>
          <a:pPr marL="171450" lvl="1" indent="-171450" algn="l" defTabSz="800100">
            <a:lnSpc>
              <a:spcPct val="90000"/>
            </a:lnSpc>
            <a:spcBef>
              <a:spcPct val="0"/>
            </a:spcBef>
            <a:spcAft>
              <a:spcPct val="15000"/>
            </a:spcAft>
            <a:buChar char="••"/>
          </a:pPr>
          <a:r>
            <a:rPr lang="en-US" sz="1800" kern="1200" dirty="0" smtClean="0"/>
            <a:t>Impact test  (crash test)on flexible barriers</a:t>
          </a:r>
          <a:endParaRPr lang="en-US" sz="1800" kern="1200" dirty="0"/>
        </a:p>
        <a:p>
          <a:pPr marL="171450" lvl="1" indent="-171450" algn="l" defTabSz="800100">
            <a:lnSpc>
              <a:spcPct val="90000"/>
            </a:lnSpc>
            <a:spcBef>
              <a:spcPct val="0"/>
            </a:spcBef>
            <a:spcAft>
              <a:spcPct val="15000"/>
            </a:spcAft>
            <a:buChar char="••"/>
          </a:pPr>
          <a:r>
            <a:rPr lang="en-US" sz="1800" kern="1200" dirty="0" smtClean="0"/>
            <a:t>Impact test on embankment</a:t>
          </a:r>
          <a:endParaRPr lang="en-US" sz="1800" kern="1200" dirty="0"/>
        </a:p>
      </dsp:txBody>
      <dsp:txXfrm rot="-5400000">
        <a:off x="3136975" y="2934443"/>
        <a:ext cx="5525695" cy="945456"/>
      </dsp:txXfrm>
    </dsp:sp>
    <dsp:sp modelId="{BDE7CFAA-44A3-4978-AC1D-E62DB1F79317}">
      <dsp:nvSpPr>
        <dsp:cNvPr id="0" name=""/>
        <dsp:cNvSpPr/>
      </dsp:nvSpPr>
      <dsp:spPr>
        <a:xfrm>
          <a:off x="0" y="2752328"/>
          <a:ext cx="3136974" cy="1309687"/>
        </a:xfrm>
        <a:prstGeom prst="roundRect">
          <a:avLst/>
        </a:prstGeom>
        <a:solidFill>
          <a:schemeClr val="accent3">
            <a:hueOff val="-8518539"/>
            <a:satOff val="68596"/>
            <a:lumOff val="-1450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45720" rIns="91440" bIns="45720" numCol="1" spcCol="1270" anchor="ctr" anchorCtr="0">
          <a:noAutofit/>
        </a:bodyPr>
        <a:lstStyle/>
        <a:p>
          <a:pPr lvl="0" algn="ctr" defTabSz="1066800">
            <a:lnSpc>
              <a:spcPct val="90000"/>
            </a:lnSpc>
            <a:spcBef>
              <a:spcPct val="0"/>
            </a:spcBef>
            <a:spcAft>
              <a:spcPct val="35000"/>
            </a:spcAft>
          </a:pPr>
          <a:r>
            <a:rPr lang="en-US" sz="2400" kern="1200" dirty="0" smtClean="0"/>
            <a:t>Test on Protection measures</a:t>
          </a:r>
          <a:endParaRPr lang="en-US" sz="2400" kern="1200" dirty="0"/>
        </a:p>
      </dsp:txBody>
      <dsp:txXfrm>
        <a:off x="63934" y="2816262"/>
        <a:ext cx="3009106" cy="1181819"/>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D2643DA-3F4A-4D1D-AA8B-BAC67525D990}">
      <dsp:nvSpPr>
        <dsp:cNvPr id="0" name=""/>
        <dsp:cNvSpPr/>
      </dsp:nvSpPr>
      <dsp:spPr>
        <a:xfrm>
          <a:off x="2972289" y="2924500"/>
          <a:ext cx="1918542" cy="1097399"/>
        </a:xfrm>
        <a:prstGeom prst="roundRect">
          <a:avLst>
            <a:gd name="adj" fmla="val 10000"/>
          </a:avLst>
        </a:prstGeom>
        <a:solidFill>
          <a:schemeClr val="lt1">
            <a:alpha val="90000"/>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7150" tIns="57150" rIns="57150" bIns="57150" numCol="1" spcCol="1270" anchor="t" anchorCtr="0">
          <a:noAutofit/>
        </a:bodyPr>
        <a:lstStyle/>
        <a:p>
          <a:pPr marL="114300" lvl="1" indent="-114300" algn="l" defTabSz="533400">
            <a:lnSpc>
              <a:spcPct val="90000"/>
            </a:lnSpc>
            <a:spcBef>
              <a:spcPct val="0"/>
            </a:spcBef>
            <a:spcAft>
              <a:spcPct val="15000"/>
            </a:spcAft>
            <a:buChar char="••"/>
          </a:pPr>
          <a:r>
            <a:rPr lang="en-GB" sz="1200" kern="1200" dirty="0" smtClean="0"/>
            <a:t>SPAIN</a:t>
          </a:r>
          <a:endParaRPr lang="en-GB" sz="1200" kern="1200" dirty="0"/>
        </a:p>
        <a:p>
          <a:pPr marL="114300" lvl="1" indent="-114300" algn="l" defTabSz="533400">
            <a:lnSpc>
              <a:spcPct val="90000"/>
            </a:lnSpc>
            <a:spcBef>
              <a:spcPct val="0"/>
            </a:spcBef>
            <a:spcAft>
              <a:spcPct val="15000"/>
            </a:spcAft>
            <a:buChar char="••"/>
          </a:pPr>
          <a:r>
            <a:rPr lang="en-GB" sz="1200" kern="1200" dirty="0" smtClean="0"/>
            <a:t>INDIA</a:t>
          </a:r>
          <a:endParaRPr lang="en-GB" sz="1200" kern="1200" dirty="0"/>
        </a:p>
        <a:p>
          <a:pPr marL="114300" lvl="1" indent="-114300" algn="l" defTabSz="533400">
            <a:lnSpc>
              <a:spcPct val="90000"/>
            </a:lnSpc>
            <a:spcBef>
              <a:spcPct val="0"/>
            </a:spcBef>
            <a:spcAft>
              <a:spcPct val="15000"/>
            </a:spcAft>
            <a:buChar char="••"/>
          </a:pPr>
          <a:r>
            <a:rPr lang="en-GB" sz="1200" kern="1200" dirty="0" smtClean="0"/>
            <a:t>ITALY</a:t>
          </a:r>
          <a:endParaRPr lang="en-GB" sz="1200" kern="1200" dirty="0"/>
        </a:p>
      </dsp:txBody>
      <dsp:txXfrm>
        <a:off x="3571957" y="3222956"/>
        <a:ext cx="1294767" cy="774837"/>
      </dsp:txXfrm>
    </dsp:sp>
    <dsp:sp modelId="{D693538E-B126-4923-971B-944BBA33AFFB}">
      <dsp:nvSpPr>
        <dsp:cNvPr id="0" name=""/>
        <dsp:cNvSpPr/>
      </dsp:nvSpPr>
      <dsp:spPr>
        <a:xfrm>
          <a:off x="-16581" y="2873292"/>
          <a:ext cx="1852215" cy="1199815"/>
        </a:xfrm>
        <a:prstGeom prst="roundRect">
          <a:avLst>
            <a:gd name="adj" fmla="val 10000"/>
          </a:avLst>
        </a:prstGeom>
        <a:solidFill>
          <a:schemeClr val="lt1">
            <a:alpha val="90000"/>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7150" tIns="57150" rIns="57150" bIns="57150" numCol="1" spcCol="1270" anchor="t" anchorCtr="0">
          <a:noAutofit/>
        </a:bodyPr>
        <a:lstStyle/>
        <a:p>
          <a:pPr marL="114300" lvl="1" indent="-114300" algn="l" defTabSz="533400">
            <a:lnSpc>
              <a:spcPct val="90000"/>
            </a:lnSpc>
            <a:spcBef>
              <a:spcPct val="0"/>
            </a:spcBef>
            <a:spcAft>
              <a:spcPct val="15000"/>
            </a:spcAft>
            <a:buChar char="••"/>
          </a:pPr>
          <a:r>
            <a:rPr lang="en-GB" sz="1200" kern="1200" dirty="0" smtClean="0"/>
            <a:t>Atlas Copco</a:t>
          </a:r>
          <a:endParaRPr lang="en-GB" sz="1200" kern="1200" dirty="0"/>
        </a:p>
        <a:p>
          <a:pPr marL="114300" lvl="1" indent="-114300" algn="l" defTabSz="533400">
            <a:lnSpc>
              <a:spcPct val="90000"/>
            </a:lnSpc>
            <a:spcBef>
              <a:spcPct val="0"/>
            </a:spcBef>
            <a:spcAft>
              <a:spcPct val="15000"/>
            </a:spcAft>
            <a:buChar char="••"/>
          </a:pPr>
          <a:r>
            <a:rPr lang="en-GB" sz="1200" kern="1200" dirty="0" smtClean="0"/>
            <a:t>INDIA</a:t>
          </a:r>
          <a:endParaRPr lang="en-GB" sz="1200" kern="1200" dirty="0"/>
        </a:p>
        <a:p>
          <a:pPr marL="114300" lvl="1" indent="-114300" algn="l" defTabSz="533400">
            <a:lnSpc>
              <a:spcPct val="90000"/>
            </a:lnSpc>
            <a:spcBef>
              <a:spcPct val="0"/>
            </a:spcBef>
            <a:spcAft>
              <a:spcPct val="15000"/>
            </a:spcAft>
            <a:buChar char="••"/>
          </a:pPr>
          <a:r>
            <a:rPr lang="en-GB" sz="1200" kern="1200" dirty="0" smtClean="0"/>
            <a:t>Road freight</a:t>
          </a:r>
          <a:endParaRPr lang="en-GB" sz="1200" kern="1200" dirty="0"/>
        </a:p>
      </dsp:txBody>
      <dsp:txXfrm>
        <a:off x="9775" y="3199601"/>
        <a:ext cx="1243838" cy="847149"/>
      </dsp:txXfrm>
    </dsp:sp>
    <dsp:sp modelId="{9BAFA9B5-11C5-47CC-9ABB-9EDE02BE48EB}">
      <dsp:nvSpPr>
        <dsp:cNvPr id="0" name=""/>
        <dsp:cNvSpPr/>
      </dsp:nvSpPr>
      <dsp:spPr>
        <a:xfrm>
          <a:off x="3005453" y="323684"/>
          <a:ext cx="1852215" cy="1199815"/>
        </a:xfrm>
        <a:prstGeom prst="roundRect">
          <a:avLst>
            <a:gd name="adj" fmla="val 10000"/>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7150" tIns="57150" rIns="57150" bIns="57150" numCol="1" spcCol="1270" anchor="t" anchorCtr="0">
          <a:noAutofit/>
        </a:bodyPr>
        <a:lstStyle/>
        <a:p>
          <a:pPr marL="114300" lvl="1" indent="-114300" algn="l" defTabSz="533400">
            <a:lnSpc>
              <a:spcPct val="90000"/>
            </a:lnSpc>
            <a:spcBef>
              <a:spcPct val="0"/>
            </a:spcBef>
            <a:spcAft>
              <a:spcPct val="15000"/>
            </a:spcAft>
            <a:buChar char="••"/>
          </a:pPr>
          <a:r>
            <a:rPr lang="en-GB" sz="1200" kern="1200" dirty="0" smtClean="0"/>
            <a:t>INDIA</a:t>
          </a:r>
          <a:endParaRPr lang="en-GB" sz="1200" kern="1200" dirty="0"/>
        </a:p>
        <a:p>
          <a:pPr marL="114300" lvl="1" indent="-114300" algn="l" defTabSz="533400">
            <a:lnSpc>
              <a:spcPct val="90000"/>
            </a:lnSpc>
            <a:spcBef>
              <a:spcPct val="0"/>
            </a:spcBef>
            <a:spcAft>
              <a:spcPct val="15000"/>
            </a:spcAft>
            <a:buChar char="••"/>
          </a:pPr>
          <a:r>
            <a:rPr lang="en-GB" sz="1200" kern="1200" dirty="0" smtClean="0"/>
            <a:t>Road freight</a:t>
          </a:r>
          <a:endParaRPr lang="en-GB" sz="1200" kern="1200" dirty="0"/>
        </a:p>
        <a:p>
          <a:pPr marL="114300" lvl="1" indent="-114300" algn="l" defTabSz="533400">
            <a:lnSpc>
              <a:spcPct val="90000"/>
            </a:lnSpc>
            <a:spcBef>
              <a:spcPct val="0"/>
            </a:spcBef>
            <a:spcAft>
              <a:spcPct val="15000"/>
            </a:spcAft>
            <a:buChar char="••"/>
          </a:pPr>
          <a:r>
            <a:rPr lang="en-GB" sz="1200" kern="1200" dirty="0" smtClean="0"/>
            <a:t>Corrosion resistance</a:t>
          </a:r>
          <a:endParaRPr lang="en-GB" sz="1200" kern="1200" dirty="0"/>
        </a:p>
      </dsp:txBody>
      <dsp:txXfrm>
        <a:off x="3587473" y="350040"/>
        <a:ext cx="1243838" cy="847149"/>
      </dsp:txXfrm>
    </dsp:sp>
    <dsp:sp modelId="{91CCAABA-33E3-47D7-B12B-0A1E3CC22FEE}">
      <dsp:nvSpPr>
        <dsp:cNvPr id="0" name=""/>
        <dsp:cNvSpPr/>
      </dsp:nvSpPr>
      <dsp:spPr>
        <a:xfrm>
          <a:off x="-16581" y="323684"/>
          <a:ext cx="1852215" cy="1199815"/>
        </a:xfrm>
        <a:prstGeom prst="roundRect">
          <a:avLst>
            <a:gd name="adj" fmla="val 10000"/>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7150" tIns="57150" rIns="57150" bIns="57150" numCol="1" spcCol="1270" anchor="t" anchorCtr="0">
          <a:noAutofit/>
        </a:bodyPr>
        <a:lstStyle/>
        <a:p>
          <a:pPr marL="114300" lvl="1" indent="-114300" algn="l" defTabSz="533400">
            <a:lnSpc>
              <a:spcPct val="90000"/>
            </a:lnSpc>
            <a:spcBef>
              <a:spcPct val="0"/>
            </a:spcBef>
            <a:spcAft>
              <a:spcPct val="15000"/>
            </a:spcAft>
            <a:buChar char="••"/>
          </a:pPr>
          <a:r>
            <a:rPr lang="en-GB" sz="1200" kern="1200" dirty="0" smtClean="0"/>
            <a:t>ETAG Certified</a:t>
          </a:r>
          <a:endParaRPr lang="en-GB" sz="1200" kern="1200" dirty="0"/>
        </a:p>
        <a:p>
          <a:pPr marL="114300" lvl="1" indent="-114300" algn="l" defTabSz="533400">
            <a:lnSpc>
              <a:spcPct val="90000"/>
            </a:lnSpc>
            <a:spcBef>
              <a:spcPct val="0"/>
            </a:spcBef>
            <a:spcAft>
              <a:spcPct val="15000"/>
            </a:spcAft>
            <a:buChar char="••"/>
          </a:pPr>
          <a:r>
            <a:rPr lang="en-GB" sz="1200" kern="1200" dirty="0" smtClean="0"/>
            <a:t>Kit of parts</a:t>
          </a:r>
          <a:endParaRPr lang="en-GB" sz="1200" kern="1200" dirty="0"/>
        </a:p>
        <a:p>
          <a:pPr marL="114300" lvl="1" indent="-114300" algn="l" defTabSz="533400">
            <a:lnSpc>
              <a:spcPct val="90000"/>
            </a:lnSpc>
            <a:spcBef>
              <a:spcPct val="0"/>
            </a:spcBef>
            <a:spcAft>
              <a:spcPct val="15000"/>
            </a:spcAft>
            <a:buChar char="••"/>
          </a:pPr>
          <a:r>
            <a:rPr lang="en-GB" sz="1200" kern="1200" dirty="0" smtClean="0"/>
            <a:t>ITALY</a:t>
          </a:r>
          <a:endParaRPr lang="en-GB" sz="1200" kern="1200" dirty="0"/>
        </a:p>
        <a:p>
          <a:pPr marL="114300" lvl="1" indent="-114300" algn="l" defTabSz="533400">
            <a:lnSpc>
              <a:spcPct val="90000"/>
            </a:lnSpc>
            <a:spcBef>
              <a:spcPct val="0"/>
            </a:spcBef>
            <a:spcAft>
              <a:spcPct val="15000"/>
            </a:spcAft>
            <a:buChar char="••"/>
          </a:pPr>
          <a:r>
            <a:rPr lang="en-GB" sz="1200" kern="1200" dirty="0" smtClean="0"/>
            <a:t>Sea freight</a:t>
          </a:r>
          <a:endParaRPr lang="en-GB" sz="1200" kern="1200" dirty="0"/>
        </a:p>
      </dsp:txBody>
      <dsp:txXfrm>
        <a:off x="9775" y="350040"/>
        <a:ext cx="1243838" cy="847149"/>
      </dsp:txXfrm>
    </dsp:sp>
    <dsp:sp modelId="{606CCFC2-05BB-4E10-90E7-A1DE1CE85336}">
      <dsp:nvSpPr>
        <dsp:cNvPr id="0" name=""/>
        <dsp:cNvSpPr/>
      </dsp:nvSpPr>
      <dsp:spPr>
        <a:xfrm>
          <a:off x="776130" y="537401"/>
          <a:ext cx="1623500" cy="1623500"/>
        </a:xfrm>
        <a:prstGeom prst="pieWedge">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lvl="0" algn="ctr" defTabSz="800100">
            <a:lnSpc>
              <a:spcPct val="90000"/>
            </a:lnSpc>
            <a:spcBef>
              <a:spcPct val="0"/>
            </a:spcBef>
            <a:spcAft>
              <a:spcPct val="35000"/>
            </a:spcAft>
          </a:pPr>
          <a:r>
            <a:rPr lang="en-GB" sz="1800" kern="1200" dirty="0" smtClean="0"/>
            <a:t>Barriers</a:t>
          </a:r>
          <a:endParaRPr lang="en-GB" sz="1800" kern="1200" dirty="0"/>
        </a:p>
      </dsp:txBody>
      <dsp:txXfrm>
        <a:off x="1251642" y="1012913"/>
        <a:ext cx="1147988" cy="1147988"/>
      </dsp:txXfrm>
    </dsp:sp>
    <dsp:sp modelId="{EF734EA7-171C-463C-B423-68F0F4918781}">
      <dsp:nvSpPr>
        <dsp:cNvPr id="0" name=""/>
        <dsp:cNvSpPr/>
      </dsp:nvSpPr>
      <dsp:spPr>
        <a:xfrm rot="5400000">
          <a:off x="2474619" y="537401"/>
          <a:ext cx="1623500" cy="1623500"/>
        </a:xfrm>
        <a:prstGeom prst="pieWedge">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lvl="0" algn="ctr" defTabSz="800100">
            <a:lnSpc>
              <a:spcPct val="90000"/>
            </a:lnSpc>
            <a:spcBef>
              <a:spcPct val="0"/>
            </a:spcBef>
            <a:spcAft>
              <a:spcPct val="35000"/>
            </a:spcAft>
          </a:pPr>
          <a:r>
            <a:rPr lang="en-GB" sz="1800" kern="1200" dirty="0" smtClean="0"/>
            <a:t>Secured drapery</a:t>
          </a:r>
          <a:endParaRPr lang="en-GB" sz="1800" kern="1200" dirty="0"/>
        </a:p>
      </dsp:txBody>
      <dsp:txXfrm rot="-5400000">
        <a:off x="2474619" y="1012913"/>
        <a:ext cx="1147988" cy="1147988"/>
      </dsp:txXfrm>
    </dsp:sp>
    <dsp:sp modelId="{5209457D-867A-4055-9B76-A7B89955F814}">
      <dsp:nvSpPr>
        <dsp:cNvPr id="0" name=""/>
        <dsp:cNvSpPr/>
      </dsp:nvSpPr>
      <dsp:spPr>
        <a:xfrm rot="10800000">
          <a:off x="2474619" y="2235890"/>
          <a:ext cx="1623500" cy="1623500"/>
        </a:xfrm>
        <a:prstGeom prst="pieWedge">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lvl="0" algn="ctr" defTabSz="800100">
            <a:lnSpc>
              <a:spcPct val="90000"/>
            </a:lnSpc>
            <a:spcBef>
              <a:spcPct val="0"/>
            </a:spcBef>
            <a:spcAft>
              <a:spcPct val="35000"/>
            </a:spcAft>
          </a:pPr>
          <a:r>
            <a:rPr lang="en-GB" sz="1800" kern="1200" dirty="0" smtClean="0"/>
            <a:t>Labour</a:t>
          </a:r>
          <a:endParaRPr lang="en-GB" sz="1800" kern="1200" dirty="0"/>
        </a:p>
      </dsp:txBody>
      <dsp:txXfrm rot="10800000">
        <a:off x="2474619" y="2235890"/>
        <a:ext cx="1147988" cy="1147988"/>
      </dsp:txXfrm>
    </dsp:sp>
    <dsp:sp modelId="{B92843F7-CDD7-417D-B444-34FEE9ADC294}">
      <dsp:nvSpPr>
        <dsp:cNvPr id="0" name=""/>
        <dsp:cNvSpPr/>
      </dsp:nvSpPr>
      <dsp:spPr>
        <a:xfrm rot="16200000">
          <a:off x="776130" y="2235890"/>
          <a:ext cx="1623500" cy="1623500"/>
        </a:xfrm>
        <a:prstGeom prst="pieWedge">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lvl="0" algn="ctr" defTabSz="800100">
            <a:lnSpc>
              <a:spcPct val="90000"/>
            </a:lnSpc>
            <a:spcBef>
              <a:spcPct val="0"/>
            </a:spcBef>
            <a:spcAft>
              <a:spcPct val="35000"/>
            </a:spcAft>
          </a:pPr>
          <a:r>
            <a:rPr lang="en-GB" sz="1800" kern="1200" dirty="0" smtClean="0"/>
            <a:t>Anchors</a:t>
          </a:r>
          <a:endParaRPr lang="en-GB" sz="1800" kern="1200" dirty="0"/>
        </a:p>
      </dsp:txBody>
      <dsp:txXfrm rot="5400000">
        <a:off x="1251642" y="2235890"/>
        <a:ext cx="1147988" cy="1147988"/>
      </dsp:txXfrm>
    </dsp:sp>
    <dsp:sp modelId="{ADCE6D95-EBC8-4F6A-9E6F-2DBC60D18D98}">
      <dsp:nvSpPr>
        <dsp:cNvPr id="0" name=""/>
        <dsp:cNvSpPr/>
      </dsp:nvSpPr>
      <dsp:spPr>
        <a:xfrm>
          <a:off x="2156855" y="1860947"/>
          <a:ext cx="560538" cy="487425"/>
        </a:xfrm>
        <a:prstGeom prst="circularArrow">
          <a:avLst/>
        </a:prstGeom>
        <a:solidFill>
          <a:schemeClr val="accent2">
            <a:tint val="4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0F7A45A-A24C-4B92-9C0F-E89EE5A50BCF}">
      <dsp:nvSpPr>
        <dsp:cNvPr id="0" name=""/>
        <dsp:cNvSpPr/>
      </dsp:nvSpPr>
      <dsp:spPr>
        <a:xfrm rot="10800000">
          <a:off x="2156855" y="2048419"/>
          <a:ext cx="560538" cy="487425"/>
        </a:xfrm>
        <a:prstGeom prst="circularArrow">
          <a:avLst/>
        </a:prstGeom>
        <a:solidFill>
          <a:schemeClr val="accent2">
            <a:tint val="4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cycle4#1">
  <dgm:title val=""/>
  <dgm:desc val=""/>
  <dgm:catLst>
    <dgm:cat type="relationship" pri="26000"/>
    <dgm:cat type="cycle" pri="13000"/>
    <dgm:cat type="matrix" pri="4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ampData>
  <dgm:style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cycleMatrixDiagram">
    <dgm:varLst>
      <dgm:chMax val="1"/>
      <dgm:dir/>
      <dgm:animLvl val="lvl"/>
      <dgm:resizeHandles val="exact"/>
    </dgm:varLst>
    <dgm:alg type="composite">
      <dgm:param type="ar" val="1.3"/>
    </dgm:alg>
    <dgm:shape xmlns:r="http://schemas.openxmlformats.org/officeDocument/2006/relationships" r:blip="">
      <dgm:adjLst/>
    </dgm:shape>
    <dgm:presOf/>
    <dgm:constrLst>
      <dgm:constr type="w" for="ch" forName="children" refType="w"/>
      <dgm:constr type="h" for="ch" forName="children" refType="w" refFor="ch" refForName="children" fact="0.77"/>
      <dgm:constr type="ctrX" for="ch" forName="children" refType="w" fact="0.5"/>
      <dgm:constr type="ctrY" for="ch" forName="children" refType="h" fact="0.5"/>
      <dgm:constr type="w" for="ch" forName="circle" refType="w"/>
      <dgm:constr type="h" for="ch" forName="circle" refType="h"/>
      <dgm:constr type="ctrX" for="ch" forName="circle" refType="w" fact="0.5"/>
      <dgm:constr type="ctrY" for="ch" forName="circle" refType="h" fact="0.5"/>
      <dgm:constr type="w" for="ch" forName="center1" refType="w" fact="0.115"/>
      <dgm:constr type="h" for="ch" forName="center1" refType="w" fact="0.1"/>
      <dgm:constr type="ctrX" for="ch" forName="center1" refType="w" fact="0.5"/>
      <dgm:constr type="ctrY" for="ch" forName="center1" refType="h" fact="0.475"/>
      <dgm:constr type="w" for="ch" forName="center2" refType="w" fact="0.115"/>
      <dgm:constr type="h" for="ch" forName="center2" refType="w" fact="0.1"/>
      <dgm:constr type="ctrX" for="ch" forName="center2" refType="w" fact="0.5"/>
      <dgm:constr type="ctrY" for="ch" forName="center2" refType="h" fact="0.525"/>
    </dgm:constrLst>
    <dgm:ruleLst/>
    <dgm:choose name="Name0">
      <dgm:if name="Name1" axis="ch" ptType="node" func="cnt" op="gte" val="1">
        <dgm:layoutNode name="children">
          <dgm:alg type="composite">
            <dgm:param type="ar" val="1.3"/>
          </dgm:alg>
          <dgm:shape xmlns:r="http://schemas.openxmlformats.org/officeDocument/2006/relationships" r:blip="">
            <dgm:adjLst/>
          </dgm:shape>
          <dgm:presOf/>
          <dgm:choose name="Name2">
            <dgm:if name="Name3" func="var" arg="dir" op="equ" val="norm">
              <dgm:constrLst>
                <dgm:constr type="primFontSz" for="des" ptType="node" op="equ" val="65"/>
                <dgm:constr type="w" for="ch" forName="child1group" refType="w" fact="0.38"/>
                <dgm:constr type="h" for="ch" forName="child1group" refType="h" fact="0.32"/>
                <dgm:constr type="t" for="ch" forName="child1group"/>
                <dgm:constr type="l" for="ch" forName="child1group"/>
                <dgm:constr type="w" for="ch" forName="child2group" refType="w" fact="0.38"/>
                <dgm:constr type="h" for="ch" forName="child2group" refType="h" fact="0.32"/>
                <dgm:constr type="t" for="ch" forName="child2group"/>
                <dgm:constr type="r" for="ch" forName="child2group" refType="w"/>
                <dgm:constr type="w" for="ch" forName="child3group" refType="w" fact="0.38"/>
                <dgm:constr type="h" for="ch" forName="child3group" refType="h" fact="0.32"/>
                <dgm:constr type="b" for="ch" forName="child3group" refType="h"/>
                <dgm:constr type="r" for="ch" forName="child3group" refType="w"/>
                <dgm:constr type="w" for="ch" forName="child4group" refType="w" fact="0.38"/>
                <dgm:constr type="h" for="ch" forName="child4group" refType="h" fact="0.32"/>
                <dgm:constr type="b" for="ch" forName="child4group" refType="h"/>
                <dgm:constr type="l" for="ch" forName="child4group"/>
              </dgm:constrLst>
            </dgm:if>
            <dgm:else name="Name4">
              <dgm:constrLst>
                <dgm:constr type="primFontSz" for="des" ptType="node" op="equ" val="65"/>
                <dgm:constr type="w" for="ch" forName="child1group" refType="w" fact="0.38"/>
                <dgm:constr type="h" for="ch" forName="child1group" refType="h" fact="0.32"/>
                <dgm:constr type="t" for="ch" forName="child1group"/>
                <dgm:constr type="r" for="ch" forName="child1group" refType="w"/>
                <dgm:constr type="w" for="ch" forName="child2group" refType="w" fact="0.38"/>
                <dgm:constr type="h" for="ch" forName="child2group" refType="h" fact="0.32"/>
                <dgm:constr type="t" for="ch" forName="child2group"/>
                <dgm:constr type="l" for="ch" forName="child2group"/>
                <dgm:constr type="w" for="ch" forName="child3group" refType="w" fact="0.38"/>
                <dgm:constr type="h" for="ch" forName="child3group" refType="h" fact="0.32"/>
                <dgm:constr type="b" for="ch" forName="child3group" refType="h"/>
                <dgm:constr type="l" for="ch" forName="child3group"/>
                <dgm:constr type="w" for="ch" forName="child4group" refType="w" fact="0.38"/>
                <dgm:constr type="h" for="ch" forName="child4group" refType="h" fact="0.32"/>
                <dgm:constr type="b" for="ch" forName="child4group" refType="h"/>
                <dgm:constr type="r" for="ch" forName="child4group" refType="w"/>
              </dgm:constrLst>
            </dgm:else>
          </dgm:choose>
          <dgm:ruleLst/>
          <dgm:choose name="Name5">
            <dgm:if name="Name6" axis="ch ch" ptType="node node" st="1 1" cnt="1 0" func="cnt" op="gte" val="1">
              <dgm:layoutNode name="child1group">
                <dgm:alg type="composite">
                  <dgm:param type="horzAlign" val="none"/>
                  <dgm:param type="vertAlign" val="none"/>
                </dgm:alg>
                <dgm:shape xmlns:r="http://schemas.openxmlformats.org/officeDocument/2006/relationships" r:blip="">
                  <dgm:adjLst/>
                </dgm:shape>
                <dgm:presOf/>
                <dgm:choose name="Name7">
                  <dgm:if name="Name8" func="var" arg="dir" op="equ" val="norm">
                    <dgm:constrLst>
                      <dgm:constr type="w" for="ch" forName="child1" refType="w"/>
                      <dgm:constr type="h" for="ch" forName="child1" refType="h"/>
                      <dgm:constr type="t" for="ch" forName="child1"/>
                      <dgm:constr type="l" for="ch" forName="child1"/>
                      <dgm:constr type="w" for="ch" forName="child1Text" refType="w" fact="0.7"/>
                      <dgm:constr type="h" for="ch" forName="child1Text" refType="h" fact="0.75"/>
                      <dgm:constr type="t" for="ch" forName="child1Text"/>
                      <dgm:constr type="l" for="ch" forName="child1Text"/>
                    </dgm:constrLst>
                  </dgm:if>
                  <dgm:else name="Name9">
                    <dgm:constrLst>
                      <dgm:constr type="w" for="ch" forName="child1" refType="w"/>
                      <dgm:constr type="h" for="ch" forName="child1" refType="h"/>
                      <dgm:constr type="t" for="ch" forName="child1"/>
                      <dgm:constr type="r" for="ch" forName="child1" refType="w"/>
                      <dgm:constr type="w" for="ch" forName="child1Text" refType="w" fact="0.7"/>
                      <dgm:constr type="h" for="ch" forName="child1Text" refType="h" fact="0.75"/>
                      <dgm:constr type="t" for="ch" forName="child1Text"/>
                      <dgm:constr type="r" for="ch" forName="child1Text" refType="w"/>
                    </dgm:constrLst>
                  </dgm:else>
                </dgm:choose>
                <dgm:ruleLst/>
                <dgm:layoutNode name="child1" styleLbl="bgAcc1">
                  <dgm:alg type="sp"/>
                  <dgm:shape xmlns:r="http://schemas.openxmlformats.org/officeDocument/2006/relationships" type="roundRect" r:blip="" zOrderOff="-2">
                    <dgm:adjLst>
                      <dgm:adj idx="1" val="0.1"/>
                    </dgm:adjLst>
                  </dgm:shape>
                  <dgm:presOf axis="ch des" ptType="node node" st="1 1" cnt="1 0"/>
                  <dgm:constrLst/>
                  <dgm:ruleLst/>
                </dgm:layoutNode>
                <dgm:layoutNode name="child1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0"/>
          </dgm:choose>
          <dgm:choose name="Name11">
            <dgm:if name="Name12" axis="ch ch" ptType="node node" st="2 1" cnt="1 0" func="cnt" op="gte" val="1">
              <dgm:layoutNode name="child2group">
                <dgm:alg type="composite">
                  <dgm:param type="horzAlign" val="none"/>
                  <dgm:param type="vertAlign" val="none"/>
                </dgm:alg>
                <dgm:shape xmlns:r="http://schemas.openxmlformats.org/officeDocument/2006/relationships" r:blip="">
                  <dgm:adjLst/>
                </dgm:shape>
                <dgm:choose name="Name13">
                  <dgm:if name="Name14" func="var" arg="dir" op="equ" val="norm">
                    <dgm:constrLst>
                      <dgm:constr type="w" for="ch" forName="child2" refType="w"/>
                      <dgm:constr type="h" for="ch" forName="child2" refType="h"/>
                      <dgm:constr type="t" for="ch" forName="child2"/>
                      <dgm:constr type="r" for="ch" forName="child2" refType="w"/>
                      <dgm:constr type="w" for="ch" forName="child2Text" refType="w" fact="0.7"/>
                      <dgm:constr type="h" for="ch" forName="child2Text" refType="h" fact="0.75"/>
                      <dgm:constr type="t" for="ch" forName="child2Text"/>
                      <dgm:constr type="r" for="ch" forName="child2Text" refType="w"/>
                    </dgm:constrLst>
                  </dgm:if>
                  <dgm:else name="Name15">
                    <dgm:constrLst>
                      <dgm:constr type="w" for="ch" forName="child2" refType="w"/>
                      <dgm:constr type="h" for="ch" forName="child2" refType="h"/>
                      <dgm:constr type="t" for="ch" forName="child2"/>
                      <dgm:constr type="l" for="ch" forName="child2"/>
                      <dgm:constr type="w" for="ch" forName="child2Text" refType="w" fact="0.7"/>
                      <dgm:constr type="h" for="ch" forName="child2Text" refType="h" fact="0.75"/>
                      <dgm:constr type="t" for="ch" forName="child2Text"/>
                      <dgm:constr type="l" for="ch" forName="child2Text"/>
                    </dgm:constrLst>
                  </dgm:else>
                </dgm:choose>
                <dgm:ruleLst/>
                <dgm:layoutNode name="child2" styleLbl="bgAcc1">
                  <dgm:alg type="sp"/>
                  <dgm:shape xmlns:r="http://schemas.openxmlformats.org/officeDocument/2006/relationships" type="roundRect" r:blip="" zOrderOff="-2">
                    <dgm:adjLst>
                      <dgm:adj idx="1" val="0.1"/>
                    </dgm:adjLst>
                  </dgm:shape>
                  <dgm:presOf axis="ch des" ptType="node node" st="2 1" cnt="1 0"/>
                  <dgm:constrLst/>
                  <dgm:ruleLst/>
                </dgm:layoutNode>
                <dgm:layoutNode name="child2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6"/>
          </dgm:choose>
          <dgm:choose name="Name17">
            <dgm:if name="Name18" axis="ch ch" ptType="node node" st="3 1" cnt="1 0" func="cnt" op="gte" val="1">
              <dgm:layoutNode name="child3group">
                <dgm:alg type="composite">
                  <dgm:param type="horzAlign" val="none"/>
                  <dgm:param type="vertAlign" val="none"/>
                </dgm:alg>
                <dgm:shape xmlns:r="http://schemas.openxmlformats.org/officeDocument/2006/relationships" r:blip="">
                  <dgm:adjLst/>
                </dgm:shape>
                <dgm:presOf/>
                <dgm:choose name="Name19">
                  <dgm:if name="Name20" func="var" arg="dir" op="equ" val="norm">
                    <dgm:constrLst>
                      <dgm:constr type="w" for="ch" forName="child3" refType="w"/>
                      <dgm:constr type="h" for="ch" forName="child3" refType="h"/>
                      <dgm:constr type="b" for="ch" forName="child3" refType="h"/>
                      <dgm:constr type="r" for="ch" forName="child3" refType="w"/>
                      <dgm:constr type="w" for="ch" forName="child3Text" refType="w" fact="0.7"/>
                      <dgm:constr type="h" for="ch" forName="child3Text" refType="h" fact="0.75"/>
                      <dgm:constr type="b" for="ch" forName="child3Text" refType="h"/>
                      <dgm:constr type="r" for="ch" forName="child3Text" refType="w"/>
                    </dgm:constrLst>
                  </dgm:if>
                  <dgm:else name="Name21">
                    <dgm:constrLst>
                      <dgm:constr type="w" for="ch" forName="child3" refType="w"/>
                      <dgm:constr type="h" for="ch" forName="child3" refType="h"/>
                      <dgm:constr type="b" for="ch" forName="child3" refType="h"/>
                      <dgm:constr type="l" for="ch" forName="child3"/>
                      <dgm:constr type="w" for="ch" forName="child3Text" refType="w" fact="0.7"/>
                      <dgm:constr type="h" for="ch" forName="child3Text" refType="h" fact="0.75"/>
                      <dgm:constr type="b" for="ch" forName="child3Text" refType="h"/>
                      <dgm:constr type="l" for="ch" forName="child3Text"/>
                    </dgm:constrLst>
                  </dgm:else>
                </dgm:choose>
                <dgm:ruleLst/>
                <dgm:layoutNode name="child3" styleLbl="bgAcc1">
                  <dgm:alg type="sp"/>
                  <dgm:shape xmlns:r="http://schemas.openxmlformats.org/officeDocument/2006/relationships" type="roundRect" r:blip="" zOrderOff="-4">
                    <dgm:adjLst>
                      <dgm:adj idx="1" val="0.1"/>
                    </dgm:adjLst>
                  </dgm:shape>
                  <dgm:presOf axis="ch des" ptType="node node" st="3 1" cnt="1 0"/>
                  <dgm:constrLst/>
                  <dgm:ruleLst/>
                </dgm:layoutNode>
                <dgm:layoutNode name="child3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2"/>
          </dgm:choose>
          <dgm:choose name="Name23">
            <dgm:if name="Name24" axis="ch ch" ptType="node node" st="4 1" cnt="1 0" func="cnt" op="gte" val="1">
              <dgm:layoutNode name="child4group">
                <dgm:alg type="composite">
                  <dgm:param type="horzAlign" val="none"/>
                  <dgm:param type="vertAlign" val="none"/>
                </dgm:alg>
                <dgm:shape xmlns:r="http://schemas.openxmlformats.org/officeDocument/2006/relationships" r:blip="">
                  <dgm:adjLst/>
                </dgm:shape>
                <dgm:presOf/>
                <dgm:choose name="Name25">
                  <dgm:if name="Name26" func="var" arg="dir" op="equ" val="norm">
                    <dgm:constrLst>
                      <dgm:constr type="w" for="ch" forName="child4" refType="w"/>
                      <dgm:constr type="h" for="ch" forName="child4" refType="h"/>
                      <dgm:constr type="b" for="ch" forName="child4" refType="h"/>
                      <dgm:constr type="l" for="ch" forName="child4"/>
                      <dgm:constr type="w" for="ch" forName="child4Text" refType="w" fact="0.7"/>
                      <dgm:constr type="h" for="ch" forName="child4Text" refType="h" fact="0.75"/>
                      <dgm:constr type="b" for="ch" forName="child4Text" refType="h"/>
                      <dgm:constr type="l" for="ch" forName="child4Text"/>
                    </dgm:constrLst>
                  </dgm:if>
                  <dgm:else name="Name27">
                    <dgm:constrLst>
                      <dgm:constr type="w" for="ch" forName="child4" refType="w"/>
                      <dgm:constr type="h" for="ch" forName="child4" refType="h"/>
                      <dgm:constr type="b" for="ch" forName="child4" refType="h"/>
                      <dgm:constr type="r" for="ch" forName="child4" refType="w"/>
                      <dgm:constr type="w" for="ch" forName="child4Text" refType="w" fact="0.7"/>
                      <dgm:constr type="h" for="ch" forName="child4Text" refType="h" fact="0.75"/>
                      <dgm:constr type="b" for="ch" forName="child4Text" refType="h"/>
                      <dgm:constr type="r" for="ch" forName="child4Text" refType="w"/>
                    </dgm:constrLst>
                  </dgm:else>
                </dgm:choose>
                <dgm:ruleLst/>
                <dgm:layoutNode name="child4" styleLbl="bgAcc1">
                  <dgm:alg type="sp"/>
                  <dgm:shape xmlns:r="http://schemas.openxmlformats.org/officeDocument/2006/relationships" type="roundRect" r:blip="" zOrderOff="-4">
                    <dgm:adjLst>
                      <dgm:adj idx="1" val="0.1"/>
                    </dgm:adjLst>
                  </dgm:shape>
                  <dgm:presOf axis="ch des" ptType="node node" st="4 1" cnt="1 0"/>
                  <dgm:constrLst/>
                  <dgm:ruleLst/>
                </dgm:layoutNode>
                <dgm:layoutNode name="child4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4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8"/>
          </dgm:choose>
          <dgm:layoutNode name="childPlaceholder">
            <dgm:alg type="sp"/>
            <dgm:shape xmlns:r="http://schemas.openxmlformats.org/officeDocument/2006/relationships" r:blip="">
              <dgm:adjLst/>
            </dgm:shape>
            <dgm:presOf/>
            <dgm:constrLst/>
            <dgm:ruleLst/>
          </dgm:layoutNode>
        </dgm:layoutNode>
        <dgm:layoutNode name="circle">
          <dgm:alg type="composite">
            <dgm:param type="ar" val="1"/>
          </dgm:alg>
          <dgm:shape xmlns:r="http://schemas.openxmlformats.org/officeDocument/2006/relationships" r:blip="">
            <dgm:adjLst/>
          </dgm:shape>
          <dgm:presOf/>
          <dgm:choose name="Name29">
            <dgm:if name="Name30" func="var" arg="dir" op="equ" val="norm">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r" for="ch" forName="quadrant1" refType="w" fact="0.5"/>
                <dgm:constr type="r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l" for="ch" forName="quadrant2" refType="w" fact="0.5"/>
                <dgm:constr type="l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l" for="ch" forName="quadrant3" refType="w" fact="0.5"/>
                <dgm:constr type="l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r" for="ch" forName="quadrant4" refType="w" fact="0.5"/>
                <dgm:constr type="rOff" for="ch" forName="quadrant4" refType="w" fact="-0.01"/>
              </dgm:constrLst>
            </dgm:if>
            <dgm:else name="Name31">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l" for="ch" forName="quadrant1" refType="w" fact="0.5"/>
                <dgm:constr type="l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r" for="ch" forName="quadrant2" refType="w" fact="0.5"/>
                <dgm:constr type="r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r" for="ch" forName="quadrant3" refType="w" fact="0.5"/>
                <dgm:constr type="r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l" for="ch" forName="quadrant4" refType="w" fact="0.5"/>
                <dgm:constr type="lOff" for="ch" forName="quadrant4" refType="w" fact="0.01"/>
              </dgm:constrLst>
            </dgm:else>
          </dgm:choose>
          <dgm:ruleLst/>
          <dgm:layoutNode name="quadrant1" styleLbl="node1">
            <dgm:varLst>
              <dgm:chMax val="1"/>
              <dgm:bulletEnabled val="1"/>
            </dgm:varLst>
            <dgm:alg type="tx"/>
            <dgm:choose name="Name32">
              <dgm:if name="Name33" func="var" arg="dir" op="equ" val="norm">
                <dgm:shape xmlns:r="http://schemas.openxmlformats.org/officeDocument/2006/relationships" type="pieWedge" r:blip="">
                  <dgm:adjLst/>
                </dgm:shape>
              </dgm:if>
              <dgm:else name="Name34">
                <dgm:shape xmlns:r="http://schemas.openxmlformats.org/officeDocument/2006/relationships" rot="90" type="pieWedge" r:blip="">
                  <dgm:adjLst/>
                </dgm:shape>
              </dgm:else>
            </dgm:choose>
            <dgm:presOf axis="ch" ptType="node" cnt="1"/>
            <dgm:constrLst/>
            <dgm:ruleLst>
              <dgm:rule type="primFontSz" val="5" fact="NaN" max="NaN"/>
            </dgm:ruleLst>
          </dgm:layoutNode>
          <dgm:layoutNode name="quadrant2" styleLbl="node1">
            <dgm:varLst>
              <dgm:chMax val="1"/>
              <dgm:bulletEnabled val="1"/>
            </dgm:varLst>
            <dgm:alg type="tx"/>
            <dgm:choose name="Name35">
              <dgm:if name="Name36" func="var" arg="dir" op="equ" val="norm">
                <dgm:shape xmlns:r="http://schemas.openxmlformats.org/officeDocument/2006/relationships" rot="90" type="pieWedge" r:blip="">
                  <dgm:adjLst/>
                </dgm:shape>
              </dgm:if>
              <dgm:else name="Name37">
                <dgm:shape xmlns:r="http://schemas.openxmlformats.org/officeDocument/2006/relationships" type="pieWedge" r:blip="">
                  <dgm:adjLst/>
                </dgm:shape>
              </dgm:else>
            </dgm:choose>
            <dgm:presOf axis="ch" ptType="node" st="2" cnt="1"/>
            <dgm:constrLst/>
            <dgm:ruleLst>
              <dgm:rule type="primFontSz" val="5" fact="NaN" max="NaN"/>
            </dgm:ruleLst>
          </dgm:layoutNode>
          <dgm:layoutNode name="quadrant3" styleLbl="node1">
            <dgm:varLst>
              <dgm:chMax val="1"/>
              <dgm:bulletEnabled val="1"/>
            </dgm:varLst>
            <dgm:alg type="tx"/>
            <dgm:choose name="Name38">
              <dgm:if name="Name39" func="var" arg="dir" op="equ" val="norm">
                <dgm:shape xmlns:r="http://schemas.openxmlformats.org/officeDocument/2006/relationships" rot="180" type="pieWedge" r:blip="">
                  <dgm:adjLst/>
                </dgm:shape>
              </dgm:if>
              <dgm:else name="Name40">
                <dgm:shape xmlns:r="http://schemas.openxmlformats.org/officeDocument/2006/relationships" rot="270" type="pieWedge" r:blip="">
                  <dgm:adjLst/>
                </dgm:shape>
              </dgm:else>
            </dgm:choose>
            <dgm:presOf axis="ch" ptType="node" st="3" cnt="1"/>
            <dgm:constrLst/>
            <dgm:ruleLst>
              <dgm:rule type="primFontSz" val="5" fact="NaN" max="NaN"/>
            </dgm:ruleLst>
          </dgm:layoutNode>
          <dgm:layoutNode name="quadrant4" styleLbl="node1">
            <dgm:varLst>
              <dgm:chMax val="1"/>
              <dgm:bulletEnabled val="1"/>
            </dgm:varLst>
            <dgm:alg type="tx"/>
            <dgm:choose name="Name41">
              <dgm:if name="Name42" func="var" arg="dir" op="equ" val="norm">
                <dgm:shape xmlns:r="http://schemas.openxmlformats.org/officeDocument/2006/relationships" rot="270" type="pieWedge" r:blip="">
                  <dgm:adjLst/>
                </dgm:shape>
              </dgm:if>
              <dgm:else name="Name43">
                <dgm:shape xmlns:r="http://schemas.openxmlformats.org/officeDocument/2006/relationships" rot="180" type="pieWedge" r:blip="">
                  <dgm:adjLst/>
                </dgm:shape>
              </dgm:else>
            </dgm:choose>
            <dgm:presOf axis="ch" ptType="node" st="4" cnt="1"/>
            <dgm:constrLst/>
            <dgm:ruleLst>
              <dgm:rule type="primFontSz" val="5" fact="NaN" max="NaN"/>
            </dgm:ruleLst>
          </dgm:layoutNode>
          <dgm:layoutNode name="quadrantPlaceholder">
            <dgm:alg type="sp"/>
            <dgm:shape xmlns:r="http://schemas.openxmlformats.org/officeDocument/2006/relationships" r:blip="">
              <dgm:adjLst/>
            </dgm:shape>
            <dgm:presOf/>
            <dgm:constrLst/>
            <dgm:ruleLst/>
          </dgm:layoutNode>
        </dgm:layoutNode>
        <dgm:layoutNode name="center1" styleLbl="fgShp">
          <dgm:alg type="sp"/>
          <dgm:choose name="Name44">
            <dgm:if name="Name45" func="var" arg="dir" op="equ" val="norm">
              <dgm:shape xmlns:r="http://schemas.openxmlformats.org/officeDocument/2006/relationships" type="circularArrow" r:blip="" zOrderOff="16">
                <dgm:adjLst/>
              </dgm:shape>
            </dgm:if>
            <dgm:else name="Name46">
              <dgm:shape xmlns:r="http://schemas.openxmlformats.org/officeDocument/2006/relationships" rot="180" type="leftCircularArrow" r:blip="" zOrderOff="16">
                <dgm:adjLst/>
              </dgm:shape>
            </dgm:else>
          </dgm:choose>
          <dgm:presOf/>
          <dgm:constrLst/>
          <dgm:ruleLst/>
        </dgm:layoutNode>
        <dgm:layoutNode name="center2" styleLbl="fgShp">
          <dgm:alg type="sp"/>
          <dgm:choose name="Name47">
            <dgm:if name="Name48" func="var" arg="dir" op="equ" val="norm">
              <dgm:shape xmlns:r="http://schemas.openxmlformats.org/officeDocument/2006/relationships" rot="180" type="circularArrow" r:blip="" zOrderOff="16">
                <dgm:adjLst/>
              </dgm:shape>
            </dgm:if>
            <dgm:else name="Name49">
              <dgm:shape xmlns:r="http://schemas.openxmlformats.org/officeDocument/2006/relationships" type="leftCircularArrow" r:blip="" zOrderOff="16">
                <dgm:adjLst/>
              </dgm:shape>
            </dgm:else>
          </dgm:choose>
          <dgm:presOf/>
          <dgm:constrLst/>
          <dgm:ruleLst/>
        </dgm:layoutNode>
      </dgm:if>
      <dgm:else name="Name50"/>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21.w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23.wmf"/><Relationship Id="rId1" Type="http://schemas.openxmlformats.org/officeDocument/2006/relationships/image" Target="../media/image22.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23.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3962400" cy="344488"/>
          </a:xfrm>
          <a:prstGeom prst="rect">
            <a:avLst/>
          </a:prstGeom>
        </p:spPr>
        <p:txBody>
          <a:bodyPr vert="horz" lIns="91440" tIns="45720" rIns="91440" bIns="45720" rtlCol="0"/>
          <a:lstStyle>
            <a:lvl1pPr algn="l">
              <a:defRPr sz="1200"/>
            </a:lvl1pPr>
          </a:lstStyle>
          <a:p>
            <a:endParaRPr lang="it-IT" dirty="0">
              <a:latin typeface="Arial"/>
            </a:endParaRPr>
          </a:p>
        </p:txBody>
      </p:sp>
      <p:sp>
        <p:nvSpPr>
          <p:cNvPr id="3" name="Segnaposto data 2"/>
          <p:cNvSpPr>
            <a:spLocks noGrp="1"/>
          </p:cNvSpPr>
          <p:nvPr>
            <p:ph type="dt" sz="quarter" idx="1"/>
          </p:nvPr>
        </p:nvSpPr>
        <p:spPr>
          <a:xfrm>
            <a:off x="5180013" y="0"/>
            <a:ext cx="3962400" cy="344488"/>
          </a:xfrm>
          <a:prstGeom prst="rect">
            <a:avLst/>
          </a:prstGeom>
        </p:spPr>
        <p:txBody>
          <a:bodyPr vert="horz" lIns="91440" tIns="45720" rIns="91440" bIns="45720" rtlCol="0"/>
          <a:lstStyle>
            <a:lvl1pPr algn="r">
              <a:defRPr sz="1200"/>
            </a:lvl1pPr>
          </a:lstStyle>
          <a:p>
            <a:fld id="{C07FCBC5-20FD-4FA1-A9EE-BE231A5A0715}" type="datetimeFigureOut">
              <a:rPr lang="it-IT" smtClean="0">
                <a:latin typeface="Arial"/>
              </a:rPr>
              <a:pPr/>
              <a:t>18/08/2017</a:t>
            </a:fld>
            <a:endParaRPr lang="it-IT" dirty="0">
              <a:latin typeface="Arial"/>
            </a:endParaRPr>
          </a:p>
        </p:txBody>
      </p:sp>
      <p:sp>
        <p:nvSpPr>
          <p:cNvPr id="4" name="Segnaposto piè di pagina 3"/>
          <p:cNvSpPr>
            <a:spLocks noGrp="1"/>
          </p:cNvSpPr>
          <p:nvPr>
            <p:ph type="ftr" sz="quarter" idx="2"/>
          </p:nvPr>
        </p:nvSpPr>
        <p:spPr>
          <a:xfrm>
            <a:off x="0" y="6513513"/>
            <a:ext cx="3962400" cy="344487"/>
          </a:xfrm>
          <a:prstGeom prst="rect">
            <a:avLst/>
          </a:prstGeom>
        </p:spPr>
        <p:txBody>
          <a:bodyPr vert="horz" lIns="91440" tIns="45720" rIns="91440" bIns="45720" rtlCol="0" anchor="b"/>
          <a:lstStyle>
            <a:lvl1pPr algn="l">
              <a:defRPr sz="1200"/>
            </a:lvl1pPr>
          </a:lstStyle>
          <a:p>
            <a:endParaRPr lang="it-IT" dirty="0">
              <a:latin typeface="Arial"/>
            </a:endParaRPr>
          </a:p>
        </p:txBody>
      </p:sp>
      <p:sp>
        <p:nvSpPr>
          <p:cNvPr id="5" name="Segnaposto numero diapositiva 4"/>
          <p:cNvSpPr>
            <a:spLocks noGrp="1"/>
          </p:cNvSpPr>
          <p:nvPr>
            <p:ph type="sldNum" sz="quarter" idx="3"/>
          </p:nvPr>
        </p:nvSpPr>
        <p:spPr>
          <a:xfrm>
            <a:off x="5180013" y="6513513"/>
            <a:ext cx="3962400" cy="344487"/>
          </a:xfrm>
          <a:prstGeom prst="rect">
            <a:avLst/>
          </a:prstGeom>
        </p:spPr>
        <p:txBody>
          <a:bodyPr vert="horz" lIns="91440" tIns="45720" rIns="91440" bIns="45720" rtlCol="0" anchor="b"/>
          <a:lstStyle>
            <a:lvl1pPr algn="r">
              <a:defRPr sz="1200"/>
            </a:lvl1pPr>
          </a:lstStyle>
          <a:p>
            <a:fld id="{35B36636-2A58-4A47-9C78-45EBE7EF9A9B}" type="slidenum">
              <a:rPr lang="it-IT" smtClean="0">
                <a:latin typeface="Arial"/>
              </a:rPr>
              <a:pPr/>
              <a:t>‹#›</a:t>
            </a:fld>
            <a:endParaRPr lang="it-IT" dirty="0">
              <a:latin typeface="Arial"/>
            </a:endParaRPr>
          </a:p>
        </p:txBody>
      </p:sp>
    </p:spTree>
    <p:extLst>
      <p:ext uri="{BB962C8B-B14F-4D97-AF65-F5344CB8AC3E}">
        <p14:creationId xmlns:p14="http://schemas.microsoft.com/office/powerpoint/2010/main" val="103492963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3962400" cy="344488"/>
          </a:xfrm>
          <a:prstGeom prst="rect">
            <a:avLst/>
          </a:prstGeom>
        </p:spPr>
        <p:txBody>
          <a:bodyPr vert="horz" lIns="91440" tIns="45720" rIns="91440" bIns="45720" rtlCol="0"/>
          <a:lstStyle>
            <a:lvl1pPr algn="l">
              <a:defRPr sz="1200">
                <a:latin typeface="Arial"/>
              </a:defRPr>
            </a:lvl1pPr>
          </a:lstStyle>
          <a:p>
            <a:endParaRPr lang="it-IT" dirty="0"/>
          </a:p>
        </p:txBody>
      </p:sp>
      <p:sp>
        <p:nvSpPr>
          <p:cNvPr id="3" name="Segnaposto data 2"/>
          <p:cNvSpPr>
            <a:spLocks noGrp="1"/>
          </p:cNvSpPr>
          <p:nvPr>
            <p:ph type="dt" idx="1"/>
          </p:nvPr>
        </p:nvSpPr>
        <p:spPr>
          <a:xfrm>
            <a:off x="5180013" y="0"/>
            <a:ext cx="3962400" cy="344488"/>
          </a:xfrm>
          <a:prstGeom prst="rect">
            <a:avLst/>
          </a:prstGeom>
        </p:spPr>
        <p:txBody>
          <a:bodyPr vert="horz" lIns="91440" tIns="45720" rIns="91440" bIns="45720" rtlCol="0"/>
          <a:lstStyle>
            <a:lvl1pPr algn="r">
              <a:defRPr sz="1200">
                <a:latin typeface="Arial"/>
              </a:defRPr>
            </a:lvl1pPr>
          </a:lstStyle>
          <a:p>
            <a:fld id="{8466A627-F93F-4E67-AB12-F54C78B1B46D}" type="datetimeFigureOut">
              <a:rPr lang="it-IT" smtClean="0"/>
              <a:pPr/>
              <a:t>18/08/2017</a:t>
            </a:fld>
            <a:endParaRPr lang="it-IT" dirty="0"/>
          </a:p>
        </p:txBody>
      </p:sp>
      <p:sp>
        <p:nvSpPr>
          <p:cNvPr id="4" name="Segnaposto immagine diapositiva 3"/>
          <p:cNvSpPr>
            <a:spLocks noGrp="1" noRot="1" noChangeAspect="1"/>
          </p:cNvSpPr>
          <p:nvPr>
            <p:ph type="sldImg" idx="2"/>
          </p:nvPr>
        </p:nvSpPr>
        <p:spPr>
          <a:xfrm>
            <a:off x="2514600" y="857250"/>
            <a:ext cx="4114800" cy="2314575"/>
          </a:xfrm>
          <a:prstGeom prst="rect">
            <a:avLst/>
          </a:prstGeom>
          <a:noFill/>
          <a:ln w="12700">
            <a:solidFill>
              <a:prstClr val="black"/>
            </a:solidFill>
          </a:ln>
        </p:spPr>
        <p:txBody>
          <a:bodyPr vert="horz" lIns="91440" tIns="45720" rIns="91440" bIns="45720" rtlCol="0" anchor="ctr"/>
          <a:lstStyle/>
          <a:p>
            <a:endParaRPr lang="it-IT" dirty="0"/>
          </a:p>
        </p:txBody>
      </p:sp>
      <p:sp>
        <p:nvSpPr>
          <p:cNvPr id="5" name="Segnaposto note 4"/>
          <p:cNvSpPr>
            <a:spLocks noGrp="1"/>
          </p:cNvSpPr>
          <p:nvPr>
            <p:ph type="body" sz="quarter" idx="3"/>
          </p:nvPr>
        </p:nvSpPr>
        <p:spPr>
          <a:xfrm>
            <a:off x="914400" y="3300413"/>
            <a:ext cx="7315200" cy="2700337"/>
          </a:xfrm>
          <a:prstGeom prst="rect">
            <a:avLst/>
          </a:prstGeom>
        </p:spPr>
        <p:txBody>
          <a:bodyPr vert="horz" lIns="91440" tIns="45720" rIns="91440" bIns="45720" rtlCol="0"/>
          <a:lstStyle/>
          <a:p>
            <a:pPr lvl="0"/>
            <a:r>
              <a:rPr lang="it-IT" dirty="0" smtClean="0"/>
              <a:t>Fare clic per modificare stili del testo dello schema</a:t>
            </a:r>
          </a:p>
          <a:p>
            <a:pPr lvl="1"/>
            <a:r>
              <a:rPr lang="it-IT" dirty="0" smtClean="0"/>
              <a:t>Secondo livello</a:t>
            </a:r>
          </a:p>
          <a:p>
            <a:pPr lvl="2"/>
            <a:r>
              <a:rPr lang="it-IT" dirty="0" smtClean="0"/>
              <a:t>Terzo livello</a:t>
            </a:r>
          </a:p>
          <a:p>
            <a:pPr lvl="3"/>
            <a:r>
              <a:rPr lang="it-IT" dirty="0" smtClean="0"/>
              <a:t>Quarto livello</a:t>
            </a:r>
          </a:p>
          <a:p>
            <a:pPr lvl="4"/>
            <a:r>
              <a:rPr lang="it-IT" dirty="0" smtClean="0"/>
              <a:t>Quinto livello</a:t>
            </a:r>
            <a:endParaRPr lang="it-IT" dirty="0"/>
          </a:p>
        </p:txBody>
      </p:sp>
      <p:sp>
        <p:nvSpPr>
          <p:cNvPr id="6" name="Segnaposto piè di pagina 5"/>
          <p:cNvSpPr>
            <a:spLocks noGrp="1"/>
          </p:cNvSpPr>
          <p:nvPr>
            <p:ph type="ftr" sz="quarter" idx="4"/>
          </p:nvPr>
        </p:nvSpPr>
        <p:spPr>
          <a:xfrm>
            <a:off x="0" y="6513513"/>
            <a:ext cx="3962400" cy="344487"/>
          </a:xfrm>
          <a:prstGeom prst="rect">
            <a:avLst/>
          </a:prstGeom>
        </p:spPr>
        <p:txBody>
          <a:bodyPr vert="horz" lIns="91440" tIns="45720" rIns="91440" bIns="45720" rtlCol="0" anchor="b"/>
          <a:lstStyle>
            <a:lvl1pPr algn="l">
              <a:defRPr sz="1200">
                <a:latin typeface="Arial"/>
              </a:defRPr>
            </a:lvl1pPr>
          </a:lstStyle>
          <a:p>
            <a:endParaRPr lang="it-IT" dirty="0"/>
          </a:p>
        </p:txBody>
      </p:sp>
      <p:sp>
        <p:nvSpPr>
          <p:cNvPr id="7" name="Segnaposto numero diapositiva 6"/>
          <p:cNvSpPr>
            <a:spLocks noGrp="1"/>
          </p:cNvSpPr>
          <p:nvPr>
            <p:ph type="sldNum" sz="quarter" idx="5"/>
          </p:nvPr>
        </p:nvSpPr>
        <p:spPr>
          <a:xfrm>
            <a:off x="5180013" y="6513513"/>
            <a:ext cx="3962400" cy="344487"/>
          </a:xfrm>
          <a:prstGeom prst="rect">
            <a:avLst/>
          </a:prstGeom>
        </p:spPr>
        <p:txBody>
          <a:bodyPr vert="horz" lIns="91440" tIns="45720" rIns="91440" bIns="45720" rtlCol="0" anchor="b"/>
          <a:lstStyle>
            <a:lvl1pPr algn="r">
              <a:defRPr sz="1200">
                <a:latin typeface="Arial"/>
              </a:defRPr>
            </a:lvl1pPr>
          </a:lstStyle>
          <a:p>
            <a:fld id="{064F03E7-8122-4749-B30D-8763C2AF2668}" type="slidenum">
              <a:rPr lang="it-IT" smtClean="0"/>
              <a:pPr/>
              <a:t>‹#›</a:t>
            </a:fld>
            <a:endParaRPr lang="it-IT" dirty="0"/>
          </a:p>
        </p:txBody>
      </p:sp>
    </p:spTree>
    <p:extLst>
      <p:ext uri="{BB962C8B-B14F-4D97-AF65-F5344CB8AC3E}">
        <p14:creationId xmlns:p14="http://schemas.microsoft.com/office/powerpoint/2010/main" val="3540538587"/>
      </p:ext>
    </p:extLst>
  </p:cSld>
  <p:clrMap bg1="lt1" tx1="dk1" bg2="lt2" tx2="dk2" accent1="accent1" accent2="accent2" accent3="accent3" accent4="accent4" accent5="accent5" accent6="accent6" hlink="hlink" folHlink="folHlink"/>
  <p:notesStyle>
    <a:lvl1pPr marL="0" algn="l" defTabSz="715792" rtl="0" eaLnBrk="1" latinLnBrk="0" hangingPunct="1">
      <a:defRPr sz="900" kern="1200">
        <a:solidFill>
          <a:schemeClr val="tx1"/>
        </a:solidFill>
        <a:latin typeface="Arial"/>
        <a:ea typeface="+mn-ea"/>
        <a:cs typeface="+mn-cs"/>
      </a:defRPr>
    </a:lvl1pPr>
    <a:lvl2pPr marL="357896" algn="l" defTabSz="715792" rtl="0" eaLnBrk="1" latinLnBrk="0" hangingPunct="1">
      <a:defRPr sz="900" kern="1200">
        <a:solidFill>
          <a:schemeClr val="tx1"/>
        </a:solidFill>
        <a:latin typeface="Arial"/>
        <a:ea typeface="+mn-ea"/>
        <a:cs typeface="+mn-cs"/>
      </a:defRPr>
    </a:lvl2pPr>
    <a:lvl3pPr marL="715792" algn="l" defTabSz="715792" rtl="0" eaLnBrk="1" latinLnBrk="0" hangingPunct="1">
      <a:defRPr sz="900" kern="1200">
        <a:solidFill>
          <a:schemeClr val="tx1"/>
        </a:solidFill>
        <a:latin typeface="Arial"/>
        <a:ea typeface="+mn-ea"/>
        <a:cs typeface="+mn-cs"/>
      </a:defRPr>
    </a:lvl3pPr>
    <a:lvl4pPr marL="1073688" algn="l" defTabSz="715792" rtl="0" eaLnBrk="1" latinLnBrk="0" hangingPunct="1">
      <a:defRPr sz="900" kern="1200">
        <a:solidFill>
          <a:schemeClr val="tx1"/>
        </a:solidFill>
        <a:latin typeface="Arial"/>
        <a:ea typeface="+mn-ea"/>
        <a:cs typeface="+mn-cs"/>
      </a:defRPr>
    </a:lvl4pPr>
    <a:lvl5pPr marL="1431585" algn="l" defTabSz="715792" rtl="0" eaLnBrk="1" latinLnBrk="0" hangingPunct="1">
      <a:defRPr sz="900" kern="1200">
        <a:solidFill>
          <a:schemeClr val="tx1"/>
        </a:solidFill>
        <a:latin typeface="Arial"/>
        <a:ea typeface="+mn-ea"/>
        <a:cs typeface="+mn-cs"/>
      </a:defRPr>
    </a:lvl5pPr>
    <a:lvl6pPr marL="1789481" algn="l" defTabSz="715792" rtl="0" eaLnBrk="1" latinLnBrk="0" hangingPunct="1">
      <a:defRPr sz="900" kern="1200">
        <a:solidFill>
          <a:schemeClr val="tx1"/>
        </a:solidFill>
        <a:latin typeface="+mn-lt"/>
        <a:ea typeface="+mn-ea"/>
        <a:cs typeface="+mn-cs"/>
      </a:defRPr>
    </a:lvl6pPr>
    <a:lvl7pPr marL="2147377" algn="l" defTabSz="715792" rtl="0" eaLnBrk="1" latinLnBrk="0" hangingPunct="1">
      <a:defRPr sz="900" kern="1200">
        <a:solidFill>
          <a:schemeClr val="tx1"/>
        </a:solidFill>
        <a:latin typeface="+mn-lt"/>
        <a:ea typeface="+mn-ea"/>
        <a:cs typeface="+mn-cs"/>
      </a:defRPr>
    </a:lvl7pPr>
    <a:lvl8pPr marL="2505273" algn="l" defTabSz="715792" rtl="0" eaLnBrk="1" latinLnBrk="0" hangingPunct="1">
      <a:defRPr sz="900" kern="1200">
        <a:solidFill>
          <a:schemeClr val="tx1"/>
        </a:solidFill>
        <a:latin typeface="+mn-lt"/>
        <a:ea typeface="+mn-ea"/>
        <a:cs typeface="+mn-cs"/>
      </a:defRPr>
    </a:lvl8pPr>
    <a:lvl9pPr marL="2863169" algn="l" defTabSz="715792" rtl="0" eaLnBrk="1" latinLnBrk="0" hangingPunct="1">
      <a:defRPr sz="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www.google.co.uk/search?rlz=1C1CAFA_enIT641IT641&amp;q=maharashtra+area&amp;stick=H4sIAAAAAAAAAOPgE-LQz9U3MDUtK9KSyk620s_JT04syczPgzOsEotSEwFLdh5GKAAAAA&amp;sa=X&amp;ved=0ahUKEwjlp5zUnvnTAhUsBcAKHYC-Cy4Q6BMIoQEoADAX" TargetMode="External"/><Relationship Id="rId2" Type="http://schemas.openxmlformats.org/officeDocument/2006/relationships/slide" Target="../slides/slide68.xml"/><Relationship Id="rId1" Type="http://schemas.openxmlformats.org/officeDocument/2006/relationships/notesMaster" Target="../notesMasters/notesMaster1.xml"/><Relationship Id="rId6" Type="http://schemas.openxmlformats.org/officeDocument/2006/relationships/hyperlink" Target="https://www.google.co.uk/search?rlz=1C1CAFA_enIT641IT641&amp;q=maharashtra+capital&amp;stick=H4sIAAAAAAAAAOPgE-LQz9U3MDUtK9LSyU620s_JT04syczP009Myc3MyywuKQJyy1LjUzLLMouB4lbJiQWZJYk5ABngfI86AAAA&amp;sa=X&amp;ved=0ahUKEwjlp5zUnvnTAhUsBcAKHYC-Cy4Q6BMIqgEoADAa" TargetMode="External"/><Relationship Id="rId5" Type="http://schemas.openxmlformats.org/officeDocument/2006/relationships/hyperlink" Target="https://www.google.co.uk/search?rlz=1C1CAFA_enIT641IT641&amp;q=maharashtra+population&amp;stick=H4sIAAAAAAAAAOPgE-LQz9U3MDUtK9LSyk620s_JT04syczP0y8uAdLFJZnJiTnxRanpQCGrgvyC0hywLABhLE97OAAAAA&amp;sa=X&amp;ved=0ahUKEwjlp5zUnvnTAhUsBcAKHYC-Cy4Q6BMIpwEoADAZ" TargetMode="External"/><Relationship Id="rId4" Type="http://schemas.openxmlformats.org/officeDocument/2006/relationships/hyperlink" Target="https://www.google.co.uk/search?rlz=1C1CAFA_enIT641IT641&amp;q=maharashtra+founded&amp;stick=H4sIAAAAAAAAAOPgE-LQz9U3MDUtK9JSzk620s_JT04syczP009JLElNiYdxrdLyS_NSUlMAvIvYlTEAAAA&amp;sa=X&amp;ved=0ahUKEwjlp5zUnvnTAhUsBcAKHYC-Cy4Q6BMIpAEoADAY" TargetMode="Externa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8" Type="http://schemas.openxmlformats.org/officeDocument/2006/relationships/hyperlink" Target="https://en.wikipedia.org/wiki/Creep_(deformation)" TargetMode="External"/><Relationship Id="rId13" Type="http://schemas.openxmlformats.org/officeDocument/2006/relationships/hyperlink" Target="https://en.wikipedia.org/wiki/Shear_strength" TargetMode="External"/><Relationship Id="rId3" Type="http://schemas.openxmlformats.org/officeDocument/2006/relationships/hyperlink" Target="https://en.wikipedia.org/w/index.php?title=Slope_stability_analysis&amp;action=edit&amp;section=10" TargetMode="External"/><Relationship Id="rId7" Type="http://schemas.openxmlformats.org/officeDocument/2006/relationships/hyperlink" Target="https://en.wikipedia.org/wiki/Brittle_fracture" TargetMode="External"/><Relationship Id="rId12" Type="http://schemas.openxmlformats.org/officeDocument/2006/relationships/hyperlink" Target="https://en.wikipedia.org/wiki/Probability" TargetMode="External"/><Relationship Id="rId17" Type="http://schemas.openxmlformats.org/officeDocument/2006/relationships/hyperlink" Target="https://en.wiktionary.org/wiki/assumption" TargetMode="External"/><Relationship Id="rId2" Type="http://schemas.openxmlformats.org/officeDocument/2006/relationships/slide" Target="../slides/slide92.xml"/><Relationship Id="rId16" Type="http://schemas.openxmlformats.org/officeDocument/2006/relationships/hyperlink" Target="https://en.wikipedia.org/wiki/Slope_stability" TargetMode="External"/><Relationship Id="rId1" Type="http://schemas.openxmlformats.org/officeDocument/2006/relationships/notesMaster" Target="../notesMasters/notesMaster1.xml"/><Relationship Id="rId6" Type="http://schemas.openxmlformats.org/officeDocument/2006/relationships/hyperlink" Target="https://en.wikipedia.org/wiki/Deformation_(mechanics)" TargetMode="External"/><Relationship Id="rId11" Type="http://schemas.openxmlformats.org/officeDocument/2006/relationships/hyperlink" Target="https://en.wikipedia.org/wiki/Risk_assessment" TargetMode="External"/><Relationship Id="rId5" Type="http://schemas.openxmlformats.org/officeDocument/2006/relationships/hyperlink" Target="https://en.wikipedia.org/wiki/Three-dimensional_space" TargetMode="External"/><Relationship Id="rId15" Type="http://schemas.openxmlformats.org/officeDocument/2006/relationships/hyperlink" Target="https://en.wikipedia.org/wiki/Shear_strength_(soil)" TargetMode="External"/><Relationship Id="rId10" Type="http://schemas.openxmlformats.org/officeDocument/2006/relationships/hyperlink" Target="https://en.wikipedia.org/wiki/Numerical_analysis" TargetMode="External"/><Relationship Id="rId4" Type="http://schemas.openxmlformats.org/officeDocument/2006/relationships/hyperlink" Target="https://en.wikipedia.org/wiki/Slope_stability_analysis" TargetMode="External"/><Relationship Id="rId9" Type="http://schemas.openxmlformats.org/officeDocument/2006/relationships/hyperlink" Target="https://en.wikipedia.org/wiki/Soil_liquefaction" TargetMode="External"/><Relationship Id="rId14" Type="http://schemas.openxmlformats.org/officeDocument/2006/relationships/hyperlink" Target="https://en.wikipedia.org/wiki/Mohr-Coulomb_theory" TargetMode="Externa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14600" y="857250"/>
            <a:ext cx="4114800" cy="2314575"/>
          </a:xfrm>
        </p:spPr>
      </p:sp>
      <p:sp>
        <p:nvSpPr>
          <p:cNvPr id="3" name="Notes Placeholder 2"/>
          <p:cNvSpPr>
            <a:spLocks noGrp="1"/>
          </p:cNvSpPr>
          <p:nvPr>
            <p:ph type="body" idx="1"/>
          </p:nvPr>
        </p:nvSpPr>
        <p:spPr/>
        <p:txBody>
          <a:bodyPr>
            <a:normAutofit/>
          </a:bodyPr>
          <a:lstStyle/>
          <a:p>
            <a:pPr marL="0" marR="0" indent="0" algn="l" defTabSz="715792" rtl="0" eaLnBrk="1" fontAlgn="auto" latinLnBrk="0" hangingPunct="1">
              <a:lnSpc>
                <a:spcPct val="100000"/>
              </a:lnSpc>
              <a:spcBef>
                <a:spcPts val="0"/>
              </a:spcBef>
              <a:spcAft>
                <a:spcPts val="0"/>
              </a:spcAft>
              <a:buClrTx/>
              <a:buSzTx/>
              <a:buFontTx/>
              <a:buNone/>
              <a:tabLst/>
              <a:defRPr/>
            </a:pPr>
            <a:r>
              <a:rPr lang="en-US" sz="1200" b="0" i="0" kern="1200" dirty="0" smtClean="0">
                <a:solidFill>
                  <a:schemeClr val="tx1"/>
                </a:solidFill>
                <a:latin typeface="Arial"/>
                <a:ea typeface="+mn-ea"/>
                <a:cs typeface="+mn-cs"/>
              </a:rPr>
              <a:t>According to NDMA India, India has the highest mountain chain on earth, the Himalayas, which are formed due to collision of Indian and Eurasian plate, the northward movement of the Indian plate towards China causes continuous stress on the rocks rendering them friable, weak and prone to landslides and earthquakes. The slow motion of the Indian crust, about 5 cm/year accumulates stress to which natural disasters are attributed. Some landslides make unique, and unparalleled catastrophes. </a:t>
            </a:r>
            <a:r>
              <a:rPr lang="en-US" sz="900" b="0" i="0" kern="1200" dirty="0" smtClean="0">
                <a:solidFill>
                  <a:schemeClr val="tx1"/>
                </a:solidFill>
                <a:latin typeface="Arial"/>
                <a:ea typeface="+mn-ea"/>
                <a:cs typeface="+mn-cs"/>
              </a:rPr>
              <a:t>Landslides and avalanches are among the major hydro-geological hazards that affect large parts of India besides the Himalayas, the Northeastern hill ranges, the Western Ghats, the </a:t>
            </a:r>
            <a:r>
              <a:rPr lang="en-US" sz="900" b="0" i="0" kern="1200" dirty="0" err="1" smtClean="0">
                <a:solidFill>
                  <a:schemeClr val="tx1"/>
                </a:solidFill>
                <a:latin typeface="Arial"/>
                <a:ea typeface="+mn-ea"/>
                <a:cs typeface="+mn-cs"/>
              </a:rPr>
              <a:t>Nilgiris</a:t>
            </a:r>
            <a:r>
              <a:rPr lang="en-US" sz="900" b="0" i="0" kern="1200" dirty="0" smtClean="0">
                <a:solidFill>
                  <a:schemeClr val="tx1"/>
                </a:solidFill>
                <a:latin typeface="Arial"/>
                <a:ea typeface="+mn-ea"/>
                <a:cs typeface="+mn-cs"/>
              </a:rPr>
              <a:t>, the Eastern Ghats and the </a:t>
            </a:r>
            <a:r>
              <a:rPr lang="en-US" sz="900" b="0" i="0" kern="1200" dirty="0" err="1" smtClean="0">
                <a:solidFill>
                  <a:schemeClr val="tx1"/>
                </a:solidFill>
                <a:latin typeface="Arial"/>
                <a:ea typeface="+mn-ea"/>
                <a:cs typeface="+mn-cs"/>
              </a:rPr>
              <a:t>Vindhyans</a:t>
            </a:r>
            <a:r>
              <a:rPr lang="en-US" sz="900" b="0" i="0" kern="1200" dirty="0" smtClean="0">
                <a:solidFill>
                  <a:schemeClr val="tx1"/>
                </a:solidFill>
                <a:latin typeface="Arial"/>
                <a:ea typeface="+mn-ea"/>
                <a:cs typeface="+mn-cs"/>
              </a:rPr>
              <a:t>, in that order, covering about 15 % of the landmass. The Himalayas alone count for landslides of every fame, name and description- big and small, quick and creeping, ancient and new. The Northeastern region is badly affected by landslide problems of a bewildering variety. Landslides in the Darjeeling district of West Bengal as also those in Sikkim, Mizoram, Tripura, Meghalaya, Assam, Nagaland and Arunachal Pradesh pose chronic problems, causing recurring economic losses worth billions of rupees. A different variety of landslides, characterized by a lateritic cap, pose constant threat to the Western Ghats in the South, along the steep slopes overlooking the </a:t>
            </a:r>
            <a:r>
              <a:rPr lang="en-US" sz="900" b="0" i="0" kern="1200" dirty="0" err="1" smtClean="0">
                <a:solidFill>
                  <a:schemeClr val="tx1"/>
                </a:solidFill>
                <a:latin typeface="Arial"/>
                <a:ea typeface="+mn-ea"/>
                <a:cs typeface="+mn-cs"/>
              </a:rPr>
              <a:t>Konkan</a:t>
            </a:r>
            <a:r>
              <a:rPr lang="en-US" sz="900" b="0" i="0" kern="1200" dirty="0" smtClean="0">
                <a:solidFill>
                  <a:schemeClr val="tx1"/>
                </a:solidFill>
                <a:latin typeface="Arial"/>
                <a:ea typeface="+mn-ea"/>
                <a:cs typeface="+mn-cs"/>
              </a:rPr>
              <a:t> coast besides </a:t>
            </a:r>
            <a:r>
              <a:rPr lang="en-US" sz="900" b="0" i="0" kern="1200" dirty="0" err="1" smtClean="0">
                <a:solidFill>
                  <a:schemeClr val="tx1"/>
                </a:solidFill>
                <a:latin typeface="Arial"/>
                <a:ea typeface="+mn-ea"/>
                <a:cs typeface="+mn-cs"/>
              </a:rPr>
              <a:t>Nilgiris</a:t>
            </a:r>
            <a:r>
              <a:rPr lang="en-US" sz="900" b="0" i="0" kern="1200" dirty="0" smtClean="0">
                <a:solidFill>
                  <a:schemeClr val="tx1"/>
                </a:solidFill>
                <a:latin typeface="Arial"/>
                <a:ea typeface="+mn-ea"/>
                <a:cs typeface="+mn-cs"/>
              </a:rPr>
              <a:t>, which is highly landslide prone.</a:t>
            </a:r>
            <a:endParaRPr lang="en-US" dirty="0" smtClean="0"/>
          </a:p>
          <a:p>
            <a:endParaRPr lang="en-US" dirty="0"/>
          </a:p>
        </p:txBody>
      </p:sp>
      <p:sp>
        <p:nvSpPr>
          <p:cNvPr id="4" name="Slide Number Placeholder 3"/>
          <p:cNvSpPr>
            <a:spLocks noGrp="1"/>
          </p:cNvSpPr>
          <p:nvPr>
            <p:ph type="sldNum" sz="quarter" idx="10"/>
          </p:nvPr>
        </p:nvSpPr>
        <p:spPr/>
        <p:txBody>
          <a:bodyPr/>
          <a:lstStyle/>
          <a:p>
            <a:fld id="{064F03E7-8122-4749-B30D-8763C2AF2668}" type="slidenum">
              <a:rPr lang="it-IT" smtClean="0"/>
              <a:pPr/>
              <a:t>3</a:t>
            </a:fld>
            <a:endParaRPr lang="it-IT"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268010" indent="-268010" defTabSz="357347" eaLnBrk="0" hangingPunct="0">
              <a:lnSpc>
                <a:spcPct val="150000"/>
              </a:lnSpc>
              <a:spcBef>
                <a:spcPct val="20000"/>
              </a:spcBef>
              <a:buFont typeface="Wingdings" pitchFamily="2" charset="2"/>
              <a:buChar char="Ø"/>
              <a:defRPr/>
            </a:pPr>
            <a:r>
              <a:rPr lang="en-US" dirty="0" smtClean="0"/>
              <a:t>Increasing development of road networks in the hilly terrains, there is a need to stabilize rock slopes for this increased exposure to rockfall</a:t>
            </a:r>
          </a:p>
          <a:p>
            <a:pPr marL="268010" indent="-268010" defTabSz="357347" eaLnBrk="0" hangingPunct="0">
              <a:lnSpc>
                <a:spcPct val="150000"/>
              </a:lnSpc>
              <a:spcBef>
                <a:spcPct val="20000"/>
              </a:spcBef>
              <a:buFont typeface="Wingdings" pitchFamily="2" charset="2"/>
              <a:buChar char="Ø"/>
              <a:defRPr/>
            </a:pPr>
            <a:r>
              <a:rPr lang="en-US" dirty="0" smtClean="0"/>
              <a:t>When rocks dislodge, slide, roll or free-fall on road/rail networks, nearby infrastructure,  the impact results in damage, road closures, injuries and mortalities</a:t>
            </a:r>
          </a:p>
          <a:p>
            <a:pPr marL="268010" indent="-268010" defTabSz="357347" eaLnBrk="0" hangingPunct="0">
              <a:lnSpc>
                <a:spcPct val="150000"/>
              </a:lnSpc>
              <a:spcBef>
                <a:spcPct val="20000"/>
              </a:spcBef>
              <a:buFont typeface="Wingdings" pitchFamily="2" charset="2"/>
              <a:buChar char="Ø"/>
              <a:defRPr/>
            </a:pPr>
            <a:r>
              <a:rPr lang="en-US" dirty="0" smtClean="0"/>
              <a:t>In mountainous terrains, </a:t>
            </a:r>
            <a:r>
              <a:rPr lang="en-US" dirty="0" err="1" smtClean="0"/>
              <a:t>rockfalls</a:t>
            </a:r>
            <a:r>
              <a:rPr lang="en-US" dirty="0" smtClean="0"/>
              <a:t> may lead to catastrophic damages</a:t>
            </a:r>
          </a:p>
          <a:p>
            <a:endParaRPr lang="en-US" dirty="0"/>
          </a:p>
        </p:txBody>
      </p:sp>
      <p:sp>
        <p:nvSpPr>
          <p:cNvPr id="4" name="Slide Number Placeholder 3"/>
          <p:cNvSpPr>
            <a:spLocks noGrp="1"/>
          </p:cNvSpPr>
          <p:nvPr>
            <p:ph type="sldNum" sz="quarter" idx="10"/>
          </p:nvPr>
        </p:nvSpPr>
        <p:spPr/>
        <p:txBody>
          <a:bodyPr/>
          <a:lstStyle/>
          <a:p>
            <a:fld id="{064F03E7-8122-4749-B30D-8763C2AF2668}" type="slidenum">
              <a:rPr lang="it-IT" smtClean="0"/>
              <a:pPr/>
              <a:t>53</a:t>
            </a:fld>
            <a:endParaRPr lang="it-IT"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64F03E7-8122-4749-B30D-8763C2AF2668}" type="slidenum">
              <a:rPr lang="it-IT" smtClean="0"/>
              <a:pPr/>
              <a:t>54</a:t>
            </a:fld>
            <a:endParaRPr lang="it-IT"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14600" y="857250"/>
            <a:ext cx="4114800" cy="2314575"/>
          </a:xfrm>
        </p:spPr>
      </p:sp>
      <p:sp>
        <p:nvSpPr>
          <p:cNvPr id="3" name="Notes Placeholder 2"/>
          <p:cNvSpPr>
            <a:spLocks noGrp="1"/>
          </p:cNvSpPr>
          <p:nvPr>
            <p:ph type="body" idx="1"/>
          </p:nvPr>
        </p:nvSpPr>
        <p:spPr/>
        <p:txBody>
          <a:bodyPr>
            <a:normAutofit/>
          </a:bodyPr>
          <a:lstStyle/>
          <a:p>
            <a:r>
              <a:rPr lang="en-US" dirty="0" smtClean="0"/>
              <a:t>To</a:t>
            </a:r>
            <a:r>
              <a:rPr lang="en-US" baseline="0" dirty="0" smtClean="0"/>
              <a:t> ensure the quality and the products are </a:t>
            </a:r>
            <a:r>
              <a:rPr lang="en-US" baseline="0" dirty="0" err="1" smtClean="0"/>
              <a:t>inaccordance</a:t>
            </a:r>
            <a:r>
              <a:rPr lang="en-US" baseline="0" dirty="0" smtClean="0"/>
              <a:t> with the </a:t>
            </a:r>
            <a:r>
              <a:rPr lang="en-US" baseline="0" dirty="0" err="1" smtClean="0"/>
              <a:t>codal</a:t>
            </a:r>
            <a:r>
              <a:rPr lang="en-US" baseline="0" dirty="0" smtClean="0"/>
              <a:t> standards</a:t>
            </a:r>
          </a:p>
          <a:p>
            <a:endParaRPr lang="en-US" dirty="0"/>
          </a:p>
        </p:txBody>
      </p:sp>
      <p:sp>
        <p:nvSpPr>
          <p:cNvPr id="4" name="Footer Placeholder 3"/>
          <p:cNvSpPr>
            <a:spLocks noGrp="1"/>
          </p:cNvSpPr>
          <p:nvPr>
            <p:ph type="ftr" sz="quarter" idx="10"/>
          </p:nvPr>
        </p:nvSpPr>
        <p:spPr/>
        <p:txBody>
          <a:bodyPr/>
          <a:lstStyle/>
          <a:p>
            <a:endParaRPr lang="it-IT" dirty="0"/>
          </a:p>
        </p:txBody>
      </p:sp>
      <p:sp>
        <p:nvSpPr>
          <p:cNvPr id="5" name="Slide Number Placeholder 4"/>
          <p:cNvSpPr>
            <a:spLocks noGrp="1"/>
          </p:cNvSpPr>
          <p:nvPr>
            <p:ph type="sldNum" sz="quarter" idx="11"/>
          </p:nvPr>
        </p:nvSpPr>
        <p:spPr/>
        <p:txBody>
          <a:bodyPr/>
          <a:lstStyle/>
          <a:p>
            <a:fld id="{064F03E7-8122-4749-B30D-8763C2AF2668}" type="slidenum">
              <a:rPr lang="it-IT" smtClean="0"/>
              <a:pPr/>
              <a:t>57</a:t>
            </a:fld>
            <a:endParaRPr lang="it-IT"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14600" y="857250"/>
            <a:ext cx="4114800" cy="2314575"/>
          </a:xfrm>
        </p:spPr>
      </p:sp>
      <p:sp>
        <p:nvSpPr>
          <p:cNvPr id="3" name="Notes Placeholder 2"/>
          <p:cNvSpPr>
            <a:spLocks noGrp="1"/>
          </p:cNvSpPr>
          <p:nvPr>
            <p:ph type="body" idx="1"/>
          </p:nvPr>
        </p:nvSpPr>
        <p:spPr/>
        <p:txBody>
          <a:bodyPr>
            <a:normAutofit/>
          </a:bodyPr>
          <a:lstStyle/>
          <a:p>
            <a:r>
              <a:rPr lang="en-GB" sz="1200" kern="1200" dirty="0" smtClean="0">
                <a:solidFill>
                  <a:schemeClr val="tx1"/>
                </a:solidFill>
                <a:latin typeface="Arial"/>
                <a:ea typeface="+mn-ea"/>
                <a:cs typeface="+mn-cs"/>
              </a:rPr>
              <a:t>Now we are in a more confident status, as our system protected more than 100 people’s lives by performing its intended </a:t>
            </a:r>
            <a:r>
              <a:rPr lang="en-GB" sz="1200" kern="1200" smtClean="0">
                <a:solidFill>
                  <a:schemeClr val="tx1"/>
                </a:solidFill>
                <a:latin typeface="Arial"/>
                <a:ea typeface="+mn-ea"/>
                <a:cs typeface="+mn-cs"/>
              </a:rPr>
              <a:t>function. This </a:t>
            </a:r>
            <a:r>
              <a:rPr lang="en-GB" sz="1200" kern="1200" dirty="0" smtClean="0">
                <a:solidFill>
                  <a:schemeClr val="tx1"/>
                </a:solidFill>
                <a:latin typeface="Arial"/>
                <a:ea typeface="+mn-ea"/>
                <a:cs typeface="+mn-cs"/>
              </a:rPr>
              <a:t>is one of the greatest testimonials of Maccaferri system’s robustness and “engineered to perform “.</a:t>
            </a:r>
            <a:endParaRPr lang="en-US" sz="1200" kern="1200" dirty="0" smtClean="0">
              <a:solidFill>
                <a:schemeClr val="tx1"/>
              </a:solidFill>
              <a:latin typeface="Arial"/>
              <a:ea typeface="+mn-ea"/>
              <a:cs typeface="+mn-cs"/>
            </a:endParaRPr>
          </a:p>
          <a:p>
            <a:r>
              <a:rPr lang="en-GB" sz="1200" kern="1200" dirty="0" smtClean="0">
                <a:solidFill>
                  <a:schemeClr val="tx1"/>
                </a:solidFill>
                <a:latin typeface="Arial"/>
                <a:ea typeface="+mn-ea"/>
                <a:cs typeface="+mn-cs"/>
              </a:rPr>
              <a:t> </a:t>
            </a:r>
            <a:endParaRPr lang="en-US" sz="1200" kern="1200" dirty="0" smtClean="0">
              <a:solidFill>
                <a:schemeClr val="tx1"/>
              </a:solidFill>
              <a:latin typeface="Arial"/>
              <a:ea typeface="+mn-ea"/>
              <a:cs typeface="+mn-cs"/>
            </a:endParaRPr>
          </a:p>
          <a:p>
            <a:r>
              <a:rPr lang="en-GB" sz="1200" kern="1200" dirty="0" smtClean="0">
                <a:solidFill>
                  <a:schemeClr val="tx1"/>
                </a:solidFill>
                <a:latin typeface="Arial"/>
                <a:ea typeface="+mn-ea"/>
                <a:cs typeface="+mn-cs"/>
              </a:rPr>
              <a:t>Herewith I am sharing another snapshot of the news paper article where effectiveness of our systems is getting appreciated by the media and people during the rockfall event happened in </a:t>
            </a:r>
            <a:r>
              <a:rPr lang="en-GB" sz="1200" kern="1200" dirty="0" err="1" smtClean="0">
                <a:solidFill>
                  <a:schemeClr val="tx1"/>
                </a:solidFill>
                <a:latin typeface="Arial"/>
                <a:ea typeface="+mn-ea"/>
                <a:cs typeface="+mn-cs"/>
              </a:rPr>
              <a:t>Saptashrungi</a:t>
            </a:r>
            <a:r>
              <a:rPr lang="en-GB" sz="1200" kern="1200" dirty="0" smtClean="0">
                <a:solidFill>
                  <a:schemeClr val="tx1"/>
                </a:solidFill>
                <a:latin typeface="Arial"/>
                <a:ea typeface="+mn-ea"/>
                <a:cs typeface="+mn-cs"/>
              </a:rPr>
              <a:t> on June 12</a:t>
            </a:r>
            <a:r>
              <a:rPr lang="en-GB" sz="1200" kern="1200" baseline="30000" dirty="0" smtClean="0">
                <a:solidFill>
                  <a:schemeClr val="tx1"/>
                </a:solidFill>
                <a:latin typeface="Arial"/>
                <a:ea typeface="+mn-ea"/>
                <a:cs typeface="+mn-cs"/>
              </a:rPr>
              <a:t>th</a:t>
            </a:r>
            <a:r>
              <a:rPr lang="en-GB" sz="1200" kern="1200" dirty="0" smtClean="0">
                <a:solidFill>
                  <a:schemeClr val="tx1"/>
                </a:solidFill>
                <a:latin typeface="Arial"/>
                <a:ea typeface="+mn-ea"/>
                <a:cs typeface="+mn-cs"/>
              </a:rPr>
              <a:t>, 2017. </a:t>
            </a:r>
            <a:endParaRPr lang="en-US" sz="1200" kern="1200" dirty="0" smtClean="0">
              <a:solidFill>
                <a:schemeClr val="tx1"/>
              </a:solidFill>
              <a:latin typeface="Arial"/>
              <a:ea typeface="+mn-ea"/>
              <a:cs typeface="+mn-cs"/>
            </a:endParaRPr>
          </a:p>
          <a:p>
            <a:endParaRPr lang="en-US" dirty="0"/>
          </a:p>
        </p:txBody>
      </p:sp>
      <p:sp>
        <p:nvSpPr>
          <p:cNvPr id="4" name="Slide Number Placeholder 3"/>
          <p:cNvSpPr>
            <a:spLocks noGrp="1"/>
          </p:cNvSpPr>
          <p:nvPr>
            <p:ph type="sldNum" sz="quarter" idx="10"/>
          </p:nvPr>
        </p:nvSpPr>
        <p:spPr/>
        <p:txBody>
          <a:bodyPr/>
          <a:lstStyle/>
          <a:p>
            <a:fld id="{064F03E7-8122-4749-B30D-8763C2AF2668}" type="slidenum">
              <a:rPr lang="it-IT" smtClean="0"/>
              <a:pPr/>
              <a:t>67</a:t>
            </a:fld>
            <a:endParaRPr lang="it-IT"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14600" y="857250"/>
            <a:ext cx="4114800" cy="2314575"/>
          </a:xfrm>
        </p:spPr>
      </p:sp>
      <p:sp>
        <p:nvSpPr>
          <p:cNvPr id="3" name="Notes Placeholder 2"/>
          <p:cNvSpPr>
            <a:spLocks noGrp="1"/>
          </p:cNvSpPr>
          <p:nvPr>
            <p:ph type="body" idx="1"/>
          </p:nvPr>
        </p:nvSpPr>
        <p:spPr/>
        <p:txBody>
          <a:bodyPr/>
          <a:lstStyle/>
          <a:p>
            <a:r>
              <a:rPr lang="en-GB" dirty="0" smtClean="0">
                <a:solidFill>
                  <a:schemeClr val="tx1"/>
                </a:solidFill>
                <a:hlinkClick r:id="rId3"/>
              </a:rPr>
              <a:t>State of Maharashtra</a:t>
            </a:r>
          </a:p>
          <a:p>
            <a:r>
              <a:rPr lang="en-GB" dirty="0" smtClean="0">
                <a:solidFill>
                  <a:schemeClr val="tx1"/>
                </a:solidFill>
                <a:hlinkClick r:id="rId3"/>
              </a:rPr>
              <a:t>Area</a:t>
            </a:r>
            <a:r>
              <a:rPr lang="en-GB" dirty="0" smtClean="0">
                <a:solidFill>
                  <a:schemeClr val="tx1"/>
                </a:solidFill>
              </a:rPr>
              <a:t>: 307,713 km²</a:t>
            </a:r>
          </a:p>
          <a:p>
            <a:r>
              <a:rPr lang="en-GB" dirty="0" smtClean="0">
                <a:solidFill>
                  <a:schemeClr val="tx1"/>
                </a:solidFill>
                <a:hlinkClick r:id="rId4"/>
              </a:rPr>
              <a:t>Founded</a:t>
            </a:r>
            <a:r>
              <a:rPr lang="en-GB" dirty="0" smtClean="0">
                <a:solidFill>
                  <a:schemeClr val="tx1"/>
                </a:solidFill>
              </a:rPr>
              <a:t>: 1 May 1960</a:t>
            </a:r>
          </a:p>
          <a:p>
            <a:r>
              <a:rPr lang="en-GB" dirty="0" smtClean="0">
                <a:solidFill>
                  <a:schemeClr val="tx1"/>
                </a:solidFill>
                <a:hlinkClick r:id="rId5"/>
              </a:rPr>
              <a:t>Population</a:t>
            </a:r>
            <a:r>
              <a:rPr lang="en-GB" dirty="0" smtClean="0">
                <a:solidFill>
                  <a:schemeClr val="tx1"/>
                </a:solidFill>
              </a:rPr>
              <a:t>: 114.2 million (2012)</a:t>
            </a:r>
          </a:p>
          <a:p>
            <a:r>
              <a:rPr lang="en-GB" dirty="0" smtClean="0">
                <a:solidFill>
                  <a:schemeClr val="tx1"/>
                </a:solidFill>
                <a:hlinkClick r:id="rId6"/>
              </a:rPr>
              <a:t>Capital: </a:t>
            </a:r>
            <a:r>
              <a:rPr lang="en-GB" dirty="0" smtClean="0">
                <a:hlinkClick r:id="rId6"/>
              </a:rPr>
              <a:t>Mumbai</a:t>
            </a:r>
            <a:endParaRPr lang="en-GB" dirty="0" smtClean="0">
              <a:solidFill>
                <a:schemeClr val="tx1"/>
              </a:solidFill>
              <a:hlinkClick r:id="rId6"/>
            </a:endParaRPr>
          </a:p>
          <a:p>
            <a:endParaRPr lang="en-GB" dirty="0" smtClean="0"/>
          </a:p>
          <a:p>
            <a:r>
              <a:rPr lang="en-GB" dirty="0" smtClean="0"/>
              <a:t>170</a:t>
            </a:r>
            <a:r>
              <a:rPr lang="en-GB" baseline="0" dirty="0" smtClean="0"/>
              <a:t>km from Mumbai</a:t>
            </a:r>
            <a:endParaRPr lang="en-GB" dirty="0"/>
          </a:p>
        </p:txBody>
      </p:sp>
      <p:sp>
        <p:nvSpPr>
          <p:cNvPr id="4" name="Slide Number Placeholder 3"/>
          <p:cNvSpPr>
            <a:spLocks noGrp="1"/>
          </p:cNvSpPr>
          <p:nvPr>
            <p:ph type="sldNum" sz="quarter" idx="10"/>
          </p:nvPr>
        </p:nvSpPr>
        <p:spPr/>
        <p:txBody>
          <a:bodyPr/>
          <a:lstStyle/>
          <a:p>
            <a:fld id="{064F03E7-8122-4749-B30D-8763C2AF2668}" type="slidenum">
              <a:rPr lang="it-IT" smtClean="0"/>
              <a:pPr/>
              <a:t>68</a:t>
            </a:fld>
            <a:endParaRPr lang="it-IT" dirty="0"/>
          </a:p>
        </p:txBody>
      </p:sp>
    </p:spTree>
    <p:extLst>
      <p:ext uri="{BB962C8B-B14F-4D97-AF65-F5344CB8AC3E}">
        <p14:creationId xmlns:p14="http://schemas.microsoft.com/office/powerpoint/2010/main" val="273541350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14600" y="857250"/>
            <a:ext cx="4114800" cy="2314575"/>
          </a:xfrm>
        </p:spPr>
      </p:sp>
      <p:sp>
        <p:nvSpPr>
          <p:cNvPr id="3" name="Notes Placeholder 2"/>
          <p:cNvSpPr>
            <a:spLocks noGrp="1"/>
          </p:cNvSpPr>
          <p:nvPr>
            <p:ph type="body" idx="1"/>
          </p:nvPr>
        </p:nvSpPr>
        <p:spPr/>
        <p:txBody>
          <a:bodyPr/>
          <a:lstStyle/>
          <a:p>
            <a:r>
              <a:rPr lang="en-US" dirty="0" smtClean="0"/>
              <a:t>Shakti </a:t>
            </a:r>
            <a:r>
              <a:rPr lang="en-US" dirty="0" err="1" smtClean="0"/>
              <a:t>peethas</a:t>
            </a:r>
            <a:r>
              <a:rPr lang="en-US" dirty="0" smtClean="0"/>
              <a:t> </a:t>
            </a:r>
            <a:r>
              <a:rPr lang="en-US" baseline="0" dirty="0" smtClean="0"/>
              <a:t>are </a:t>
            </a:r>
            <a:r>
              <a:rPr lang="en-US" dirty="0" smtClean="0"/>
              <a:t>prominent energy seats of the Hindu Goddess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Sapta</a:t>
            </a:r>
            <a:r>
              <a:rPr lang="en-US" dirty="0" smtClean="0"/>
              <a:t> </a:t>
            </a:r>
            <a:r>
              <a:rPr lang="en-US" dirty="0" err="1" smtClean="0"/>
              <a:t>Shrungi</a:t>
            </a:r>
            <a:r>
              <a:rPr lang="en-US" dirty="0" smtClean="0"/>
              <a:t> Mata “goddess / mother of seven hills” (mother of the seven peaks) is surrounded by seven (</a:t>
            </a:r>
            <a:r>
              <a:rPr lang="en-US" dirty="0" err="1" smtClean="0"/>
              <a:t>sapta</a:t>
            </a:r>
            <a:r>
              <a:rPr lang="en-US" dirty="0" smtClean="0"/>
              <a:t>-in Sanskrit) peaks (</a:t>
            </a:r>
            <a:r>
              <a:rPr lang="en-US" dirty="0" err="1" smtClean="0"/>
              <a:t>shrunga</a:t>
            </a:r>
            <a:r>
              <a:rPr lang="en-US" dirty="0" smtClean="0"/>
              <a:t>-in Sanskrit). She can see all the surroundings from her lofty peak.</a:t>
            </a:r>
          </a:p>
          <a:p>
            <a:endParaRPr lang="en-GB" b="1" dirty="0"/>
          </a:p>
        </p:txBody>
      </p:sp>
      <p:sp>
        <p:nvSpPr>
          <p:cNvPr id="4" name="Slide Number Placeholder 3"/>
          <p:cNvSpPr>
            <a:spLocks noGrp="1"/>
          </p:cNvSpPr>
          <p:nvPr>
            <p:ph type="sldNum" sz="quarter" idx="10"/>
          </p:nvPr>
        </p:nvSpPr>
        <p:spPr/>
        <p:txBody>
          <a:bodyPr/>
          <a:lstStyle/>
          <a:p>
            <a:fld id="{064F03E7-8122-4749-B30D-8763C2AF2668}" type="slidenum">
              <a:rPr lang="it-IT" smtClean="0"/>
              <a:pPr/>
              <a:t>69</a:t>
            </a:fld>
            <a:endParaRPr lang="it-IT" dirty="0"/>
          </a:p>
        </p:txBody>
      </p:sp>
    </p:spTree>
    <p:extLst>
      <p:ext uri="{BB962C8B-B14F-4D97-AF65-F5344CB8AC3E}">
        <p14:creationId xmlns:p14="http://schemas.microsoft.com/office/powerpoint/2010/main" val="101572666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14600" y="857250"/>
            <a:ext cx="4114800" cy="2314575"/>
          </a:xfrm>
        </p:spPr>
      </p:sp>
      <p:sp>
        <p:nvSpPr>
          <p:cNvPr id="3" name="Notes Placeholder 2"/>
          <p:cNvSpPr>
            <a:spLocks noGrp="1"/>
          </p:cNvSpPr>
          <p:nvPr>
            <p:ph type="body" idx="1"/>
          </p:nvPr>
        </p:nvSpPr>
        <p:spPr/>
        <p:txBody>
          <a:bodyPr/>
          <a:lstStyle/>
          <a:p>
            <a:r>
              <a:rPr lang="en-US" dirty="0" smtClean="0"/>
              <a:t>Protected staircase</a:t>
            </a:r>
            <a:r>
              <a:rPr lang="en-US" baseline="0" dirty="0" smtClean="0"/>
              <a:t> going to temple. Protected against rocks and climate.</a:t>
            </a:r>
          </a:p>
          <a:p>
            <a:r>
              <a:rPr lang="en-US" baseline="0" dirty="0" smtClean="0"/>
              <a:t>Devotees need the stairs.</a:t>
            </a:r>
          </a:p>
          <a:p>
            <a:r>
              <a:rPr lang="en-US" dirty="0" smtClean="0"/>
              <a:t>Elevation</a:t>
            </a:r>
            <a:r>
              <a:rPr lang="en-US" baseline="0" dirty="0" smtClean="0"/>
              <a:t> is high.</a:t>
            </a:r>
          </a:p>
          <a:p>
            <a:r>
              <a:rPr lang="en-US" baseline="0" dirty="0" smtClean="0"/>
              <a:t>Crowd control. Risky situation.</a:t>
            </a:r>
          </a:p>
          <a:p>
            <a:r>
              <a:rPr lang="en-US" baseline="0" dirty="0" smtClean="0"/>
              <a:t>Nasik – comparatively cooler than Mumbai/New </a:t>
            </a:r>
            <a:r>
              <a:rPr lang="en-US" baseline="0" dirty="0" err="1" smtClean="0"/>
              <a:t>Dehli</a:t>
            </a:r>
            <a:r>
              <a:rPr lang="en-US" baseline="0" dirty="0" smtClean="0"/>
              <a:t>. Still 35-38’C</a:t>
            </a:r>
          </a:p>
          <a:p>
            <a:r>
              <a:rPr lang="en-US" baseline="0" dirty="0" smtClean="0"/>
              <a:t>Monsoon. Rains – SW and SE monsoon. Months….</a:t>
            </a:r>
          </a:p>
          <a:p>
            <a:r>
              <a:rPr lang="en-US" baseline="0" dirty="0" smtClean="0"/>
              <a:t>Pilgrim flow months? Year round. </a:t>
            </a:r>
          </a:p>
          <a:p>
            <a:r>
              <a:rPr lang="en-US" dirty="0" smtClean="0"/>
              <a:t>Monsoon</a:t>
            </a:r>
            <a:r>
              <a:rPr lang="en-US" baseline="0" dirty="0" smtClean="0"/>
              <a:t> months?</a:t>
            </a:r>
          </a:p>
          <a:p>
            <a:endParaRPr lang="en-GB" dirty="0"/>
          </a:p>
        </p:txBody>
      </p:sp>
      <p:sp>
        <p:nvSpPr>
          <p:cNvPr id="4" name="Slide Number Placeholder 3"/>
          <p:cNvSpPr>
            <a:spLocks noGrp="1"/>
          </p:cNvSpPr>
          <p:nvPr>
            <p:ph type="sldNum" sz="quarter" idx="10"/>
          </p:nvPr>
        </p:nvSpPr>
        <p:spPr/>
        <p:txBody>
          <a:bodyPr/>
          <a:lstStyle/>
          <a:p>
            <a:fld id="{064F03E7-8122-4749-B30D-8763C2AF2668}" type="slidenum">
              <a:rPr lang="it-IT" smtClean="0"/>
              <a:pPr/>
              <a:t>70</a:t>
            </a:fld>
            <a:endParaRPr lang="it-IT" dirty="0"/>
          </a:p>
        </p:txBody>
      </p:sp>
    </p:spTree>
    <p:extLst>
      <p:ext uri="{BB962C8B-B14F-4D97-AF65-F5344CB8AC3E}">
        <p14:creationId xmlns:p14="http://schemas.microsoft.com/office/powerpoint/2010/main" val="41970669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14600" y="857250"/>
            <a:ext cx="4114800" cy="2314575"/>
          </a:xfrm>
        </p:spPr>
      </p:sp>
      <p:sp>
        <p:nvSpPr>
          <p:cNvPr id="3" name="Notes Placeholder 2"/>
          <p:cNvSpPr>
            <a:spLocks noGrp="1"/>
          </p:cNvSpPr>
          <p:nvPr>
            <p:ph type="body" idx="1"/>
          </p:nvPr>
        </p:nvSpPr>
        <p:spPr/>
        <p:txBody>
          <a:bodyPr>
            <a:normAutofit/>
          </a:bodyPr>
          <a:lstStyle/>
          <a:p>
            <a:r>
              <a:rPr lang="en-US" sz="1200" kern="1200" baseline="0" dirty="0" smtClean="0">
                <a:solidFill>
                  <a:schemeClr val="tx1"/>
                </a:solidFill>
                <a:latin typeface="Arial"/>
                <a:ea typeface="+mn-ea"/>
                <a:cs typeface="+mn-cs"/>
              </a:rPr>
              <a:t>Rockfall risk assessment for pilgrims along the circumambulatory pathway, </a:t>
            </a:r>
            <a:r>
              <a:rPr lang="en-US" sz="1200" kern="1200" baseline="0" dirty="0" err="1" smtClean="0">
                <a:solidFill>
                  <a:schemeClr val="tx1"/>
                </a:solidFill>
                <a:latin typeface="Arial"/>
                <a:ea typeface="+mn-ea"/>
                <a:cs typeface="+mn-cs"/>
              </a:rPr>
              <a:t>Saptashrungi</a:t>
            </a:r>
            <a:r>
              <a:rPr lang="en-US" sz="1200" kern="1200" baseline="0" dirty="0" smtClean="0">
                <a:solidFill>
                  <a:schemeClr val="tx1"/>
                </a:solidFill>
                <a:latin typeface="Arial"/>
                <a:ea typeface="+mn-ea"/>
                <a:cs typeface="+mn-cs"/>
              </a:rPr>
              <a:t> Gad </a:t>
            </a:r>
            <a:r>
              <a:rPr lang="it-IT" sz="1200" kern="1200" baseline="0" dirty="0" smtClean="0">
                <a:solidFill>
                  <a:schemeClr val="tx1"/>
                </a:solidFill>
                <a:latin typeface="Arial"/>
                <a:ea typeface="+mn-ea"/>
                <a:cs typeface="+mn-cs"/>
              </a:rPr>
              <a:t>Temple, Vani, Nashik Maharashtra, India-</a:t>
            </a:r>
            <a:r>
              <a:rPr lang="sv-SE" sz="1200" kern="1200" baseline="0" dirty="0" smtClean="0">
                <a:solidFill>
                  <a:schemeClr val="tx1"/>
                </a:solidFill>
                <a:latin typeface="Arial"/>
                <a:ea typeface="+mn-ea"/>
                <a:cs typeface="+mn-cs"/>
              </a:rPr>
              <a:t>M. K. Ansari , M. Ahmad &amp; T. N. Singh, http://www.tandfonline.com/loi/tgnh20 . Due to these rockfall hazards even the custom of making the pradakshina (encompassing) around the shrine got stopped.</a:t>
            </a:r>
            <a:endParaRPr lang="en-US" dirty="0"/>
          </a:p>
        </p:txBody>
      </p:sp>
      <p:sp>
        <p:nvSpPr>
          <p:cNvPr id="4" name="Footer Placeholder 3"/>
          <p:cNvSpPr>
            <a:spLocks noGrp="1"/>
          </p:cNvSpPr>
          <p:nvPr>
            <p:ph type="ftr" sz="quarter" idx="10"/>
          </p:nvPr>
        </p:nvSpPr>
        <p:spPr/>
        <p:txBody>
          <a:bodyPr/>
          <a:lstStyle/>
          <a:p>
            <a:endParaRPr lang="it-IT" dirty="0"/>
          </a:p>
        </p:txBody>
      </p:sp>
      <p:sp>
        <p:nvSpPr>
          <p:cNvPr id="5" name="Slide Number Placeholder 4"/>
          <p:cNvSpPr>
            <a:spLocks noGrp="1"/>
          </p:cNvSpPr>
          <p:nvPr>
            <p:ph type="sldNum" sz="quarter" idx="11"/>
          </p:nvPr>
        </p:nvSpPr>
        <p:spPr/>
        <p:txBody>
          <a:bodyPr/>
          <a:lstStyle/>
          <a:p>
            <a:fld id="{064F03E7-8122-4749-B30D-8763C2AF2668}" type="slidenum">
              <a:rPr lang="it-IT" smtClean="0"/>
              <a:pPr/>
              <a:t>72</a:t>
            </a:fld>
            <a:endParaRPr lang="it-IT"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14600" y="857250"/>
            <a:ext cx="4114800" cy="2314575"/>
          </a:xfrm>
        </p:spPr>
      </p:sp>
      <p:sp>
        <p:nvSpPr>
          <p:cNvPr id="3" name="Notes Placeholder 2"/>
          <p:cNvSpPr>
            <a:spLocks noGrp="1"/>
          </p:cNvSpPr>
          <p:nvPr>
            <p:ph type="body" idx="1"/>
          </p:nvPr>
        </p:nvSpPr>
        <p:spPr/>
        <p:txBody>
          <a:bodyPr>
            <a:normAutofit/>
          </a:bodyPr>
          <a:lstStyle/>
          <a:p>
            <a:r>
              <a:rPr lang="en-US" dirty="0" smtClean="0"/>
              <a:t>The document is Marathi</a:t>
            </a:r>
            <a:r>
              <a:rPr lang="en-US" baseline="0" dirty="0" smtClean="0"/>
              <a:t> Language (Region language of people in Maharashtra) which was shared by the client (PWD, </a:t>
            </a:r>
            <a:r>
              <a:rPr lang="en-US" baseline="0" dirty="0" err="1" smtClean="0"/>
              <a:t>Nashik</a:t>
            </a:r>
            <a:r>
              <a:rPr lang="en-US" baseline="0" dirty="0" smtClean="0"/>
              <a:t>)</a:t>
            </a:r>
            <a:endParaRPr lang="en-US" dirty="0"/>
          </a:p>
        </p:txBody>
      </p:sp>
      <p:sp>
        <p:nvSpPr>
          <p:cNvPr id="4" name="Footer Placeholder 3"/>
          <p:cNvSpPr>
            <a:spLocks noGrp="1"/>
          </p:cNvSpPr>
          <p:nvPr>
            <p:ph type="ftr" sz="quarter" idx="10"/>
          </p:nvPr>
        </p:nvSpPr>
        <p:spPr/>
        <p:txBody>
          <a:bodyPr/>
          <a:lstStyle/>
          <a:p>
            <a:endParaRPr lang="it-IT" dirty="0"/>
          </a:p>
        </p:txBody>
      </p:sp>
      <p:sp>
        <p:nvSpPr>
          <p:cNvPr id="5" name="Slide Number Placeholder 4"/>
          <p:cNvSpPr>
            <a:spLocks noGrp="1"/>
          </p:cNvSpPr>
          <p:nvPr>
            <p:ph type="sldNum" sz="quarter" idx="11"/>
          </p:nvPr>
        </p:nvSpPr>
        <p:spPr/>
        <p:txBody>
          <a:bodyPr/>
          <a:lstStyle/>
          <a:p>
            <a:fld id="{064F03E7-8122-4749-B30D-8763C2AF2668}" type="slidenum">
              <a:rPr lang="it-IT" smtClean="0"/>
              <a:pPr/>
              <a:t>73</a:t>
            </a:fld>
            <a:endParaRPr lang="it-IT"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14600" y="857250"/>
            <a:ext cx="4114800" cy="2314575"/>
          </a:xfrm>
        </p:spPr>
      </p:sp>
      <p:sp>
        <p:nvSpPr>
          <p:cNvPr id="3" name="Notes Placeholder 2"/>
          <p:cNvSpPr>
            <a:spLocks noGrp="1"/>
          </p:cNvSpPr>
          <p:nvPr>
            <p:ph type="body" idx="1"/>
          </p:nvPr>
        </p:nvSpPr>
        <p:spPr/>
        <p:txBody>
          <a:bodyPr>
            <a:normAutofit/>
          </a:bodyPr>
          <a:lstStyle/>
          <a:p>
            <a:r>
              <a:rPr lang="en-US" dirty="0" smtClean="0"/>
              <a:t>A mixed database of rockfall affecting the</a:t>
            </a:r>
            <a:r>
              <a:rPr lang="en-US" baseline="0" dirty="0" smtClean="0"/>
              <a:t> temple and </a:t>
            </a:r>
            <a:r>
              <a:rPr lang="en-US" baseline="0" dirty="0" err="1" smtClean="0"/>
              <a:t>parikrama</a:t>
            </a:r>
            <a:r>
              <a:rPr lang="en-US" baseline="0" dirty="0" smtClean="0"/>
              <a:t> path was obtained using different sources although no record of rockfall events were kept prior to the rockfall event in 2008. After the big rockfall on 2008, Indian government starts the mitigation work. </a:t>
            </a:r>
            <a:endParaRPr lang="en-US" dirty="0"/>
          </a:p>
        </p:txBody>
      </p:sp>
      <p:sp>
        <p:nvSpPr>
          <p:cNvPr id="4" name="Footer Placeholder 3"/>
          <p:cNvSpPr>
            <a:spLocks noGrp="1"/>
          </p:cNvSpPr>
          <p:nvPr>
            <p:ph type="ftr" sz="quarter" idx="10"/>
          </p:nvPr>
        </p:nvSpPr>
        <p:spPr/>
        <p:txBody>
          <a:bodyPr/>
          <a:lstStyle/>
          <a:p>
            <a:endParaRPr lang="it-IT" dirty="0"/>
          </a:p>
        </p:txBody>
      </p:sp>
      <p:sp>
        <p:nvSpPr>
          <p:cNvPr id="5" name="Slide Number Placeholder 4"/>
          <p:cNvSpPr>
            <a:spLocks noGrp="1"/>
          </p:cNvSpPr>
          <p:nvPr>
            <p:ph type="sldNum" sz="quarter" idx="11"/>
          </p:nvPr>
        </p:nvSpPr>
        <p:spPr/>
        <p:txBody>
          <a:bodyPr/>
          <a:lstStyle/>
          <a:p>
            <a:fld id="{064F03E7-8122-4749-B30D-8763C2AF2668}" type="slidenum">
              <a:rPr lang="it-IT" smtClean="0"/>
              <a:pPr/>
              <a:t>74</a:t>
            </a:fld>
            <a:endParaRPr lang="it-IT"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14600" y="857250"/>
            <a:ext cx="4114800" cy="2314575"/>
          </a:xfrm>
        </p:spPr>
      </p:sp>
      <p:sp>
        <p:nvSpPr>
          <p:cNvPr id="3" name="Notes Placeholder 2"/>
          <p:cNvSpPr>
            <a:spLocks noGrp="1"/>
          </p:cNvSpPr>
          <p:nvPr>
            <p:ph type="body" idx="1"/>
          </p:nvPr>
        </p:nvSpPr>
        <p:spPr/>
        <p:txBody>
          <a:bodyPr>
            <a:normAutofit/>
          </a:bodyPr>
          <a:lstStyle/>
          <a:p>
            <a:r>
              <a:rPr lang="en-US" sz="1200" kern="1200" baseline="0" dirty="0" smtClean="0">
                <a:solidFill>
                  <a:schemeClr val="tx1"/>
                </a:solidFill>
                <a:latin typeface="Arial"/>
                <a:ea typeface="+mn-ea"/>
                <a:cs typeface="+mn-cs"/>
              </a:rPr>
              <a:t>“A landslide can be portrayed as an episode of downward and outward displacement/</a:t>
            </a:r>
          </a:p>
          <a:p>
            <a:r>
              <a:rPr lang="en-US" sz="1200" kern="1200" baseline="0" dirty="0" smtClean="0">
                <a:solidFill>
                  <a:schemeClr val="tx1"/>
                </a:solidFill>
                <a:latin typeface="Arial"/>
                <a:ea typeface="+mn-ea"/>
                <a:cs typeface="+mn-cs"/>
              </a:rPr>
              <a:t>movement ranging from very slow to rapid in velocity, of any kind of slope forming materials</a:t>
            </a:r>
          </a:p>
          <a:p>
            <a:r>
              <a:rPr lang="en-US" sz="1200" kern="1200" baseline="0" dirty="0" smtClean="0">
                <a:solidFill>
                  <a:schemeClr val="tx1"/>
                </a:solidFill>
                <a:latin typeface="Arial"/>
                <a:ea typeface="+mn-ea"/>
                <a:cs typeface="+mn-cs"/>
              </a:rPr>
              <a:t>(rock, soil or their combination) under the influence of gravity.</a:t>
            </a:r>
            <a:endParaRPr lang="en-US" dirty="0"/>
          </a:p>
        </p:txBody>
      </p:sp>
      <p:sp>
        <p:nvSpPr>
          <p:cNvPr id="4" name="Slide Number Placeholder 3"/>
          <p:cNvSpPr>
            <a:spLocks noGrp="1"/>
          </p:cNvSpPr>
          <p:nvPr>
            <p:ph type="sldNum" sz="quarter" idx="10"/>
          </p:nvPr>
        </p:nvSpPr>
        <p:spPr/>
        <p:txBody>
          <a:bodyPr/>
          <a:lstStyle/>
          <a:p>
            <a:fld id="{064F03E7-8122-4749-B30D-8763C2AF2668}" type="slidenum">
              <a:rPr lang="it-IT" smtClean="0"/>
              <a:pPr/>
              <a:t>4</a:t>
            </a:fld>
            <a:endParaRPr lang="it-IT"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14600" y="857250"/>
            <a:ext cx="4114800" cy="2314575"/>
          </a:xfrm>
        </p:spPr>
      </p:sp>
      <p:sp>
        <p:nvSpPr>
          <p:cNvPr id="3" name="Notes Placeholder 2"/>
          <p:cNvSpPr>
            <a:spLocks noGrp="1"/>
          </p:cNvSpPr>
          <p:nvPr>
            <p:ph type="body" idx="1"/>
          </p:nvPr>
        </p:nvSpPr>
        <p:spPr/>
        <p:txBody>
          <a:bodyPr/>
          <a:lstStyle/>
          <a:p>
            <a:r>
              <a:rPr lang="en-US" dirty="0" smtClean="0"/>
              <a:t>To ensure the best</a:t>
            </a:r>
            <a:r>
              <a:rPr lang="en-US" baseline="0" dirty="0" smtClean="0"/>
              <a:t> quality installation and expert climbers, </a:t>
            </a:r>
            <a:r>
              <a:rPr lang="en-US" baseline="0" dirty="0" err="1" smtClean="0"/>
              <a:t>maccaferri</a:t>
            </a:r>
            <a:r>
              <a:rPr lang="en-US" baseline="0" dirty="0" smtClean="0"/>
              <a:t> has appointed INACCES.</a:t>
            </a:r>
            <a:r>
              <a:rPr lang="en-US" sz="1200" kern="1200" dirty="0" smtClean="0">
                <a:solidFill>
                  <a:schemeClr val="tx1"/>
                </a:solidFill>
                <a:latin typeface="Arial"/>
                <a:ea typeface="+mn-ea"/>
                <a:cs typeface="+mn-cs"/>
              </a:rPr>
              <a:t> </a:t>
            </a:r>
          </a:p>
          <a:p>
            <a:endParaRPr lang="en-US" sz="1200" kern="1200" dirty="0" smtClean="0">
              <a:solidFill>
                <a:schemeClr val="tx1"/>
              </a:solidFill>
              <a:latin typeface="Arial"/>
              <a:ea typeface="+mn-ea"/>
              <a:cs typeface="+mn-cs"/>
            </a:endParaRPr>
          </a:p>
          <a:p>
            <a:r>
              <a:rPr lang="en-US" sz="1200" kern="1200" dirty="0" smtClean="0">
                <a:solidFill>
                  <a:schemeClr val="tx1"/>
                </a:solidFill>
                <a:latin typeface="Arial"/>
                <a:ea typeface="+mn-ea"/>
                <a:cs typeface="+mn-cs"/>
              </a:rPr>
              <a:t>We signed the contract. We were main contractor.</a:t>
            </a:r>
          </a:p>
          <a:p>
            <a:r>
              <a:rPr lang="en-US" sz="1200" kern="1200" dirty="0" smtClean="0">
                <a:solidFill>
                  <a:schemeClr val="tx1"/>
                </a:solidFill>
                <a:latin typeface="Arial"/>
                <a:ea typeface="+mn-ea"/>
                <a:cs typeface="+mn-cs"/>
              </a:rPr>
              <a:t>IIT Bombay. Design consultant</a:t>
            </a:r>
            <a:r>
              <a:rPr lang="en-US" sz="1200" kern="1200" baseline="0" dirty="0" smtClean="0">
                <a:solidFill>
                  <a:schemeClr val="tx1"/>
                </a:solidFill>
                <a:latin typeface="Arial"/>
                <a:ea typeface="+mn-ea"/>
                <a:cs typeface="+mn-cs"/>
              </a:rPr>
              <a:t> appointed by client. We supported them with the design, software. </a:t>
            </a:r>
          </a:p>
          <a:p>
            <a:r>
              <a:rPr lang="en-US" sz="1200" kern="1200" baseline="0" dirty="0" smtClean="0">
                <a:solidFill>
                  <a:schemeClr val="tx1"/>
                </a:solidFill>
                <a:latin typeface="Arial"/>
                <a:ea typeface="+mn-ea"/>
                <a:cs typeface="+mn-cs"/>
              </a:rPr>
              <a:t>IIT take specialist advice when needed. Professor </a:t>
            </a:r>
            <a:r>
              <a:rPr lang="en-GB" b="0" dirty="0" smtClean="0">
                <a:effectLst/>
              </a:rPr>
              <a:t>Dr. T. N. Singh</a:t>
            </a:r>
            <a:r>
              <a:rPr lang="en-US" sz="1200" b="0" kern="1200" baseline="0" dirty="0" smtClean="0">
                <a:solidFill>
                  <a:schemeClr val="tx1"/>
                </a:solidFill>
                <a:latin typeface="Arial"/>
                <a:ea typeface="+mn-ea"/>
                <a:cs typeface="+mn-cs"/>
              </a:rPr>
              <a:t> </a:t>
            </a:r>
            <a:r>
              <a:rPr lang="en-US" sz="1200" kern="1200" baseline="0" dirty="0" smtClean="0">
                <a:solidFill>
                  <a:schemeClr val="tx1"/>
                </a:solidFill>
                <a:latin typeface="Arial"/>
                <a:ea typeface="+mn-ea"/>
                <a:cs typeface="+mn-cs"/>
              </a:rPr>
              <a:t>is a geology specialist. </a:t>
            </a:r>
          </a:p>
          <a:p>
            <a:r>
              <a:rPr lang="en-US" dirty="0" smtClean="0"/>
              <a:t>LiDAR</a:t>
            </a:r>
            <a:r>
              <a:rPr lang="en-US" baseline="0" dirty="0" smtClean="0"/>
              <a:t> survey employed by Maccaferri: </a:t>
            </a:r>
            <a:r>
              <a:rPr lang="en-US" baseline="0" dirty="0" err="1" smtClean="0"/>
              <a:t>Igenesys</a:t>
            </a:r>
            <a:r>
              <a:rPr lang="en-US" baseline="0" dirty="0" smtClean="0"/>
              <a:t> . Item in tender for this work.</a:t>
            </a:r>
          </a:p>
          <a:p>
            <a:endParaRPr lang="en-US" baseline="0" dirty="0" smtClean="0"/>
          </a:p>
          <a:p>
            <a:r>
              <a:rPr lang="en-US" baseline="0" dirty="0" err="1" smtClean="0"/>
              <a:t>Macc</a:t>
            </a:r>
            <a:r>
              <a:rPr lang="en-US" baseline="0" dirty="0" smtClean="0"/>
              <a:t> have own people. Some India specialist contractors with whom we work before. </a:t>
            </a:r>
          </a:p>
          <a:p>
            <a:r>
              <a:rPr lang="en-US" baseline="0" dirty="0" smtClean="0"/>
              <a:t>We do provide training if needed. Usually subcontract and we have project managers and supervisors.</a:t>
            </a:r>
          </a:p>
          <a:p>
            <a:r>
              <a:rPr lang="en-US" baseline="0" dirty="0" smtClean="0"/>
              <a:t>We engaged </a:t>
            </a:r>
            <a:r>
              <a:rPr lang="en-US" baseline="0" dirty="0" err="1" smtClean="0"/>
              <a:t>Inacces</a:t>
            </a:r>
            <a:r>
              <a:rPr lang="en-US" baseline="0" dirty="0" smtClean="0"/>
              <a:t> for barrier. Company from Spain. Rockfall barrier main input. Brought in specialist people.</a:t>
            </a:r>
          </a:p>
          <a:p>
            <a:r>
              <a:rPr lang="en-US" baseline="0" dirty="0" err="1" smtClean="0"/>
              <a:t>Inacces</a:t>
            </a:r>
            <a:r>
              <a:rPr lang="en-US" baseline="0" dirty="0" smtClean="0"/>
              <a:t>. Trained locals – subsequently set up local company using local </a:t>
            </a:r>
            <a:r>
              <a:rPr lang="en-US" baseline="0" dirty="0" err="1" smtClean="0"/>
              <a:t>labour</a:t>
            </a:r>
            <a:r>
              <a:rPr lang="en-US" baseline="0" dirty="0" smtClean="0"/>
              <a:t> – economic benefits</a:t>
            </a:r>
          </a:p>
          <a:p>
            <a:endParaRPr lang="en-GB" dirty="0"/>
          </a:p>
        </p:txBody>
      </p:sp>
      <p:sp>
        <p:nvSpPr>
          <p:cNvPr id="4" name="Slide Number Placeholder 3"/>
          <p:cNvSpPr>
            <a:spLocks noGrp="1"/>
          </p:cNvSpPr>
          <p:nvPr>
            <p:ph type="sldNum" sz="quarter" idx="10"/>
          </p:nvPr>
        </p:nvSpPr>
        <p:spPr/>
        <p:txBody>
          <a:bodyPr/>
          <a:lstStyle/>
          <a:p>
            <a:fld id="{064F03E7-8122-4749-B30D-8763C2AF2668}" type="slidenum">
              <a:rPr lang="it-IT" smtClean="0"/>
              <a:pPr/>
              <a:t>75</a:t>
            </a:fld>
            <a:endParaRPr lang="it-IT" dirty="0"/>
          </a:p>
        </p:txBody>
      </p:sp>
    </p:spTree>
    <p:extLst>
      <p:ext uri="{BB962C8B-B14F-4D97-AF65-F5344CB8AC3E}">
        <p14:creationId xmlns:p14="http://schemas.microsoft.com/office/powerpoint/2010/main" val="398539254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14600" y="857250"/>
            <a:ext cx="4114800" cy="2314575"/>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dirty="0" smtClean="0"/>
              <a:t>http://www.tandfonline.com/loi/tgnh20 </a:t>
            </a:r>
            <a:endParaRPr lang="en-US" dirty="0" smtClean="0"/>
          </a:p>
          <a:p>
            <a:endParaRPr lang="en-GB" dirty="0" smtClean="0"/>
          </a:p>
          <a:p>
            <a:r>
              <a:rPr lang="en-GB" dirty="0" smtClean="0"/>
              <a:t>ALARP: As low as reasonably practicable</a:t>
            </a:r>
            <a:endParaRPr lang="en-GB" dirty="0"/>
          </a:p>
        </p:txBody>
      </p:sp>
      <p:sp>
        <p:nvSpPr>
          <p:cNvPr id="4" name="Slide Number Placeholder 3"/>
          <p:cNvSpPr>
            <a:spLocks noGrp="1"/>
          </p:cNvSpPr>
          <p:nvPr>
            <p:ph type="sldNum" sz="quarter" idx="10"/>
          </p:nvPr>
        </p:nvSpPr>
        <p:spPr/>
        <p:txBody>
          <a:bodyPr/>
          <a:lstStyle/>
          <a:p>
            <a:fld id="{064F03E7-8122-4749-B30D-8763C2AF2668}" type="slidenum">
              <a:rPr lang="it-IT" smtClean="0"/>
              <a:pPr/>
              <a:t>76</a:t>
            </a:fld>
            <a:endParaRPr lang="it-IT" dirty="0"/>
          </a:p>
        </p:txBody>
      </p:sp>
    </p:spTree>
    <p:extLst>
      <p:ext uri="{BB962C8B-B14F-4D97-AF65-F5344CB8AC3E}">
        <p14:creationId xmlns:p14="http://schemas.microsoft.com/office/powerpoint/2010/main" val="114826759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14600" y="857250"/>
            <a:ext cx="4114800" cy="2314575"/>
          </a:xfrm>
        </p:spPr>
      </p:sp>
      <p:sp>
        <p:nvSpPr>
          <p:cNvPr id="3" name="Notes Placeholder 2"/>
          <p:cNvSpPr>
            <a:spLocks noGrp="1"/>
          </p:cNvSpPr>
          <p:nvPr>
            <p:ph type="body" idx="1"/>
          </p:nvPr>
        </p:nvSpPr>
        <p:spPr/>
        <p:txBody>
          <a:bodyPr/>
          <a:lstStyle/>
          <a:p>
            <a:r>
              <a:rPr lang="en-GB" dirty="0" smtClean="0"/>
              <a:t>Note shrine</a:t>
            </a:r>
            <a:r>
              <a:rPr lang="en-GB" baseline="0" dirty="0" smtClean="0"/>
              <a:t> is built against the mountain and beneath overhang.</a:t>
            </a:r>
            <a:endParaRPr lang="en-GB" dirty="0"/>
          </a:p>
        </p:txBody>
      </p:sp>
      <p:sp>
        <p:nvSpPr>
          <p:cNvPr id="4" name="Slide Number Placeholder 3"/>
          <p:cNvSpPr>
            <a:spLocks noGrp="1"/>
          </p:cNvSpPr>
          <p:nvPr>
            <p:ph type="sldNum" sz="quarter" idx="10"/>
          </p:nvPr>
        </p:nvSpPr>
        <p:spPr/>
        <p:txBody>
          <a:bodyPr/>
          <a:lstStyle/>
          <a:p>
            <a:fld id="{064F03E7-8122-4749-B30D-8763C2AF2668}" type="slidenum">
              <a:rPr lang="it-IT" smtClean="0"/>
              <a:pPr/>
              <a:t>77</a:t>
            </a:fld>
            <a:endParaRPr lang="it-IT" dirty="0"/>
          </a:p>
        </p:txBody>
      </p:sp>
    </p:spTree>
    <p:extLst>
      <p:ext uri="{BB962C8B-B14F-4D97-AF65-F5344CB8AC3E}">
        <p14:creationId xmlns:p14="http://schemas.microsoft.com/office/powerpoint/2010/main" val="414062386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14600" y="857250"/>
            <a:ext cx="4114800" cy="2314575"/>
          </a:xfrm>
        </p:spPr>
      </p:sp>
      <p:sp>
        <p:nvSpPr>
          <p:cNvPr id="3" name="Notes Placeholder 2"/>
          <p:cNvSpPr>
            <a:spLocks noGrp="1"/>
          </p:cNvSpPr>
          <p:nvPr>
            <p:ph type="body" idx="1"/>
          </p:nvPr>
        </p:nvSpPr>
        <p:spPr/>
        <p:txBody>
          <a:bodyPr>
            <a:normAutofit fontScale="77500" lnSpcReduction="20000"/>
          </a:bodyPr>
          <a:lstStyle/>
          <a:p>
            <a:r>
              <a:rPr lang="en-US" sz="1200" kern="1200" dirty="0" smtClean="0">
                <a:solidFill>
                  <a:schemeClr val="tx1"/>
                </a:solidFill>
                <a:latin typeface="Arial"/>
                <a:ea typeface="+mn-ea"/>
                <a:cs typeface="+mn-cs"/>
              </a:rPr>
              <a:t>Due to the difficulties in doing the conventional surveys, latest technologies such as LiDAR survey was adopted.</a:t>
            </a:r>
          </a:p>
          <a:p>
            <a:r>
              <a:rPr lang="en-US" sz="1200" kern="1200" dirty="0" smtClean="0">
                <a:solidFill>
                  <a:schemeClr val="tx1"/>
                </a:solidFill>
                <a:latin typeface="Arial"/>
                <a:ea typeface="+mn-ea"/>
                <a:cs typeface="+mn-cs"/>
              </a:rPr>
              <a:t>Light</a:t>
            </a:r>
            <a:r>
              <a:rPr lang="en-US" sz="1200" kern="1200" baseline="0" dirty="0" smtClean="0">
                <a:solidFill>
                  <a:schemeClr val="tx1"/>
                </a:solidFill>
                <a:latin typeface="Arial"/>
                <a:ea typeface="+mn-ea"/>
                <a:cs typeface="+mn-cs"/>
              </a:rPr>
              <a:t> detection &amp; ranging</a:t>
            </a:r>
            <a:endParaRPr lang="en-US" sz="1200" kern="1200" dirty="0" smtClean="0">
              <a:solidFill>
                <a:schemeClr val="tx1"/>
              </a:solidFill>
              <a:latin typeface="Arial"/>
              <a:ea typeface="+mn-ea"/>
              <a:cs typeface="+mn-cs"/>
            </a:endParaRPr>
          </a:p>
          <a:p>
            <a:endParaRPr lang="en-US" sz="1200" kern="1200" baseline="0" dirty="0" smtClean="0">
              <a:solidFill>
                <a:schemeClr val="tx1"/>
              </a:solidFill>
              <a:latin typeface="Arial"/>
              <a:ea typeface="+mn-ea"/>
              <a:cs typeface="+mn-cs"/>
            </a:endParaRPr>
          </a:p>
          <a:p>
            <a:r>
              <a:rPr lang="en-US" sz="1200" kern="1200" baseline="0" dirty="0" smtClean="0">
                <a:solidFill>
                  <a:schemeClr val="tx1"/>
                </a:solidFill>
                <a:latin typeface="Arial"/>
                <a:ea typeface="+mn-ea"/>
                <a:cs typeface="+mn-cs"/>
              </a:rPr>
              <a:t>Convincing client that these solutions were tried and tested and would really work. Then aesthetics, then installation.</a:t>
            </a:r>
          </a:p>
          <a:p>
            <a:r>
              <a:rPr lang="en-US" sz="1200" kern="1200" baseline="0" dirty="0" smtClean="0">
                <a:solidFill>
                  <a:schemeClr val="tx1"/>
                </a:solidFill>
                <a:latin typeface="Arial"/>
                <a:ea typeface="+mn-ea"/>
                <a:cs typeface="+mn-cs"/>
              </a:rPr>
              <a:t>Helicopters proposed for most of the works – scared of risk….</a:t>
            </a:r>
          </a:p>
          <a:p>
            <a:r>
              <a:rPr lang="en-US" sz="1200" kern="1200" baseline="0" dirty="0" smtClean="0">
                <a:solidFill>
                  <a:schemeClr val="tx1"/>
                </a:solidFill>
                <a:latin typeface="Arial"/>
                <a:ea typeface="+mn-ea"/>
                <a:cs typeface="+mn-cs"/>
              </a:rPr>
              <a:t>Access to top of hill – path only known truly to one family who raised a flag to the goddess periodically. Kept the information secret – it was their family’s job to keep the flag flying on top of the mountain. Not right to follow them, or demand this knowledge. Sensitivity of local tradition and culture.</a:t>
            </a:r>
          </a:p>
          <a:p>
            <a:r>
              <a:rPr lang="en-US" sz="1200" kern="1200" baseline="0" dirty="0" smtClean="0">
                <a:solidFill>
                  <a:schemeClr val="tx1"/>
                </a:solidFill>
                <a:latin typeface="Arial"/>
                <a:ea typeface="+mn-ea"/>
                <a:cs typeface="+mn-cs"/>
              </a:rPr>
              <a:t>Lobbying of this solution – industry. </a:t>
            </a:r>
            <a:r>
              <a:rPr lang="en-US" sz="1200" kern="1200" baseline="0" dirty="0" err="1" smtClean="0">
                <a:solidFill>
                  <a:schemeClr val="tx1"/>
                </a:solidFill>
                <a:latin typeface="Arial"/>
                <a:ea typeface="+mn-ea"/>
                <a:cs typeface="+mn-cs"/>
              </a:rPr>
              <a:t>Macc</a:t>
            </a:r>
            <a:r>
              <a:rPr lang="en-US" sz="1200" kern="1200" baseline="0" dirty="0" smtClean="0">
                <a:solidFill>
                  <a:schemeClr val="tx1"/>
                </a:solidFill>
                <a:latin typeface="Arial"/>
                <a:ea typeface="+mn-ea"/>
                <a:cs typeface="+mn-cs"/>
              </a:rPr>
              <a:t> and rockfall competitors. Ultimately quality / service.</a:t>
            </a:r>
          </a:p>
          <a:p>
            <a:r>
              <a:rPr lang="en-US" sz="1200" kern="1200" baseline="0" dirty="0" smtClean="0">
                <a:solidFill>
                  <a:schemeClr val="tx1"/>
                </a:solidFill>
                <a:latin typeface="Arial"/>
                <a:ea typeface="+mn-ea"/>
                <a:cs typeface="+mn-cs"/>
              </a:rPr>
              <a:t>Academic Institution. Professor Singh Indian Institute of Technology Bombay. </a:t>
            </a:r>
          </a:p>
          <a:p>
            <a:r>
              <a:rPr lang="en-US" sz="1200" kern="1200" baseline="0" dirty="0" smtClean="0">
                <a:solidFill>
                  <a:schemeClr val="tx1"/>
                </a:solidFill>
                <a:latin typeface="Arial"/>
                <a:ea typeface="+mn-ea"/>
                <a:cs typeface="+mn-cs"/>
              </a:rPr>
              <a:t>+ GG. Experts helped to convince the client</a:t>
            </a:r>
          </a:p>
          <a:p>
            <a:r>
              <a:rPr lang="en-US" sz="1200" kern="1200" baseline="0" dirty="0" smtClean="0">
                <a:solidFill>
                  <a:schemeClr val="tx1"/>
                </a:solidFill>
                <a:latin typeface="Arial"/>
                <a:ea typeface="+mn-ea"/>
                <a:cs typeface="+mn-cs"/>
              </a:rPr>
              <a:t>Public Works Department ultimately the client – released tender.</a:t>
            </a:r>
          </a:p>
          <a:p>
            <a:r>
              <a:rPr lang="en-US" sz="1200" kern="1200" baseline="0" dirty="0" err="1" smtClean="0">
                <a:solidFill>
                  <a:schemeClr val="tx1"/>
                </a:solidFill>
                <a:latin typeface="Arial"/>
                <a:ea typeface="+mn-ea"/>
                <a:cs typeface="+mn-cs"/>
              </a:rPr>
              <a:t>V.Accurate</a:t>
            </a:r>
            <a:r>
              <a:rPr lang="en-US" sz="1200" kern="1200" baseline="0" dirty="0" smtClean="0">
                <a:solidFill>
                  <a:schemeClr val="tx1"/>
                </a:solidFill>
                <a:latin typeface="Arial"/>
                <a:ea typeface="+mn-ea"/>
                <a:cs typeface="+mn-cs"/>
              </a:rPr>
              <a:t> mapping needed. Could not do this as strata is near vertical. Each step has to be mapped. </a:t>
            </a:r>
          </a:p>
          <a:p>
            <a:r>
              <a:rPr lang="en-US" sz="1200" kern="1200" baseline="0" dirty="0" smtClean="0">
                <a:solidFill>
                  <a:schemeClr val="tx1"/>
                </a:solidFill>
                <a:latin typeface="Arial"/>
                <a:ea typeface="+mn-ea"/>
                <a:cs typeface="+mn-cs"/>
              </a:rPr>
              <a:t>Rapid, safer than traditional systems. One of most accurate. 2013 carried out.</a:t>
            </a:r>
          </a:p>
          <a:p>
            <a:r>
              <a:rPr lang="en-US" sz="1200" kern="1200" baseline="0" dirty="0" smtClean="0">
                <a:solidFill>
                  <a:schemeClr val="tx1"/>
                </a:solidFill>
                <a:latin typeface="Arial"/>
                <a:ea typeface="+mn-ea"/>
                <a:cs typeface="+mn-cs"/>
              </a:rPr>
              <a:t>Drone surveys – could be used – not available in India at the time.</a:t>
            </a:r>
          </a:p>
          <a:p>
            <a:endParaRPr lang="en-US" sz="1200" b="0" i="0" u="none" strike="noStrike" kern="1200" baseline="0" dirty="0" smtClean="0">
              <a:solidFill>
                <a:schemeClr val="tx1"/>
              </a:solidFill>
              <a:latin typeface="Arial"/>
              <a:ea typeface="+mn-ea"/>
              <a:cs typeface="+mn-cs"/>
            </a:endParaRPr>
          </a:p>
          <a:p>
            <a:r>
              <a:rPr lang="en-GB" sz="1200" b="0" i="0" u="none" strike="noStrike" kern="1200" baseline="0" dirty="0" smtClean="0">
                <a:solidFill>
                  <a:schemeClr val="tx1"/>
                </a:solidFill>
                <a:latin typeface="Arial"/>
                <a:ea typeface="+mn-ea"/>
                <a:cs typeface="+mn-cs"/>
              </a:rPr>
              <a:t>The LiDAR surveying/mapping carried out for topographic survey to create contours, DEM, 3D fly-though of AOI, cross-sections/profiles at every 5m (meter) interval and identification of rock type and other ancillary details. </a:t>
            </a:r>
          </a:p>
          <a:p>
            <a:endParaRPr lang="en-GB" sz="1200" b="0" i="0" u="none" strike="noStrike" kern="1200" baseline="0" dirty="0" smtClean="0">
              <a:solidFill>
                <a:schemeClr val="tx1"/>
              </a:solidFill>
              <a:latin typeface="Arial"/>
              <a:ea typeface="+mn-ea"/>
              <a:cs typeface="+mn-cs"/>
            </a:endParaRPr>
          </a:p>
          <a:p>
            <a:r>
              <a:rPr lang="en-GB" sz="1200" b="0" i="0" u="none" strike="noStrike" kern="1200" baseline="0" dirty="0" smtClean="0">
                <a:solidFill>
                  <a:schemeClr val="tx1"/>
                </a:solidFill>
                <a:latin typeface="Arial"/>
                <a:ea typeface="+mn-ea"/>
                <a:cs typeface="+mn-cs"/>
              </a:rPr>
              <a:t>LiDAR generated:</a:t>
            </a:r>
          </a:p>
          <a:p>
            <a:r>
              <a:rPr lang="en-GB" sz="1200" b="0" i="0" u="none" strike="noStrike" kern="1200" baseline="0" dirty="0" smtClean="0">
                <a:solidFill>
                  <a:schemeClr val="tx1"/>
                </a:solidFill>
                <a:latin typeface="Arial"/>
                <a:ea typeface="+mn-ea"/>
                <a:cs typeface="+mn-cs"/>
              </a:rPr>
              <a:t>1. Generation of contours at 0.5m and 2.0m vertical intervals with cross-section lines superimposed </a:t>
            </a:r>
          </a:p>
          <a:p>
            <a:r>
              <a:rPr lang="en-GB" sz="1200" b="0" i="0" u="none" strike="noStrike" kern="1200" baseline="0" dirty="0" smtClean="0">
                <a:solidFill>
                  <a:schemeClr val="tx1"/>
                </a:solidFill>
                <a:latin typeface="Arial"/>
                <a:ea typeface="+mn-ea"/>
                <a:cs typeface="+mn-cs"/>
              </a:rPr>
              <a:t>2. Generations of cross-sections/profiles at every 5m interval </a:t>
            </a:r>
          </a:p>
          <a:p>
            <a:r>
              <a:rPr lang="en-GB" sz="1200" b="0" i="0" u="none" strike="noStrike" kern="1200" baseline="0" dirty="0" smtClean="0">
                <a:solidFill>
                  <a:schemeClr val="tx1"/>
                </a:solidFill>
                <a:latin typeface="Arial"/>
                <a:ea typeface="+mn-ea"/>
                <a:cs typeface="+mn-cs"/>
              </a:rPr>
              <a:t>3. Creation of digital terrain model </a:t>
            </a:r>
          </a:p>
          <a:p>
            <a:r>
              <a:rPr lang="en-GB" sz="1200" b="0" i="0" u="none" strike="noStrike" kern="1200" baseline="0" dirty="0" smtClean="0">
                <a:solidFill>
                  <a:schemeClr val="tx1"/>
                </a:solidFill>
                <a:latin typeface="Arial"/>
                <a:ea typeface="+mn-ea"/>
                <a:cs typeface="+mn-cs"/>
              </a:rPr>
              <a:t>4. 3D walkthrough / videos of terrain in the form of colorized point clouds or images </a:t>
            </a:r>
          </a:p>
          <a:p>
            <a:r>
              <a:rPr lang="en-GB" sz="1200" b="0" i="0" u="none" strike="noStrike" kern="1200" baseline="0" dirty="0" smtClean="0">
                <a:solidFill>
                  <a:schemeClr val="tx1"/>
                </a:solidFill>
                <a:latin typeface="Arial"/>
                <a:ea typeface="+mn-ea"/>
                <a:cs typeface="+mn-cs"/>
              </a:rPr>
              <a:t>5. LiDAR point cloud as base data for augmenting geological interpretation in terms of geo-referencing and deriving various directional and dimensional components of geological rock types </a:t>
            </a:r>
          </a:p>
          <a:p>
            <a:r>
              <a:rPr lang="en-US" sz="1200" kern="1200" dirty="0" smtClean="0">
                <a:solidFill>
                  <a:schemeClr val="tx1"/>
                </a:solidFill>
                <a:latin typeface="Arial"/>
                <a:ea typeface="+mn-ea"/>
                <a:cs typeface="+mn-cs"/>
              </a:rPr>
              <a:t>difficulties in doing the conventional surveys, latest technologies such as LiDAR survey was adopted.</a:t>
            </a:r>
            <a:endParaRPr lang="en-US" dirty="0"/>
          </a:p>
        </p:txBody>
      </p:sp>
      <p:sp>
        <p:nvSpPr>
          <p:cNvPr id="4" name="Footer Placeholder 3"/>
          <p:cNvSpPr>
            <a:spLocks noGrp="1"/>
          </p:cNvSpPr>
          <p:nvPr>
            <p:ph type="ftr" sz="quarter" idx="10"/>
          </p:nvPr>
        </p:nvSpPr>
        <p:spPr/>
        <p:txBody>
          <a:bodyPr/>
          <a:lstStyle/>
          <a:p>
            <a:endParaRPr lang="it-IT" dirty="0"/>
          </a:p>
        </p:txBody>
      </p:sp>
      <p:sp>
        <p:nvSpPr>
          <p:cNvPr id="5" name="Slide Number Placeholder 4"/>
          <p:cNvSpPr>
            <a:spLocks noGrp="1"/>
          </p:cNvSpPr>
          <p:nvPr>
            <p:ph type="sldNum" sz="quarter" idx="11"/>
          </p:nvPr>
        </p:nvSpPr>
        <p:spPr/>
        <p:txBody>
          <a:bodyPr/>
          <a:lstStyle/>
          <a:p>
            <a:fld id="{064F03E7-8122-4749-B30D-8763C2AF2668}" type="slidenum">
              <a:rPr lang="it-IT" smtClean="0"/>
              <a:pPr/>
              <a:t>78</a:t>
            </a:fld>
            <a:endParaRPr lang="it-IT" dirty="0"/>
          </a:p>
        </p:txBody>
      </p:sp>
    </p:spTree>
    <p:extLst>
      <p:ext uri="{BB962C8B-B14F-4D97-AF65-F5344CB8AC3E}">
        <p14:creationId xmlns:p14="http://schemas.microsoft.com/office/powerpoint/2010/main" val="168153040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14600" y="857250"/>
            <a:ext cx="4114800" cy="2314575"/>
          </a:xfrm>
        </p:spPr>
      </p:sp>
      <p:sp>
        <p:nvSpPr>
          <p:cNvPr id="3" name="Notes Placeholder 2"/>
          <p:cNvSpPr>
            <a:spLocks noGrp="1"/>
          </p:cNvSpPr>
          <p:nvPr>
            <p:ph type="body" idx="1"/>
          </p:nvPr>
        </p:nvSpPr>
        <p:spPr/>
        <p:txBody>
          <a:bodyPr/>
          <a:lstStyle/>
          <a:p>
            <a:r>
              <a:rPr lang="en-GB" dirty="0" smtClean="0"/>
              <a:t>Lidar data – interpreted</a:t>
            </a:r>
            <a:r>
              <a:rPr lang="en-GB" baseline="0" dirty="0" smtClean="0"/>
              <a:t> by Maccaferri in conjunction with Mumbai institution of technology.</a:t>
            </a:r>
          </a:p>
          <a:p>
            <a:r>
              <a:rPr lang="en-GB" baseline="0" dirty="0" smtClean="0"/>
              <a:t>Identified vulnerable areas. </a:t>
            </a:r>
          </a:p>
          <a:p>
            <a:r>
              <a:rPr lang="en-GB" baseline="0" dirty="0" smtClean="0"/>
              <a:t>Plotted / cross- referred with personal observations.</a:t>
            </a:r>
          </a:p>
          <a:p>
            <a:r>
              <a:rPr lang="en-GB" baseline="0" dirty="0" smtClean="0"/>
              <a:t>Information collected from local people and Local Authority.</a:t>
            </a:r>
          </a:p>
          <a:p>
            <a:r>
              <a:rPr lang="en-GB" baseline="0" dirty="0" smtClean="0"/>
              <a:t>Rock wedge – not a mass failure but a progressive failure. </a:t>
            </a:r>
          </a:p>
          <a:p>
            <a:r>
              <a:rPr lang="en-GB" baseline="0" dirty="0" smtClean="0"/>
              <a:t>Initial tender involved Ph1 – addressing upper part of slope.</a:t>
            </a:r>
          </a:p>
          <a:p>
            <a:r>
              <a:rPr lang="en-GB" baseline="0" dirty="0" smtClean="0"/>
              <a:t>Ph2 – remaining part of slope will happen – including addressing the rock wedge with bolting / meshing etc. Barrier in Ph1 addressed immediate problem.</a:t>
            </a:r>
          </a:p>
          <a:p>
            <a:endParaRPr lang="en-GB" dirty="0"/>
          </a:p>
        </p:txBody>
      </p:sp>
      <p:sp>
        <p:nvSpPr>
          <p:cNvPr id="4" name="Slide Number Placeholder 3"/>
          <p:cNvSpPr>
            <a:spLocks noGrp="1"/>
          </p:cNvSpPr>
          <p:nvPr>
            <p:ph type="sldNum" sz="quarter" idx="10"/>
          </p:nvPr>
        </p:nvSpPr>
        <p:spPr/>
        <p:txBody>
          <a:bodyPr/>
          <a:lstStyle/>
          <a:p>
            <a:fld id="{064F03E7-8122-4749-B30D-8763C2AF2668}" type="slidenum">
              <a:rPr lang="it-IT" smtClean="0"/>
              <a:pPr/>
              <a:t>80</a:t>
            </a:fld>
            <a:endParaRPr lang="it-IT" dirty="0"/>
          </a:p>
        </p:txBody>
      </p:sp>
    </p:spTree>
    <p:extLst>
      <p:ext uri="{BB962C8B-B14F-4D97-AF65-F5344CB8AC3E}">
        <p14:creationId xmlns:p14="http://schemas.microsoft.com/office/powerpoint/2010/main" val="160723140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14600" y="857250"/>
            <a:ext cx="4114800" cy="2314575"/>
          </a:xfrm>
        </p:spPr>
      </p:sp>
      <p:sp>
        <p:nvSpPr>
          <p:cNvPr id="3" name="Notes Placeholder 2"/>
          <p:cNvSpPr>
            <a:spLocks noGrp="1"/>
          </p:cNvSpPr>
          <p:nvPr>
            <p:ph type="body" idx="1"/>
          </p:nvPr>
        </p:nvSpPr>
        <p:spPr/>
        <p:txBody>
          <a:bodyPr>
            <a:normAutofit fontScale="92500"/>
          </a:bodyPr>
          <a:lstStyle/>
          <a:p>
            <a:pPr marL="0" marR="0" indent="0" algn="l" defTabSz="914353" rtl="0" eaLnBrk="1" fontAlgn="auto" latinLnBrk="0" hangingPunct="1">
              <a:lnSpc>
                <a:spcPct val="100000"/>
              </a:lnSpc>
              <a:spcBef>
                <a:spcPts val="0"/>
              </a:spcBef>
              <a:spcAft>
                <a:spcPts val="0"/>
              </a:spcAft>
              <a:buClrTx/>
              <a:buSzTx/>
              <a:buFontTx/>
              <a:buNone/>
              <a:tabLst/>
              <a:defRPr/>
            </a:pPr>
            <a:r>
              <a:rPr lang="en-US" sz="1100" b="0" i="0" kern="1200" dirty="0" smtClean="0">
                <a:solidFill>
                  <a:schemeClr val="tx1"/>
                </a:solidFill>
                <a:latin typeface="Arial"/>
                <a:ea typeface="+mn-ea"/>
                <a:cs typeface="+mn-cs"/>
              </a:rPr>
              <a:t>The Deccan Traps is a large igneous province located in west-central India and is one of the largest volcanic features on Earth. The name is derived from the Swedish word for steps which refer to the step like hills forming the landscape of the region.</a:t>
            </a:r>
          </a:p>
          <a:p>
            <a:pPr marL="0" marR="0" indent="0" algn="l" defTabSz="914353" rtl="0" eaLnBrk="1" fontAlgn="auto" latinLnBrk="0" hangingPunct="1">
              <a:lnSpc>
                <a:spcPct val="100000"/>
              </a:lnSpc>
              <a:spcBef>
                <a:spcPts val="0"/>
              </a:spcBef>
              <a:spcAft>
                <a:spcPts val="0"/>
              </a:spcAft>
              <a:buClrTx/>
              <a:buSzTx/>
              <a:buFontTx/>
              <a:buNone/>
              <a:tabLst/>
              <a:defRPr/>
            </a:pPr>
            <a:r>
              <a:rPr lang="en-US" sz="1100" b="0" i="0" kern="1200" dirty="0" smtClean="0">
                <a:solidFill>
                  <a:schemeClr val="tx1"/>
                </a:solidFill>
                <a:latin typeface="Arial"/>
                <a:ea typeface="+mn-ea"/>
                <a:cs typeface="+mn-cs"/>
              </a:rPr>
              <a:t>Bole beds (composed of clays and volcanic ashes) are considered as the weathering products of the older neighboring lava flows and are trapped by younger lava flow. Field occurrences shows common red color for bole beds but occurs in a wide range from brown to green colors.</a:t>
            </a:r>
          </a:p>
          <a:p>
            <a:pPr marL="0" marR="0" indent="0" algn="l" defTabSz="914353" rtl="0" eaLnBrk="1" fontAlgn="auto" latinLnBrk="0" hangingPunct="1">
              <a:lnSpc>
                <a:spcPct val="100000"/>
              </a:lnSpc>
              <a:spcBef>
                <a:spcPts val="0"/>
              </a:spcBef>
              <a:spcAft>
                <a:spcPts val="0"/>
              </a:spcAft>
              <a:buClrTx/>
              <a:buSzTx/>
              <a:buFontTx/>
              <a:buNone/>
              <a:tabLst/>
              <a:defRPr/>
            </a:pPr>
            <a:r>
              <a:rPr lang="en-US" dirty="0" smtClean="0"/>
              <a:t>Reddened clay-rich horizons between basalt flows have historically been identified as “baked zones” or as zones of lateral groundwater movement. The reddening was interpreted as a form of alteration due to thermal or chemical processes. Many of these zones are referred to as “bole beds” in Deccan traps </a:t>
            </a:r>
          </a:p>
          <a:p>
            <a:endParaRPr lang="en-US" dirty="0" smtClean="0"/>
          </a:p>
          <a:p>
            <a:r>
              <a:rPr lang="en-US" dirty="0" smtClean="0"/>
              <a:t>Deccan</a:t>
            </a:r>
            <a:r>
              <a:rPr lang="en-US" baseline="0" dirty="0" smtClean="0"/>
              <a:t> Trap – igneous rock. Traps – means steps. Hill formations have certain defined steps. </a:t>
            </a:r>
          </a:p>
          <a:p>
            <a:r>
              <a:rPr lang="en-US" baseline="0" dirty="0" smtClean="0"/>
              <a:t>Red boles – clay based material layer within the basalt. </a:t>
            </a:r>
          </a:p>
          <a:p>
            <a:r>
              <a:rPr lang="en-US" baseline="0" dirty="0" smtClean="0"/>
              <a:t>Lateritic soils – India – more common in coastal regions (s and west). In presence of water – loses cohesion. Seasoned Laterites the cohesion can continue. Unseasoned Laterites in rainy season can lose strength and leach out.</a:t>
            </a:r>
          </a:p>
          <a:p>
            <a:r>
              <a:rPr lang="en-US" baseline="0" dirty="0" smtClean="0"/>
              <a:t>Giorgio Giacchetti – visited site 4/5 times and stayed in Nashik for a lot of the installation – contact GG for this.</a:t>
            </a:r>
            <a:endParaRPr lang="en-US" dirty="0" smtClean="0"/>
          </a:p>
          <a:p>
            <a:pPr marL="0" marR="0" indent="0" algn="l" defTabSz="914353" rtl="0" eaLnBrk="1" fontAlgn="auto" latinLnBrk="0" hangingPunct="1">
              <a:lnSpc>
                <a:spcPct val="100000"/>
              </a:lnSpc>
              <a:spcBef>
                <a:spcPts val="0"/>
              </a:spcBef>
              <a:spcAft>
                <a:spcPts val="0"/>
              </a:spcAft>
              <a:buClrTx/>
              <a:buSzTx/>
              <a:buFontTx/>
              <a:buNone/>
              <a:tabLst/>
              <a:defRPr/>
            </a:pPr>
            <a:r>
              <a:rPr lang="en-US" dirty="0" smtClean="0"/>
              <a:t/>
            </a:r>
            <a:br>
              <a:rPr lang="en-US" dirty="0" smtClean="0"/>
            </a:br>
            <a:endParaRPr lang="en-US" dirty="0"/>
          </a:p>
        </p:txBody>
      </p:sp>
      <p:sp>
        <p:nvSpPr>
          <p:cNvPr id="4" name="Footer Placeholder 3"/>
          <p:cNvSpPr>
            <a:spLocks noGrp="1"/>
          </p:cNvSpPr>
          <p:nvPr>
            <p:ph type="ftr" sz="quarter" idx="10"/>
          </p:nvPr>
        </p:nvSpPr>
        <p:spPr/>
        <p:txBody>
          <a:bodyPr/>
          <a:lstStyle/>
          <a:p>
            <a:endParaRPr lang="it-IT" dirty="0"/>
          </a:p>
        </p:txBody>
      </p:sp>
      <p:sp>
        <p:nvSpPr>
          <p:cNvPr id="5" name="Slide Number Placeholder 4"/>
          <p:cNvSpPr>
            <a:spLocks noGrp="1"/>
          </p:cNvSpPr>
          <p:nvPr>
            <p:ph type="sldNum" sz="quarter" idx="11"/>
          </p:nvPr>
        </p:nvSpPr>
        <p:spPr/>
        <p:txBody>
          <a:bodyPr/>
          <a:lstStyle/>
          <a:p>
            <a:fld id="{064F03E7-8122-4749-B30D-8763C2AF2668}" type="slidenum">
              <a:rPr lang="it-IT" smtClean="0"/>
              <a:pPr/>
              <a:t>81</a:t>
            </a:fld>
            <a:endParaRPr lang="it-IT" dirty="0"/>
          </a:p>
        </p:txBody>
      </p:sp>
    </p:spTree>
    <p:extLst>
      <p:ext uri="{BB962C8B-B14F-4D97-AF65-F5344CB8AC3E}">
        <p14:creationId xmlns:p14="http://schemas.microsoft.com/office/powerpoint/2010/main" val="34565540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14600" y="857250"/>
            <a:ext cx="4114800" cy="2314575"/>
          </a:xfrm>
        </p:spPr>
      </p:sp>
      <p:sp>
        <p:nvSpPr>
          <p:cNvPr id="3" name="Notes Placeholder 2"/>
          <p:cNvSpPr>
            <a:spLocks noGrp="1"/>
          </p:cNvSpPr>
          <p:nvPr>
            <p:ph type="body" idx="1"/>
          </p:nvPr>
        </p:nvSpPr>
        <p:spPr/>
        <p:txBody>
          <a:bodyPr/>
          <a:lstStyle/>
          <a:p>
            <a:r>
              <a:rPr lang="en-US" sz="1200" kern="1200" baseline="0" dirty="0" smtClean="0">
                <a:solidFill>
                  <a:schemeClr val="tx1"/>
                </a:solidFill>
                <a:latin typeface="Arial"/>
                <a:ea typeface="+mn-ea"/>
                <a:cs typeface="+mn-cs"/>
              </a:rPr>
              <a:t>Presence of heavy jointed loose rock mass at the top of the cliff, and multiple vertical open joints in rock mass on vertical slope above and around the temple was a major point of concern as even a small portion of rock falling from such a height was a threat to the temple complex as well as </a:t>
            </a:r>
            <a:r>
              <a:rPr lang="en-US" sz="1200" kern="1200" baseline="0" dirty="0" err="1" smtClean="0">
                <a:solidFill>
                  <a:schemeClr val="tx1"/>
                </a:solidFill>
                <a:latin typeface="Arial"/>
                <a:ea typeface="+mn-ea"/>
                <a:cs typeface="+mn-cs"/>
              </a:rPr>
              <a:t>Parikrama</a:t>
            </a:r>
            <a:r>
              <a:rPr lang="en-US" sz="1200" kern="1200" baseline="0" dirty="0" smtClean="0">
                <a:solidFill>
                  <a:schemeClr val="tx1"/>
                </a:solidFill>
                <a:latin typeface="Arial"/>
                <a:ea typeface="+mn-ea"/>
                <a:cs typeface="+mn-cs"/>
              </a:rPr>
              <a:t> path and could lead to fatal accidents. Considering the existing problem rockfall mitigation works was proposed as a solution to be carried out above and around </a:t>
            </a:r>
            <a:r>
              <a:rPr lang="en-US" sz="1200" kern="1200" baseline="0" dirty="0" err="1" smtClean="0">
                <a:solidFill>
                  <a:schemeClr val="tx1"/>
                </a:solidFill>
                <a:latin typeface="Arial"/>
                <a:ea typeface="+mn-ea"/>
                <a:cs typeface="+mn-cs"/>
              </a:rPr>
              <a:t>Parikrama</a:t>
            </a:r>
            <a:r>
              <a:rPr lang="en-US" sz="1200" kern="1200" baseline="0" dirty="0" smtClean="0">
                <a:solidFill>
                  <a:schemeClr val="tx1"/>
                </a:solidFill>
                <a:latin typeface="Arial"/>
                <a:ea typeface="+mn-ea"/>
                <a:cs typeface="+mn-cs"/>
              </a:rPr>
              <a:t> path and temple location. almost all the rock blocks have potential to hit the </a:t>
            </a:r>
            <a:r>
              <a:rPr lang="en-US" sz="1200" kern="1200" baseline="0" dirty="0" err="1" smtClean="0">
                <a:solidFill>
                  <a:schemeClr val="tx1"/>
                </a:solidFill>
                <a:latin typeface="Arial"/>
                <a:ea typeface="+mn-ea"/>
                <a:cs typeface="+mn-cs"/>
              </a:rPr>
              <a:t>Parikrama</a:t>
            </a:r>
            <a:endParaRPr lang="en-US" sz="1200" kern="1200" baseline="0" dirty="0" smtClean="0">
              <a:solidFill>
                <a:schemeClr val="tx1"/>
              </a:solidFill>
              <a:latin typeface="Arial"/>
              <a:ea typeface="+mn-ea"/>
              <a:cs typeface="+mn-cs"/>
            </a:endParaRPr>
          </a:p>
          <a:p>
            <a:r>
              <a:rPr lang="en-US" sz="1200" kern="1200" baseline="0" dirty="0" smtClean="0">
                <a:solidFill>
                  <a:schemeClr val="tx1"/>
                </a:solidFill>
                <a:latin typeface="Arial"/>
                <a:ea typeface="+mn-ea"/>
                <a:cs typeface="+mn-cs"/>
              </a:rPr>
              <a:t>Path below after detachment from the slope. Thus, there was a need to provide the dynamic rockfall barrier at appropriate location on the slope to mitigate the risk associated with the rolling down of rock blocks from the steep upslope.</a:t>
            </a:r>
          </a:p>
          <a:p>
            <a:r>
              <a:rPr lang="en-US" sz="1200" kern="1200" baseline="0" dirty="0" smtClean="0">
                <a:solidFill>
                  <a:schemeClr val="tx1"/>
                </a:solidFill>
                <a:latin typeface="Arial"/>
                <a:ea typeface="+mn-ea"/>
                <a:cs typeface="+mn-cs"/>
              </a:rPr>
              <a:t>Chain link is the traditional solutions in India. Cheap and cheerful. Often hand-made. Keeping people working. Low or no </a:t>
            </a:r>
            <a:r>
              <a:rPr lang="en-US" sz="1200" kern="1200" baseline="0" dirty="0" err="1" smtClean="0">
                <a:solidFill>
                  <a:schemeClr val="tx1"/>
                </a:solidFill>
                <a:latin typeface="Arial"/>
                <a:ea typeface="+mn-ea"/>
                <a:cs typeface="+mn-cs"/>
              </a:rPr>
              <a:t>galvanising</a:t>
            </a:r>
            <a:r>
              <a:rPr lang="en-US" sz="1200" kern="1200" baseline="0" dirty="0" smtClean="0">
                <a:solidFill>
                  <a:schemeClr val="tx1"/>
                </a:solidFill>
                <a:latin typeface="Arial"/>
                <a:ea typeface="+mn-ea"/>
                <a:cs typeface="+mn-cs"/>
              </a:rPr>
              <a:t>. On product. Short term solution normally.</a:t>
            </a:r>
            <a:endParaRPr lang="en-US" dirty="0" smtClean="0"/>
          </a:p>
          <a:p>
            <a:endParaRPr lang="en-US" dirty="0" smtClean="0"/>
          </a:p>
          <a:p>
            <a:endParaRPr lang="en-US" dirty="0" smtClean="0"/>
          </a:p>
          <a:p>
            <a:endParaRPr lang="en-GB" dirty="0"/>
          </a:p>
        </p:txBody>
      </p:sp>
      <p:sp>
        <p:nvSpPr>
          <p:cNvPr id="4" name="Slide Number Placeholder 3"/>
          <p:cNvSpPr>
            <a:spLocks noGrp="1"/>
          </p:cNvSpPr>
          <p:nvPr>
            <p:ph type="sldNum" sz="quarter" idx="10"/>
          </p:nvPr>
        </p:nvSpPr>
        <p:spPr/>
        <p:txBody>
          <a:bodyPr/>
          <a:lstStyle/>
          <a:p>
            <a:fld id="{064F03E7-8122-4749-B30D-8763C2AF2668}" type="slidenum">
              <a:rPr lang="it-IT" smtClean="0"/>
              <a:pPr/>
              <a:t>83</a:t>
            </a:fld>
            <a:endParaRPr lang="it-IT" dirty="0"/>
          </a:p>
        </p:txBody>
      </p:sp>
    </p:spTree>
    <p:extLst>
      <p:ext uri="{BB962C8B-B14F-4D97-AF65-F5344CB8AC3E}">
        <p14:creationId xmlns:p14="http://schemas.microsoft.com/office/powerpoint/2010/main" val="314805743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14600" y="857250"/>
            <a:ext cx="4114800" cy="2314575"/>
          </a:xfrm>
        </p:spPr>
      </p:sp>
      <p:sp>
        <p:nvSpPr>
          <p:cNvPr id="3" name="Notes Placeholder 2"/>
          <p:cNvSpPr>
            <a:spLocks noGrp="1"/>
          </p:cNvSpPr>
          <p:nvPr>
            <p:ph type="body" idx="1"/>
          </p:nvPr>
        </p:nvSpPr>
        <p:spPr/>
        <p:txBody>
          <a:bodyPr/>
          <a:lstStyle/>
          <a:p>
            <a:r>
              <a:rPr lang="en-GB" dirty="0" smtClean="0"/>
              <a:t>Chain link on</a:t>
            </a:r>
            <a:r>
              <a:rPr lang="en-GB" baseline="0" dirty="0" smtClean="0"/>
              <a:t> revetment is a common solution. Hand-manufacture of mesh keeps people employed. Quality is low however. Trying to get local stakeholders to go to a manufactured solution was therefore difficult as it was perceived as taking manufacturing jobs away. However, performance and reliability along with testing and quality were arguments used.</a:t>
            </a:r>
            <a:endParaRPr lang="en-GB" dirty="0"/>
          </a:p>
        </p:txBody>
      </p:sp>
      <p:sp>
        <p:nvSpPr>
          <p:cNvPr id="4" name="Slide Number Placeholder 3"/>
          <p:cNvSpPr>
            <a:spLocks noGrp="1"/>
          </p:cNvSpPr>
          <p:nvPr>
            <p:ph type="sldNum" sz="quarter" idx="10"/>
          </p:nvPr>
        </p:nvSpPr>
        <p:spPr/>
        <p:txBody>
          <a:bodyPr/>
          <a:lstStyle/>
          <a:p>
            <a:fld id="{064F03E7-8122-4749-B30D-8763C2AF2668}" type="slidenum">
              <a:rPr lang="it-IT" smtClean="0"/>
              <a:pPr/>
              <a:t>84</a:t>
            </a:fld>
            <a:endParaRPr lang="it-IT" dirty="0"/>
          </a:p>
        </p:txBody>
      </p:sp>
    </p:spTree>
    <p:extLst>
      <p:ext uri="{BB962C8B-B14F-4D97-AF65-F5344CB8AC3E}">
        <p14:creationId xmlns:p14="http://schemas.microsoft.com/office/powerpoint/2010/main" val="72253064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14600" y="857250"/>
            <a:ext cx="4114800" cy="2314575"/>
          </a:xfrm>
        </p:spPr>
      </p:sp>
      <p:sp>
        <p:nvSpPr>
          <p:cNvPr id="3" name="Notes Placeholder 2"/>
          <p:cNvSpPr>
            <a:spLocks noGrp="1"/>
          </p:cNvSpPr>
          <p:nvPr>
            <p:ph type="body" idx="1"/>
          </p:nvPr>
        </p:nvSpPr>
        <p:spPr/>
        <p:txBody>
          <a:bodyPr>
            <a:normAutofit fontScale="47500" lnSpcReduction="20000"/>
          </a:bodyPr>
          <a:lstStyle/>
          <a:p>
            <a:pPr marL="0" lvl="1">
              <a:lnSpc>
                <a:spcPct val="150000"/>
              </a:lnSpc>
            </a:pPr>
            <a:r>
              <a:rPr lang="en-US" sz="2200" b="1" dirty="0" smtClean="0"/>
              <a:t>Dynamic Rockfall  barrier </a:t>
            </a:r>
            <a:r>
              <a:rPr lang="en-US" sz="2200" dirty="0" smtClean="0"/>
              <a:t>–  </a:t>
            </a:r>
            <a:r>
              <a:rPr lang="en-US" sz="2200" b="1" dirty="0" smtClean="0"/>
              <a:t>5000kJ capacity and 7m high</a:t>
            </a:r>
            <a:r>
              <a:rPr lang="en-US" sz="2200" dirty="0" smtClean="0"/>
              <a:t> in two lines</a:t>
            </a:r>
          </a:p>
          <a:p>
            <a:pPr marL="231775" lvl="3" indent="-231775">
              <a:lnSpc>
                <a:spcPct val="150000"/>
              </a:lnSpc>
              <a:buFont typeface="Arial" pitchFamily="34" charset="0"/>
              <a:buChar char="•"/>
            </a:pPr>
            <a:r>
              <a:rPr lang="en-US" sz="2200" dirty="0" smtClean="0"/>
              <a:t>First line is approx. 25m above the temple (for a stretch length of approx. 70m) </a:t>
            </a:r>
          </a:p>
          <a:p>
            <a:pPr marL="231775" lvl="3" indent="-231775">
              <a:lnSpc>
                <a:spcPct val="150000"/>
              </a:lnSpc>
              <a:buFont typeface="Arial" pitchFamily="34" charset="0"/>
              <a:buChar char="•"/>
            </a:pPr>
            <a:r>
              <a:rPr lang="en-US" sz="2200" dirty="0" smtClean="0"/>
              <a:t>Second line is approx. 30m above the </a:t>
            </a:r>
            <a:r>
              <a:rPr lang="en-US" sz="2200" dirty="0" err="1" smtClean="0"/>
              <a:t>Parikrama</a:t>
            </a:r>
            <a:r>
              <a:rPr lang="en-US" sz="2200" dirty="0" smtClean="0"/>
              <a:t> path (for a stretch of approx. 80m).</a:t>
            </a:r>
          </a:p>
          <a:p>
            <a:endParaRPr lang="en-US" dirty="0" smtClean="0"/>
          </a:p>
          <a:p>
            <a:pPr marL="1588" lvl="1" algn="just" eaLnBrk="1" hangingPunct="1">
              <a:lnSpc>
                <a:spcPct val="150000"/>
              </a:lnSpc>
            </a:pPr>
            <a:r>
              <a:rPr lang="en-US" sz="2400" b="1" dirty="0" smtClean="0"/>
              <a:t>Secured Drapery with</a:t>
            </a:r>
          </a:p>
          <a:p>
            <a:pPr marL="168275" lvl="2" indent="-168275" eaLnBrk="1" hangingPunct="1">
              <a:lnSpc>
                <a:spcPct val="150000"/>
              </a:lnSpc>
              <a:buFont typeface="Arial" pitchFamily="34" charset="0"/>
              <a:buChar char="•"/>
            </a:pPr>
            <a:r>
              <a:rPr lang="en-US" sz="2200" kern="1200" dirty="0" err="1" smtClean="0">
                <a:solidFill>
                  <a:schemeClr val="tx1"/>
                </a:solidFill>
                <a:latin typeface="Arial"/>
                <a:ea typeface="+mn-ea"/>
                <a:cs typeface="+mn-cs"/>
              </a:rPr>
              <a:t>Steelgrid</a:t>
            </a:r>
            <a:r>
              <a:rPr lang="en-US" sz="2200" kern="1200" dirty="0" smtClean="0">
                <a:solidFill>
                  <a:schemeClr val="tx1"/>
                </a:solidFill>
                <a:latin typeface="Arial"/>
                <a:ea typeface="+mn-ea"/>
                <a:cs typeface="+mn-cs"/>
              </a:rPr>
              <a:t> MO + High Energy Absorption (HEA) panels</a:t>
            </a:r>
          </a:p>
          <a:p>
            <a:pPr marL="168275" lvl="2" indent="-168275">
              <a:lnSpc>
                <a:spcPct val="150000"/>
              </a:lnSpc>
              <a:buFont typeface="Arial" pitchFamily="34" charset="0"/>
              <a:buChar char="•"/>
            </a:pPr>
            <a:r>
              <a:rPr lang="en-US" sz="2200" kern="1200" dirty="0" smtClean="0">
                <a:solidFill>
                  <a:schemeClr val="tx1"/>
                </a:solidFill>
                <a:latin typeface="Arial"/>
                <a:ea typeface="+mn-ea"/>
                <a:cs typeface="+mn-cs"/>
              </a:rPr>
              <a:t>3m long, 32 mm </a:t>
            </a:r>
            <a:r>
              <a:rPr lang="en-US" sz="2200" kern="1200" dirty="0" err="1" smtClean="0">
                <a:solidFill>
                  <a:schemeClr val="tx1"/>
                </a:solidFill>
                <a:latin typeface="Arial"/>
                <a:ea typeface="+mn-ea"/>
                <a:cs typeface="+mn-cs"/>
              </a:rPr>
              <a:t>dia</a:t>
            </a:r>
            <a:r>
              <a:rPr lang="en-US" sz="2200" kern="1200" dirty="0" smtClean="0">
                <a:solidFill>
                  <a:schemeClr val="tx1"/>
                </a:solidFill>
                <a:latin typeface="Arial"/>
                <a:ea typeface="+mn-ea"/>
                <a:cs typeface="+mn-cs"/>
              </a:rPr>
              <a:t> self drilling anchors with tensile strength  &gt;550MPa at 3m centre to centre</a:t>
            </a:r>
          </a:p>
          <a:p>
            <a:endParaRPr lang="en-US" dirty="0" smtClean="0"/>
          </a:p>
          <a:p>
            <a:r>
              <a:rPr lang="en-GB" dirty="0" smtClean="0"/>
              <a:t>SGMO 150 (3m x 50m);</a:t>
            </a:r>
            <a:r>
              <a:rPr lang="en-GB" baseline="0" dirty="0" smtClean="0"/>
              <a:t> </a:t>
            </a:r>
            <a:r>
              <a:rPr lang="en-GB" dirty="0" smtClean="0"/>
              <a:t>237kg / roll</a:t>
            </a:r>
          </a:p>
          <a:p>
            <a:r>
              <a:rPr lang="en-GB" baseline="0" dirty="0" smtClean="0"/>
              <a:t>HEA (10m x 5m); 182kg / roll</a:t>
            </a:r>
          </a:p>
          <a:p>
            <a:r>
              <a:rPr lang="en-GB" baseline="0" dirty="0" smtClean="0"/>
              <a:t>In ROW often combine meshes into one product on the ground and lift into position. In this case, had to keep separate. Costs a but higher to install, but less to transport / handle.</a:t>
            </a:r>
          </a:p>
          <a:p>
            <a:r>
              <a:rPr lang="en-GB" baseline="0" dirty="0" smtClean="0"/>
              <a:t>Balance between roll dimensions, </a:t>
            </a:r>
            <a:r>
              <a:rPr lang="en-GB" baseline="0" dirty="0" err="1" smtClean="0"/>
              <a:t>handleability</a:t>
            </a:r>
            <a:endParaRPr lang="en-GB" baseline="0" dirty="0" smtClean="0"/>
          </a:p>
          <a:p>
            <a:r>
              <a:rPr lang="en-GB" baseline="0" dirty="0" smtClean="0"/>
              <a:t>Clamps and wire ropes used to connect panels.</a:t>
            </a:r>
          </a:p>
          <a:p>
            <a:r>
              <a:rPr lang="en-GB" baseline="0" dirty="0" smtClean="0"/>
              <a:t>Battery wrenches and hand wrenches used.</a:t>
            </a:r>
          </a:p>
          <a:p>
            <a:endParaRPr lang="en-US" dirty="0" smtClean="0"/>
          </a:p>
          <a:p>
            <a:endParaRPr lang="en-US" dirty="0" smtClean="0"/>
          </a:p>
          <a:p>
            <a:pPr marL="0" lvl="2" indent="0">
              <a:lnSpc>
                <a:spcPct val="150000"/>
              </a:lnSpc>
              <a:buFont typeface="Arial" pitchFamily="34" charset="0"/>
              <a:buNone/>
            </a:pPr>
            <a:r>
              <a:rPr lang="en-US" sz="2200" kern="1200" dirty="0" smtClean="0">
                <a:solidFill>
                  <a:schemeClr val="tx1"/>
                </a:solidFill>
                <a:latin typeface="Arial"/>
                <a:ea typeface="+mn-ea"/>
                <a:cs typeface="+mn-cs"/>
              </a:rPr>
              <a:t>No standards in India</a:t>
            </a:r>
            <a:r>
              <a:rPr lang="en-US" sz="2200" kern="1200" baseline="0" dirty="0" smtClean="0">
                <a:solidFill>
                  <a:schemeClr val="tx1"/>
                </a:solidFill>
                <a:latin typeface="Arial"/>
                <a:ea typeface="+mn-ea"/>
                <a:cs typeface="+mn-cs"/>
              </a:rPr>
              <a:t> at the time of the project. Always want to see proof of performance overseas. Although it is innovative to India, we have greater experience in EU. Crash test in EU witnessed. </a:t>
            </a:r>
          </a:p>
          <a:p>
            <a:pPr marL="0" lvl="2" indent="0">
              <a:lnSpc>
                <a:spcPct val="150000"/>
              </a:lnSpc>
              <a:buFont typeface="Arial" pitchFamily="34" charset="0"/>
              <a:buNone/>
            </a:pPr>
            <a:r>
              <a:rPr lang="en-US" sz="2200" kern="1200" baseline="0" dirty="0" smtClean="0">
                <a:solidFill>
                  <a:schemeClr val="tx1"/>
                </a:solidFill>
                <a:latin typeface="Arial"/>
                <a:ea typeface="+mn-ea"/>
                <a:cs typeface="+mn-cs"/>
              </a:rPr>
              <a:t>Validated confidence. </a:t>
            </a:r>
            <a:endParaRPr lang="en-US" sz="2200" kern="1200" dirty="0" smtClean="0">
              <a:solidFill>
                <a:schemeClr val="tx1"/>
              </a:solidFill>
              <a:latin typeface="Arial"/>
              <a:ea typeface="+mn-ea"/>
              <a:cs typeface="+mn-cs"/>
            </a:endParaRPr>
          </a:p>
          <a:p>
            <a:endParaRPr lang="en-US" dirty="0"/>
          </a:p>
        </p:txBody>
      </p:sp>
      <p:sp>
        <p:nvSpPr>
          <p:cNvPr id="4" name="Footer Placeholder 3"/>
          <p:cNvSpPr>
            <a:spLocks noGrp="1"/>
          </p:cNvSpPr>
          <p:nvPr>
            <p:ph type="ftr" sz="quarter" idx="10"/>
          </p:nvPr>
        </p:nvSpPr>
        <p:spPr/>
        <p:txBody>
          <a:bodyPr/>
          <a:lstStyle/>
          <a:p>
            <a:endParaRPr lang="it-IT" dirty="0"/>
          </a:p>
        </p:txBody>
      </p:sp>
      <p:sp>
        <p:nvSpPr>
          <p:cNvPr id="5" name="Slide Number Placeholder 4"/>
          <p:cNvSpPr>
            <a:spLocks noGrp="1"/>
          </p:cNvSpPr>
          <p:nvPr>
            <p:ph type="sldNum" sz="quarter" idx="11"/>
          </p:nvPr>
        </p:nvSpPr>
        <p:spPr/>
        <p:txBody>
          <a:bodyPr/>
          <a:lstStyle/>
          <a:p>
            <a:fld id="{064F03E7-8122-4749-B30D-8763C2AF2668}" type="slidenum">
              <a:rPr lang="it-IT" smtClean="0"/>
              <a:pPr/>
              <a:t>85</a:t>
            </a:fld>
            <a:endParaRPr lang="it-IT" dirty="0"/>
          </a:p>
        </p:txBody>
      </p:sp>
    </p:spTree>
    <p:extLst>
      <p:ext uri="{BB962C8B-B14F-4D97-AF65-F5344CB8AC3E}">
        <p14:creationId xmlns:p14="http://schemas.microsoft.com/office/powerpoint/2010/main" val="65601132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14600" y="857250"/>
            <a:ext cx="4114800" cy="2314575"/>
          </a:xfrm>
        </p:spPr>
      </p:sp>
      <p:sp>
        <p:nvSpPr>
          <p:cNvPr id="3" name="Notes Placeholder 2"/>
          <p:cNvSpPr>
            <a:spLocks noGrp="1"/>
          </p:cNvSpPr>
          <p:nvPr>
            <p:ph type="body" idx="1"/>
          </p:nvPr>
        </p:nvSpPr>
        <p:spPr/>
        <p:txBody>
          <a:bodyPr/>
          <a:lstStyle/>
          <a:p>
            <a:r>
              <a:rPr lang="en-GB" dirty="0" smtClean="0"/>
              <a:t>Punch test in accordance with UNI 11437 </a:t>
            </a:r>
          </a:p>
          <a:p>
            <a:r>
              <a:rPr lang="en-GB" sz="1200" b="0" i="0" kern="1200" dirty="0" smtClean="0">
                <a:solidFill>
                  <a:schemeClr val="tx1"/>
                </a:solidFill>
                <a:effectLst/>
                <a:latin typeface="Arial"/>
                <a:ea typeface="+mn-ea"/>
                <a:cs typeface="+mn-cs"/>
              </a:rPr>
              <a:t>Italian standard</a:t>
            </a:r>
            <a:r>
              <a:rPr lang="en-GB" sz="1200" b="0" i="0" kern="1200" baseline="0" dirty="0" smtClean="0">
                <a:solidFill>
                  <a:schemeClr val="tx1"/>
                </a:solidFill>
                <a:effectLst/>
                <a:latin typeface="Arial"/>
                <a:ea typeface="+mn-ea"/>
                <a:cs typeface="+mn-cs"/>
              </a:rPr>
              <a:t> – </a:t>
            </a:r>
            <a:r>
              <a:rPr lang="en-GB" sz="1200" b="0" i="0" kern="1200" dirty="0" smtClean="0">
                <a:solidFill>
                  <a:schemeClr val="tx1"/>
                </a:solidFill>
                <a:effectLst/>
                <a:latin typeface="Arial"/>
                <a:ea typeface="+mn-ea"/>
                <a:cs typeface="+mn-cs"/>
              </a:rPr>
              <a:t>R</a:t>
            </a:r>
          </a:p>
          <a:p>
            <a:pPr marL="0" marR="0" indent="0" algn="l" defTabSz="914400" rtl="0" eaLnBrk="1" fontAlgn="auto" latinLnBrk="0" hangingPunct="1">
              <a:lnSpc>
                <a:spcPct val="100000"/>
              </a:lnSpc>
              <a:spcBef>
                <a:spcPts val="0"/>
              </a:spcBef>
              <a:spcAft>
                <a:spcPts val="0"/>
              </a:spcAft>
              <a:buClrTx/>
              <a:buSzTx/>
              <a:buFontTx/>
              <a:buNone/>
              <a:tabLst/>
              <a:defRPr/>
            </a:pPr>
            <a:r>
              <a:rPr lang="en-GB" sz="1200" dirty="0" smtClean="0"/>
              <a:t>Displacement: 260mm - 310mm</a:t>
            </a:r>
          </a:p>
          <a:p>
            <a:r>
              <a:rPr lang="en-GB" sz="1200" b="0" i="0" kern="1200" dirty="0" err="1" smtClean="0">
                <a:solidFill>
                  <a:schemeClr val="tx1"/>
                </a:solidFill>
                <a:effectLst/>
                <a:latin typeface="Arial"/>
                <a:ea typeface="+mn-ea"/>
                <a:cs typeface="+mn-cs"/>
              </a:rPr>
              <a:t>ockfall</a:t>
            </a:r>
            <a:r>
              <a:rPr lang="en-GB" sz="1200" b="0" i="0" kern="1200" dirty="0" smtClean="0">
                <a:solidFill>
                  <a:schemeClr val="tx1"/>
                </a:solidFill>
                <a:effectLst/>
                <a:latin typeface="Arial"/>
                <a:ea typeface="+mn-ea"/>
                <a:cs typeface="+mn-cs"/>
              </a:rPr>
              <a:t> Protective Measures - Tests On Meshes For Slopes </a:t>
            </a:r>
            <a:endParaRPr lang="en-GB" dirty="0"/>
          </a:p>
        </p:txBody>
      </p:sp>
      <p:sp>
        <p:nvSpPr>
          <p:cNvPr id="4" name="Slide Number Placeholder 3"/>
          <p:cNvSpPr>
            <a:spLocks noGrp="1"/>
          </p:cNvSpPr>
          <p:nvPr>
            <p:ph type="sldNum" sz="quarter" idx="10"/>
          </p:nvPr>
        </p:nvSpPr>
        <p:spPr/>
        <p:txBody>
          <a:bodyPr/>
          <a:lstStyle/>
          <a:p>
            <a:fld id="{064F03E7-8122-4749-B30D-8763C2AF2668}" type="slidenum">
              <a:rPr lang="it-IT" smtClean="0"/>
              <a:pPr/>
              <a:t>86</a:t>
            </a:fld>
            <a:endParaRPr lang="it-IT" dirty="0"/>
          </a:p>
        </p:txBody>
      </p:sp>
    </p:spTree>
    <p:extLst>
      <p:ext uri="{BB962C8B-B14F-4D97-AF65-F5344CB8AC3E}">
        <p14:creationId xmlns:p14="http://schemas.microsoft.com/office/powerpoint/2010/main" val="12892865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14600" y="857250"/>
            <a:ext cx="4114800" cy="2314575"/>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CB271F8-3DB7-47C2-A6C2-7A325CA25AFA}" type="slidenum">
              <a:rPr lang="en-US" smtClean="0"/>
              <a:pPr/>
              <a:t>5</a:t>
            </a:fld>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14600" y="857250"/>
            <a:ext cx="4114800" cy="2314575"/>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dirty="0" smtClean="0"/>
              <a:t>Displacement: 520mm - 420mm</a:t>
            </a:r>
            <a:endParaRPr lang="en-GB" dirty="0" smtClean="0"/>
          </a:p>
          <a:p>
            <a:r>
              <a:rPr lang="en-GB" dirty="0" smtClean="0"/>
              <a:t>Punch test in accordance with UNI 11437 </a:t>
            </a:r>
          </a:p>
          <a:p>
            <a:r>
              <a:rPr lang="en-GB" sz="1200" b="0" i="0" kern="1200" dirty="0" smtClean="0">
                <a:solidFill>
                  <a:schemeClr val="tx1"/>
                </a:solidFill>
                <a:effectLst/>
                <a:latin typeface="Arial"/>
                <a:ea typeface="+mn-ea"/>
                <a:cs typeface="+mn-cs"/>
              </a:rPr>
              <a:t>Italian standard</a:t>
            </a:r>
            <a:r>
              <a:rPr lang="en-GB" sz="1200" b="0" i="0" kern="1200" baseline="0" dirty="0" smtClean="0">
                <a:solidFill>
                  <a:schemeClr val="tx1"/>
                </a:solidFill>
                <a:effectLst/>
                <a:latin typeface="Arial"/>
                <a:ea typeface="+mn-ea"/>
                <a:cs typeface="+mn-cs"/>
              </a:rPr>
              <a:t> - </a:t>
            </a:r>
            <a:r>
              <a:rPr lang="en-GB" sz="1200" b="0" i="0" kern="1200" dirty="0" smtClean="0">
                <a:solidFill>
                  <a:schemeClr val="tx1"/>
                </a:solidFill>
                <a:effectLst/>
                <a:latin typeface="Arial"/>
                <a:ea typeface="+mn-ea"/>
                <a:cs typeface="+mn-cs"/>
              </a:rPr>
              <a:t>Rockfall Protective Measures - Tests On Meshes For Slopes </a:t>
            </a:r>
            <a:endParaRPr lang="en-GB" dirty="0" smtClean="0"/>
          </a:p>
          <a:p>
            <a:endParaRPr lang="en-GB" dirty="0" smtClean="0"/>
          </a:p>
          <a:p>
            <a:r>
              <a:rPr lang="en-GB" dirty="0" smtClean="0"/>
              <a:t>Tensile strength: the wire used to manufacture the mesh shall have a tensile strength between 350-550 N/ mm2 as per EN10223-3:2013</a:t>
            </a:r>
          </a:p>
          <a:p>
            <a:endParaRPr lang="en-GB" dirty="0" smtClean="0"/>
          </a:p>
          <a:p>
            <a:r>
              <a:rPr lang="en-GB" dirty="0" smtClean="0"/>
              <a:t>Minimum breaking load (MBL) of rope: 40.7 </a:t>
            </a:r>
            <a:r>
              <a:rPr lang="en-GB" dirty="0" err="1" smtClean="0"/>
              <a:t>kN</a:t>
            </a:r>
            <a:r>
              <a:rPr lang="en-GB" dirty="0" smtClean="0"/>
              <a:t> as defined in EN 12385-4 2008</a:t>
            </a:r>
            <a:endParaRPr lang="en-GB" dirty="0"/>
          </a:p>
        </p:txBody>
      </p:sp>
      <p:sp>
        <p:nvSpPr>
          <p:cNvPr id="4" name="Slide Number Placeholder 3"/>
          <p:cNvSpPr>
            <a:spLocks noGrp="1"/>
          </p:cNvSpPr>
          <p:nvPr>
            <p:ph type="sldNum" sz="quarter" idx="10"/>
          </p:nvPr>
        </p:nvSpPr>
        <p:spPr/>
        <p:txBody>
          <a:bodyPr/>
          <a:lstStyle/>
          <a:p>
            <a:fld id="{064F03E7-8122-4749-B30D-8763C2AF2668}" type="slidenum">
              <a:rPr lang="it-IT" smtClean="0"/>
              <a:pPr/>
              <a:t>87</a:t>
            </a:fld>
            <a:endParaRPr lang="it-IT" dirty="0"/>
          </a:p>
        </p:txBody>
      </p:sp>
    </p:spTree>
    <p:extLst>
      <p:ext uri="{BB962C8B-B14F-4D97-AF65-F5344CB8AC3E}">
        <p14:creationId xmlns:p14="http://schemas.microsoft.com/office/powerpoint/2010/main" val="289568143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14600" y="857250"/>
            <a:ext cx="4114800" cy="2314575"/>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064F03E7-8122-4749-B30D-8763C2AF2668}" type="slidenum">
              <a:rPr lang="it-IT" smtClean="0"/>
              <a:pPr/>
              <a:t>88</a:t>
            </a:fld>
            <a:endParaRPr lang="it-IT" dirty="0"/>
          </a:p>
        </p:txBody>
      </p:sp>
    </p:spTree>
    <p:extLst>
      <p:ext uri="{BB962C8B-B14F-4D97-AF65-F5344CB8AC3E}">
        <p14:creationId xmlns:p14="http://schemas.microsoft.com/office/powerpoint/2010/main" val="114571383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14600" y="857250"/>
            <a:ext cx="4114800" cy="2314575"/>
          </a:xfrm>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kern="1200" dirty="0" smtClean="0">
                <a:solidFill>
                  <a:schemeClr val="tx1"/>
                </a:solidFill>
                <a:effectLst/>
                <a:latin typeface="Arial"/>
                <a:ea typeface="+mn-ea"/>
                <a:cs typeface="+mn-cs"/>
              </a:rPr>
              <a:t>Slope was not so complex in terms of failure</a:t>
            </a:r>
            <a:r>
              <a:rPr lang="en-GB" sz="1200" b="0" i="0" kern="1200" baseline="0" dirty="0" smtClean="0">
                <a:solidFill>
                  <a:schemeClr val="tx1"/>
                </a:solidFill>
                <a:effectLst/>
                <a:latin typeface="Arial"/>
                <a:ea typeface="+mn-ea"/>
                <a:cs typeface="+mn-cs"/>
              </a:rPr>
              <a:t> mechanisms, planes of failure were clear and mechanisms driving failure were clear. Hence Limit equilibrium had good data input and reliable results.</a:t>
            </a:r>
            <a:endParaRPr lang="en-GB" sz="1200" dirty="0" smtClean="0"/>
          </a:p>
          <a:p>
            <a:endParaRPr lang="en-US" dirty="0"/>
          </a:p>
        </p:txBody>
      </p:sp>
      <p:sp>
        <p:nvSpPr>
          <p:cNvPr id="4" name="Slide Number Placeholder 3"/>
          <p:cNvSpPr>
            <a:spLocks noGrp="1"/>
          </p:cNvSpPr>
          <p:nvPr>
            <p:ph type="sldNum" sz="quarter" idx="10"/>
          </p:nvPr>
        </p:nvSpPr>
        <p:spPr/>
        <p:txBody>
          <a:bodyPr/>
          <a:lstStyle/>
          <a:p>
            <a:fld id="{064F03E7-8122-4749-B30D-8763C2AF2668}" type="slidenum">
              <a:rPr lang="it-IT" smtClean="0"/>
              <a:pPr/>
              <a:t>90</a:t>
            </a:fld>
            <a:endParaRPr lang="it-IT" dirty="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14600" y="857250"/>
            <a:ext cx="4114800" cy="2314575"/>
          </a:xfrm>
        </p:spPr>
      </p:sp>
      <p:sp>
        <p:nvSpPr>
          <p:cNvPr id="3" name="Notes Placeholder 2"/>
          <p:cNvSpPr>
            <a:spLocks noGrp="1"/>
          </p:cNvSpPr>
          <p:nvPr>
            <p:ph type="body" idx="1"/>
          </p:nvPr>
        </p:nvSpPr>
        <p:spPr/>
        <p:txBody>
          <a:bodyPr/>
          <a:lstStyle/>
          <a:p>
            <a:endParaRPr lang="en-GB" sz="1200" b="0" i="0" kern="1200" dirty="0" smtClean="0">
              <a:solidFill>
                <a:schemeClr val="tx1"/>
              </a:solidFill>
              <a:effectLst/>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kern="1200" dirty="0" smtClean="0">
                <a:solidFill>
                  <a:schemeClr val="tx1"/>
                </a:solidFill>
                <a:effectLst/>
                <a:latin typeface="Arial"/>
                <a:ea typeface="+mn-ea"/>
                <a:cs typeface="+mn-cs"/>
              </a:rPr>
              <a:t>Slope was not so complex in terms of failure</a:t>
            </a:r>
            <a:r>
              <a:rPr lang="en-GB" sz="1200" b="0" i="0" kern="1200" baseline="0" dirty="0" smtClean="0">
                <a:solidFill>
                  <a:schemeClr val="tx1"/>
                </a:solidFill>
                <a:effectLst/>
                <a:latin typeface="Arial"/>
                <a:ea typeface="+mn-ea"/>
                <a:cs typeface="+mn-cs"/>
              </a:rPr>
              <a:t> mechanisms, planes of failure were clear and mechanisms driving failure were clear. Hence Limit equilibrium had good data input and reliable results.</a:t>
            </a:r>
            <a:endParaRPr lang="en-GB" sz="1200" dirty="0" smtClean="0"/>
          </a:p>
          <a:p>
            <a:endParaRPr lang="en-GB" sz="1200" b="0" i="0" kern="1200" dirty="0" smtClean="0">
              <a:solidFill>
                <a:schemeClr val="tx1"/>
              </a:solidFill>
              <a:effectLst/>
              <a:latin typeface="Arial"/>
              <a:ea typeface="+mn-ea"/>
              <a:cs typeface="+mn-cs"/>
            </a:endParaRPr>
          </a:p>
          <a:p>
            <a:r>
              <a:rPr lang="en-GB" sz="1200" b="0" i="0" kern="1200" dirty="0" smtClean="0">
                <a:solidFill>
                  <a:schemeClr val="tx1"/>
                </a:solidFill>
                <a:effectLst/>
                <a:latin typeface="Arial"/>
                <a:ea typeface="+mn-ea"/>
                <a:cs typeface="+mn-cs"/>
              </a:rPr>
              <a:t>“</a:t>
            </a:r>
            <a:r>
              <a:rPr lang="en-GB" sz="1800" b="1" i="0" kern="1200" dirty="0" smtClean="0">
                <a:solidFill>
                  <a:schemeClr val="tx1"/>
                </a:solidFill>
                <a:effectLst/>
                <a:latin typeface="Arial"/>
                <a:ea typeface="+mn-ea"/>
                <a:cs typeface="+mn-cs"/>
              </a:rPr>
              <a:t>Rock slope stability analysis</a:t>
            </a:r>
            <a:r>
              <a:rPr lang="en-GB" sz="1800" b="0" i="0" kern="1200" dirty="0" smtClean="0">
                <a:solidFill>
                  <a:schemeClr val="tx1"/>
                </a:solidFill>
                <a:effectLst/>
                <a:latin typeface="Arial"/>
                <a:ea typeface="+mn-ea"/>
                <a:cs typeface="+mn-cs"/>
              </a:rPr>
              <a:t>[</a:t>
            </a:r>
            <a:r>
              <a:rPr lang="en-GB" sz="1800" b="0" i="0" u="none" strike="noStrike" kern="1200" dirty="0" smtClean="0">
                <a:solidFill>
                  <a:schemeClr val="tx1"/>
                </a:solidFill>
                <a:effectLst/>
                <a:latin typeface="Arial"/>
                <a:ea typeface="+mn-ea"/>
                <a:cs typeface="+mn-cs"/>
                <a:hlinkClick r:id="rId3" tooltip="Edit section: Rock slope stability analysis"/>
              </a:rPr>
              <a:t>edit</a:t>
            </a:r>
            <a:r>
              <a:rPr lang="en-GB" sz="1800" b="0" i="0" kern="1200" dirty="0" smtClean="0">
                <a:solidFill>
                  <a:schemeClr val="tx1"/>
                </a:solidFill>
                <a:effectLst/>
                <a:latin typeface="Arial"/>
                <a:ea typeface="+mn-ea"/>
                <a:cs typeface="+mn-cs"/>
              </a:rPr>
              <a:t>]</a:t>
            </a:r>
            <a:endParaRPr lang="en-GB" sz="1800" b="1" i="0" kern="1200" dirty="0" smtClean="0">
              <a:solidFill>
                <a:schemeClr val="tx1"/>
              </a:solidFill>
              <a:effectLst/>
              <a:latin typeface="Arial"/>
              <a:ea typeface="+mn-ea"/>
              <a:cs typeface="+mn-cs"/>
            </a:endParaRPr>
          </a:p>
          <a:p>
            <a:r>
              <a:rPr lang="en-GB" sz="1800" b="0" i="0" kern="1200" dirty="0" smtClean="0">
                <a:solidFill>
                  <a:schemeClr val="tx1"/>
                </a:solidFill>
                <a:effectLst/>
                <a:latin typeface="Arial"/>
                <a:ea typeface="+mn-ea"/>
                <a:cs typeface="+mn-cs"/>
              </a:rPr>
              <a:t>Rock slope stability analysis based on limit equilibrium techniques may consider following modes of failures:</a:t>
            </a:r>
          </a:p>
          <a:p>
            <a:r>
              <a:rPr lang="en-GB" sz="1800" b="0" i="1" kern="1200" dirty="0" smtClean="0">
                <a:solidFill>
                  <a:schemeClr val="tx1"/>
                </a:solidFill>
                <a:effectLst/>
                <a:latin typeface="Arial"/>
                <a:ea typeface="+mn-ea"/>
                <a:cs typeface="+mn-cs"/>
              </a:rPr>
              <a:t>Planar failure</a:t>
            </a:r>
            <a:r>
              <a:rPr lang="en-GB" sz="1800" b="0" i="0" kern="1200" dirty="0" smtClean="0">
                <a:solidFill>
                  <a:schemeClr val="tx1"/>
                </a:solidFill>
                <a:effectLst/>
                <a:latin typeface="Arial"/>
                <a:ea typeface="+mn-ea"/>
                <a:cs typeface="+mn-cs"/>
              </a:rPr>
              <a:t> -&gt; case of rock mass sliding on a single surface (special case of general </a:t>
            </a:r>
            <a:r>
              <a:rPr lang="en-GB" sz="1800" b="0" i="1" kern="1200" dirty="0" smtClean="0">
                <a:solidFill>
                  <a:schemeClr val="tx1"/>
                </a:solidFill>
                <a:effectLst/>
                <a:latin typeface="Arial"/>
                <a:ea typeface="+mn-ea"/>
                <a:cs typeface="+mn-cs"/>
              </a:rPr>
              <a:t>wedge</a:t>
            </a:r>
            <a:r>
              <a:rPr lang="en-GB" sz="1800" b="0" i="0" kern="1200" dirty="0" smtClean="0">
                <a:solidFill>
                  <a:schemeClr val="tx1"/>
                </a:solidFill>
                <a:effectLst/>
                <a:latin typeface="Arial"/>
                <a:ea typeface="+mn-ea"/>
                <a:cs typeface="+mn-cs"/>
              </a:rPr>
              <a:t> type of failure); two-dimensional analysis may be used according to the concept of a block resisting on an inclined plane at limit equilibrium</a:t>
            </a:r>
            <a:r>
              <a:rPr lang="en-GB" sz="1800" b="0" i="0" u="none" strike="noStrike" kern="1200" baseline="30000" dirty="0" smtClean="0">
                <a:solidFill>
                  <a:schemeClr val="tx1"/>
                </a:solidFill>
                <a:effectLst/>
                <a:latin typeface="Arial"/>
                <a:ea typeface="+mn-ea"/>
                <a:cs typeface="+mn-cs"/>
                <a:hlinkClick r:id="rId4"/>
              </a:rPr>
              <a:t>[26][27]</a:t>
            </a:r>
            <a:endParaRPr lang="en-GB" sz="1800" b="0" i="0" kern="1200" dirty="0" smtClean="0">
              <a:solidFill>
                <a:schemeClr val="tx1"/>
              </a:solidFill>
              <a:effectLst/>
              <a:latin typeface="Arial"/>
              <a:ea typeface="+mn-ea"/>
              <a:cs typeface="+mn-cs"/>
            </a:endParaRPr>
          </a:p>
          <a:p>
            <a:r>
              <a:rPr lang="en-GB" sz="1800" b="0" i="1" kern="1200" dirty="0" smtClean="0">
                <a:solidFill>
                  <a:schemeClr val="tx1"/>
                </a:solidFill>
                <a:effectLst/>
                <a:latin typeface="Arial"/>
                <a:ea typeface="+mn-ea"/>
                <a:cs typeface="+mn-cs"/>
              </a:rPr>
              <a:t>Polygonal failure</a:t>
            </a:r>
            <a:r>
              <a:rPr lang="en-GB" sz="1800" b="0" i="0" kern="1200" dirty="0" smtClean="0">
                <a:solidFill>
                  <a:schemeClr val="tx1"/>
                </a:solidFill>
                <a:effectLst/>
                <a:latin typeface="Arial"/>
                <a:ea typeface="+mn-ea"/>
                <a:cs typeface="+mn-cs"/>
              </a:rPr>
              <a:t> -&gt; sliding of a nature rock usually takes place on </a:t>
            </a:r>
            <a:r>
              <a:rPr lang="en-GB" sz="1800" b="0" i="1" kern="1200" dirty="0" err="1" smtClean="0">
                <a:solidFill>
                  <a:schemeClr val="tx1"/>
                </a:solidFill>
                <a:effectLst/>
                <a:latin typeface="Arial"/>
                <a:ea typeface="+mn-ea"/>
                <a:cs typeface="+mn-cs"/>
              </a:rPr>
              <a:t>polygonally</a:t>
            </a:r>
            <a:r>
              <a:rPr lang="en-GB" sz="1800" b="0" i="1" kern="1200" dirty="0" smtClean="0">
                <a:solidFill>
                  <a:schemeClr val="tx1"/>
                </a:solidFill>
                <a:effectLst/>
                <a:latin typeface="Arial"/>
                <a:ea typeface="+mn-ea"/>
                <a:cs typeface="+mn-cs"/>
              </a:rPr>
              <a:t>-shaped</a:t>
            </a:r>
            <a:r>
              <a:rPr lang="en-GB" sz="1800" b="0" i="0" kern="1200" dirty="0" smtClean="0">
                <a:solidFill>
                  <a:schemeClr val="tx1"/>
                </a:solidFill>
                <a:effectLst/>
                <a:latin typeface="Arial"/>
                <a:ea typeface="+mn-ea"/>
                <a:cs typeface="+mn-cs"/>
              </a:rPr>
              <a:t> surfaces; calculation is based on a certain assumptions (e.g. sliding on a polygonal surface which is composed from </a:t>
            </a:r>
            <a:r>
              <a:rPr lang="en-GB" sz="1800" b="0" i="1" kern="1200" dirty="0" smtClean="0">
                <a:solidFill>
                  <a:schemeClr val="tx1"/>
                </a:solidFill>
                <a:effectLst/>
                <a:latin typeface="Arial"/>
                <a:ea typeface="+mn-ea"/>
                <a:cs typeface="+mn-cs"/>
              </a:rPr>
              <a:t>N</a:t>
            </a:r>
            <a:r>
              <a:rPr lang="en-GB" sz="1800" b="0" i="0" kern="1200" dirty="0" smtClean="0">
                <a:solidFill>
                  <a:schemeClr val="tx1"/>
                </a:solidFill>
                <a:effectLst/>
                <a:latin typeface="Arial"/>
                <a:ea typeface="+mn-ea"/>
                <a:cs typeface="+mn-cs"/>
              </a:rPr>
              <a:t> parts is </a:t>
            </a:r>
            <a:r>
              <a:rPr lang="en-GB" sz="1800" b="0" i="0" kern="1200" dirty="0" err="1" smtClean="0">
                <a:solidFill>
                  <a:schemeClr val="tx1"/>
                </a:solidFill>
                <a:effectLst/>
                <a:latin typeface="Arial"/>
                <a:ea typeface="+mn-ea"/>
                <a:cs typeface="+mn-cs"/>
              </a:rPr>
              <a:t>kinematically</a:t>
            </a:r>
            <a:r>
              <a:rPr lang="en-GB" sz="1800" b="0" i="0" kern="1200" dirty="0" smtClean="0">
                <a:solidFill>
                  <a:schemeClr val="tx1"/>
                </a:solidFill>
                <a:effectLst/>
                <a:latin typeface="Arial"/>
                <a:ea typeface="+mn-ea"/>
                <a:cs typeface="+mn-cs"/>
              </a:rPr>
              <a:t> possible only in case of development at least </a:t>
            </a:r>
            <a:r>
              <a:rPr lang="en-GB" sz="1800" b="0" i="1" kern="1200" dirty="0" smtClean="0">
                <a:solidFill>
                  <a:schemeClr val="tx1"/>
                </a:solidFill>
                <a:effectLst/>
                <a:latin typeface="Arial"/>
                <a:ea typeface="+mn-ea"/>
                <a:cs typeface="+mn-cs"/>
              </a:rPr>
              <a:t>(N - 1)</a:t>
            </a:r>
            <a:r>
              <a:rPr lang="en-GB" sz="1800" b="0" i="0" kern="1200" dirty="0" smtClean="0">
                <a:solidFill>
                  <a:schemeClr val="tx1"/>
                </a:solidFill>
                <a:effectLst/>
                <a:latin typeface="Arial"/>
                <a:ea typeface="+mn-ea"/>
                <a:cs typeface="+mn-cs"/>
              </a:rPr>
              <a:t> internal shear surfaces; rock mass is divided into blocks by internal shear surfaces; blocks are considered to be rigid; no tensile strength is permitted etc.)</a:t>
            </a:r>
            <a:r>
              <a:rPr lang="en-GB" sz="1800" b="0" i="0" u="none" strike="noStrike" kern="1200" baseline="30000" dirty="0" smtClean="0">
                <a:solidFill>
                  <a:schemeClr val="tx1"/>
                </a:solidFill>
                <a:effectLst/>
                <a:latin typeface="Arial"/>
                <a:ea typeface="+mn-ea"/>
                <a:cs typeface="+mn-cs"/>
                <a:hlinkClick r:id="rId4"/>
              </a:rPr>
              <a:t>[27]</a:t>
            </a:r>
            <a:endParaRPr lang="en-GB" sz="1800" b="0" i="0" kern="1200" dirty="0" smtClean="0">
              <a:solidFill>
                <a:schemeClr val="tx1"/>
              </a:solidFill>
              <a:effectLst/>
              <a:latin typeface="Arial"/>
              <a:ea typeface="+mn-ea"/>
              <a:cs typeface="+mn-cs"/>
            </a:endParaRPr>
          </a:p>
          <a:p>
            <a:r>
              <a:rPr lang="en-GB" sz="1800" b="0" i="1" kern="1200" dirty="0" smtClean="0">
                <a:solidFill>
                  <a:schemeClr val="tx1"/>
                </a:solidFill>
                <a:effectLst/>
                <a:latin typeface="Arial"/>
                <a:ea typeface="+mn-ea"/>
                <a:cs typeface="+mn-cs"/>
              </a:rPr>
              <a:t>Wedge failure</a:t>
            </a:r>
            <a:r>
              <a:rPr lang="en-GB" sz="1800" b="0" i="0" kern="1200" dirty="0" smtClean="0">
                <a:solidFill>
                  <a:schemeClr val="tx1"/>
                </a:solidFill>
                <a:effectLst/>
                <a:latin typeface="Arial"/>
                <a:ea typeface="+mn-ea"/>
                <a:cs typeface="+mn-cs"/>
              </a:rPr>
              <a:t> -&gt; </a:t>
            </a:r>
            <a:r>
              <a:rPr lang="en-GB" sz="1800" b="0" i="0" u="none" strike="noStrike" kern="1200" dirty="0" smtClean="0">
                <a:solidFill>
                  <a:schemeClr val="tx1"/>
                </a:solidFill>
                <a:effectLst/>
                <a:latin typeface="Arial"/>
                <a:ea typeface="+mn-ea"/>
                <a:cs typeface="+mn-cs"/>
                <a:hlinkClick r:id="rId5" tooltip="Three-dimensional space"/>
              </a:rPr>
              <a:t>three-dimensional</a:t>
            </a:r>
            <a:r>
              <a:rPr lang="en-GB" sz="1800" b="0" i="0" kern="1200" dirty="0" smtClean="0">
                <a:solidFill>
                  <a:schemeClr val="tx1"/>
                </a:solidFill>
                <a:effectLst/>
                <a:latin typeface="Arial"/>
                <a:ea typeface="+mn-ea"/>
                <a:cs typeface="+mn-cs"/>
              </a:rPr>
              <a:t> analysis enables modelling of the wedge sliding on two planes in a direction along the line of intersection</a:t>
            </a:r>
            <a:r>
              <a:rPr lang="en-GB" sz="1800" b="0" i="0" u="none" strike="noStrike" kern="1200" baseline="30000" dirty="0" smtClean="0">
                <a:solidFill>
                  <a:schemeClr val="tx1"/>
                </a:solidFill>
                <a:effectLst/>
                <a:latin typeface="Arial"/>
                <a:ea typeface="+mn-ea"/>
                <a:cs typeface="+mn-cs"/>
                <a:hlinkClick r:id="rId4"/>
              </a:rPr>
              <a:t>[27][28]</a:t>
            </a:r>
            <a:endParaRPr lang="en-GB" sz="1800" b="0" i="0" kern="1200" dirty="0" smtClean="0">
              <a:solidFill>
                <a:schemeClr val="tx1"/>
              </a:solidFill>
              <a:effectLst/>
              <a:latin typeface="Arial"/>
              <a:ea typeface="+mn-ea"/>
              <a:cs typeface="+mn-cs"/>
            </a:endParaRPr>
          </a:p>
          <a:p>
            <a:r>
              <a:rPr lang="en-GB" sz="1800" b="0" i="1" kern="1200" dirty="0" smtClean="0">
                <a:solidFill>
                  <a:schemeClr val="tx1"/>
                </a:solidFill>
                <a:effectLst/>
                <a:latin typeface="Arial"/>
                <a:ea typeface="+mn-ea"/>
                <a:cs typeface="+mn-cs"/>
              </a:rPr>
              <a:t>Toppling failure</a:t>
            </a:r>
            <a:r>
              <a:rPr lang="en-GB" sz="1800" b="0" i="0" kern="1200" dirty="0" smtClean="0">
                <a:solidFill>
                  <a:schemeClr val="tx1"/>
                </a:solidFill>
                <a:effectLst/>
                <a:latin typeface="Arial"/>
                <a:ea typeface="+mn-ea"/>
                <a:cs typeface="+mn-cs"/>
              </a:rPr>
              <a:t> -&gt; long thin rock columns formed by the steeply dipping discontinuities may rotate about a pivot point located at the lowest corner of the block; the sum of the moments causing toppling of a block (i.e. horizontal weight component of the block and the sum of the driving forces from adjacent blocks behind the block under consideration) is compared to the sum of the moments resisting toppling (i.e. vertical weight component of the block and the sum of the resisting forces from adjacent blocks in front of the block under consideration); toppling occur if driving moments exceed resisting moments</a:t>
            </a:r>
            <a:r>
              <a:rPr lang="en-GB" sz="1800" b="0" i="0" u="none" strike="noStrike" kern="1200" baseline="30000" dirty="0" smtClean="0">
                <a:solidFill>
                  <a:schemeClr val="tx1"/>
                </a:solidFill>
                <a:effectLst/>
                <a:latin typeface="Arial"/>
                <a:ea typeface="+mn-ea"/>
                <a:cs typeface="+mn-cs"/>
                <a:hlinkClick r:id="rId4"/>
              </a:rPr>
              <a:t>[29][30]</a:t>
            </a:r>
            <a:r>
              <a:rPr lang="en-GB" sz="1200" b="0" i="0" kern="1200" dirty="0" smtClean="0">
                <a:solidFill>
                  <a:schemeClr val="tx1"/>
                </a:solidFill>
                <a:effectLst/>
                <a:latin typeface="Arial"/>
                <a:ea typeface="+mn-ea"/>
                <a:cs typeface="+mn-cs"/>
              </a:rPr>
              <a:t>“</a:t>
            </a:r>
          </a:p>
          <a:p>
            <a:endParaRPr lang="en-GB" sz="1200" b="0" i="0" kern="1200" dirty="0" smtClean="0">
              <a:solidFill>
                <a:schemeClr val="tx1"/>
              </a:solidFill>
              <a:effectLst/>
              <a:latin typeface="Arial"/>
              <a:ea typeface="+mn-ea"/>
              <a:cs typeface="+mn-cs"/>
            </a:endParaRPr>
          </a:p>
          <a:p>
            <a:r>
              <a:rPr lang="en-GB" sz="1200" b="0" i="0" kern="1200" dirty="0" smtClean="0">
                <a:solidFill>
                  <a:schemeClr val="tx1"/>
                </a:solidFill>
                <a:effectLst/>
                <a:latin typeface="Arial"/>
                <a:ea typeface="+mn-ea"/>
                <a:cs typeface="+mn-cs"/>
              </a:rPr>
              <a:t>Slope was not so complex in terms of failure</a:t>
            </a:r>
            <a:r>
              <a:rPr lang="en-GB" sz="1200" b="0" i="0" kern="1200" baseline="0" dirty="0" smtClean="0">
                <a:solidFill>
                  <a:schemeClr val="tx1"/>
                </a:solidFill>
                <a:effectLst/>
                <a:latin typeface="Arial"/>
                <a:ea typeface="+mn-ea"/>
                <a:cs typeface="+mn-cs"/>
              </a:rPr>
              <a:t> mechanisms, planes of failure were clear and mechanisms driving failure were clear. Hence Limit equilibrium had good data input and reliable results.</a:t>
            </a:r>
          </a:p>
          <a:p>
            <a:endParaRPr lang="en-GB" sz="1200" b="0" i="0" kern="1200" baseline="0" dirty="0" smtClean="0">
              <a:solidFill>
                <a:schemeClr val="tx1"/>
              </a:solidFill>
              <a:effectLst/>
              <a:latin typeface="Arial"/>
              <a:ea typeface="+mn-ea"/>
              <a:cs typeface="+mn-cs"/>
            </a:endParaRPr>
          </a:p>
          <a:p>
            <a:r>
              <a:rPr lang="en-GB" sz="1200" b="0" i="0" kern="1200" dirty="0" smtClean="0">
                <a:solidFill>
                  <a:schemeClr val="tx1"/>
                </a:solidFill>
                <a:effectLst/>
                <a:latin typeface="Arial"/>
                <a:ea typeface="+mn-ea"/>
                <a:cs typeface="+mn-cs"/>
              </a:rPr>
              <a:t>Wikipedia: “limit equilibrium is most commonly used and simple solution method, but it can become inadequate if the slope fails by complex mechanisms (e.g. internal </a:t>
            </a:r>
            <a:r>
              <a:rPr lang="en-GB" sz="1200" b="0" i="0" u="none" strike="noStrike" kern="1200" dirty="0" smtClean="0">
                <a:solidFill>
                  <a:schemeClr val="tx1"/>
                </a:solidFill>
                <a:effectLst/>
                <a:latin typeface="Arial"/>
                <a:ea typeface="+mn-ea"/>
                <a:cs typeface="+mn-cs"/>
                <a:hlinkClick r:id="rId6" tooltip="Deformation (mechanics)"/>
              </a:rPr>
              <a:t>deformation</a:t>
            </a:r>
            <a:r>
              <a:rPr lang="en-GB" sz="1200" b="0" i="0" kern="1200" dirty="0" smtClean="0">
                <a:solidFill>
                  <a:schemeClr val="tx1"/>
                </a:solidFill>
                <a:effectLst/>
                <a:latin typeface="Arial"/>
                <a:ea typeface="+mn-ea"/>
                <a:cs typeface="+mn-cs"/>
              </a:rPr>
              <a:t> and </a:t>
            </a:r>
            <a:r>
              <a:rPr lang="en-GB" sz="1200" b="0" i="0" u="none" strike="noStrike" kern="1200" dirty="0" smtClean="0">
                <a:solidFill>
                  <a:schemeClr val="tx1"/>
                </a:solidFill>
                <a:effectLst/>
                <a:latin typeface="Arial"/>
                <a:ea typeface="+mn-ea"/>
                <a:cs typeface="+mn-cs"/>
                <a:hlinkClick r:id="rId7" tooltip="Brittle fracture"/>
              </a:rPr>
              <a:t>brittle fracture</a:t>
            </a:r>
            <a:r>
              <a:rPr lang="en-GB" sz="1200" b="0" i="0" kern="1200" dirty="0" smtClean="0">
                <a:solidFill>
                  <a:schemeClr val="tx1"/>
                </a:solidFill>
                <a:effectLst/>
                <a:latin typeface="Arial"/>
                <a:ea typeface="+mn-ea"/>
                <a:cs typeface="+mn-cs"/>
              </a:rPr>
              <a:t>, progressive </a:t>
            </a:r>
            <a:r>
              <a:rPr lang="en-GB" sz="1200" b="0" i="0" u="none" strike="noStrike" kern="1200" dirty="0" smtClean="0">
                <a:solidFill>
                  <a:schemeClr val="tx1"/>
                </a:solidFill>
                <a:effectLst/>
                <a:latin typeface="Arial"/>
                <a:ea typeface="+mn-ea"/>
                <a:cs typeface="+mn-cs"/>
                <a:hlinkClick r:id="rId8" tooltip="Creep (deformation)"/>
              </a:rPr>
              <a:t>creep</a:t>
            </a:r>
            <a:r>
              <a:rPr lang="en-GB" sz="1200" b="0" i="0" kern="1200" dirty="0" smtClean="0">
                <a:solidFill>
                  <a:schemeClr val="tx1"/>
                </a:solidFill>
                <a:effectLst/>
                <a:latin typeface="Arial"/>
                <a:ea typeface="+mn-ea"/>
                <a:cs typeface="+mn-cs"/>
              </a:rPr>
              <a:t>, </a:t>
            </a:r>
            <a:r>
              <a:rPr lang="en-GB" sz="1200" b="0" i="0" u="none" strike="noStrike" kern="1200" dirty="0" smtClean="0">
                <a:solidFill>
                  <a:schemeClr val="tx1"/>
                </a:solidFill>
                <a:effectLst/>
                <a:latin typeface="Arial"/>
                <a:ea typeface="+mn-ea"/>
                <a:cs typeface="+mn-cs"/>
                <a:hlinkClick r:id="rId9" tooltip="Soil liquefaction"/>
              </a:rPr>
              <a:t>liquefaction</a:t>
            </a:r>
            <a:r>
              <a:rPr lang="en-GB" sz="1200" b="0" i="0" kern="1200" dirty="0" smtClean="0">
                <a:solidFill>
                  <a:schemeClr val="tx1"/>
                </a:solidFill>
                <a:effectLst/>
                <a:latin typeface="Arial"/>
                <a:ea typeface="+mn-ea"/>
                <a:cs typeface="+mn-cs"/>
              </a:rPr>
              <a:t> of weaker soil layers, etc.). In these cases more sophisticated </a:t>
            </a:r>
            <a:r>
              <a:rPr lang="en-GB" sz="1200" b="0" i="0" u="none" strike="noStrike" kern="1200" dirty="0" smtClean="0">
                <a:solidFill>
                  <a:schemeClr val="tx1"/>
                </a:solidFill>
                <a:effectLst/>
                <a:latin typeface="Arial"/>
                <a:ea typeface="+mn-ea"/>
                <a:cs typeface="+mn-cs"/>
                <a:hlinkClick r:id="rId10" tooltip="Numerical analysis"/>
              </a:rPr>
              <a:t>numerical modelling</a:t>
            </a:r>
            <a:r>
              <a:rPr lang="en-GB" sz="1200" b="0" i="0" kern="1200" dirty="0" smtClean="0">
                <a:solidFill>
                  <a:schemeClr val="tx1"/>
                </a:solidFill>
                <a:effectLst/>
                <a:latin typeface="Arial"/>
                <a:ea typeface="+mn-ea"/>
                <a:cs typeface="+mn-cs"/>
              </a:rPr>
              <a:t> techniques should be utilised. Also, even for very simple slopes, the results obtained with typical limit equilibrium methods currently in use (Bishop, Spencer, etc.) may differ considerably. In addition, the use of the </a:t>
            </a:r>
            <a:r>
              <a:rPr lang="en-GB" sz="1200" b="0" i="0" u="none" strike="noStrike" kern="1200" dirty="0" smtClean="0">
                <a:solidFill>
                  <a:schemeClr val="tx1"/>
                </a:solidFill>
                <a:effectLst/>
                <a:latin typeface="Arial"/>
                <a:ea typeface="+mn-ea"/>
                <a:cs typeface="+mn-cs"/>
                <a:hlinkClick r:id="rId11" tooltip="Risk assessment"/>
              </a:rPr>
              <a:t>risk assessment</a:t>
            </a:r>
            <a:r>
              <a:rPr lang="en-GB" sz="1200" b="0" i="0" kern="1200" dirty="0" smtClean="0">
                <a:solidFill>
                  <a:schemeClr val="tx1"/>
                </a:solidFill>
                <a:effectLst/>
                <a:latin typeface="Arial"/>
                <a:ea typeface="+mn-ea"/>
                <a:cs typeface="+mn-cs"/>
              </a:rPr>
              <a:t> concept is increasing today. Risk assessment is concerned with both the consequence of slope failure and the </a:t>
            </a:r>
            <a:r>
              <a:rPr lang="en-GB" sz="1200" b="0" i="0" u="none" strike="noStrike" kern="1200" dirty="0" smtClean="0">
                <a:solidFill>
                  <a:schemeClr val="tx1"/>
                </a:solidFill>
                <a:effectLst/>
                <a:latin typeface="Arial"/>
                <a:ea typeface="+mn-ea"/>
                <a:cs typeface="+mn-cs"/>
                <a:hlinkClick r:id="rId12" tooltip="Probability"/>
              </a:rPr>
              <a:t>probability</a:t>
            </a:r>
            <a:r>
              <a:rPr lang="en-GB" sz="1200" b="0" i="0" kern="1200" dirty="0" smtClean="0">
                <a:solidFill>
                  <a:schemeClr val="tx1"/>
                </a:solidFill>
                <a:effectLst/>
                <a:latin typeface="Arial"/>
                <a:ea typeface="+mn-ea"/>
                <a:cs typeface="+mn-cs"/>
              </a:rPr>
              <a:t> of failure (both require an understanding of the failure mechanism).</a:t>
            </a:r>
            <a:r>
              <a:rPr lang="en-GB" sz="1200" b="0" i="0" u="none" strike="noStrike" kern="1200" baseline="30000" dirty="0" smtClean="0">
                <a:solidFill>
                  <a:schemeClr val="tx1"/>
                </a:solidFill>
                <a:effectLst/>
                <a:latin typeface="Arial"/>
                <a:ea typeface="+mn-ea"/>
                <a:cs typeface="+mn-cs"/>
                <a:hlinkClick r:id="rId4"/>
              </a:rPr>
              <a:t>[8]</a:t>
            </a:r>
            <a:endParaRPr lang="en-GB" sz="1200" b="0" i="0" u="none" strike="noStrike" kern="1200" baseline="30000" dirty="0" smtClean="0">
              <a:solidFill>
                <a:schemeClr val="tx1"/>
              </a:solidFill>
              <a:effectLst/>
              <a:latin typeface="Arial"/>
              <a:ea typeface="+mn-ea"/>
              <a:cs typeface="+mn-cs"/>
            </a:endParaRPr>
          </a:p>
          <a:p>
            <a:r>
              <a:rPr lang="en-GB" sz="1200" b="0" i="0" kern="1200" dirty="0" smtClean="0">
                <a:solidFill>
                  <a:schemeClr val="tx1"/>
                </a:solidFill>
                <a:effectLst/>
                <a:latin typeface="Arial"/>
                <a:ea typeface="+mn-ea"/>
                <a:cs typeface="+mn-cs"/>
              </a:rPr>
              <a:t>All limit equilibrium methods assume that the </a:t>
            </a:r>
            <a:r>
              <a:rPr lang="en-GB" sz="1200" b="0" i="0" u="none" strike="noStrike" kern="1200" dirty="0" smtClean="0">
                <a:solidFill>
                  <a:schemeClr val="tx1"/>
                </a:solidFill>
                <a:effectLst/>
                <a:latin typeface="Arial"/>
                <a:ea typeface="+mn-ea"/>
                <a:cs typeface="+mn-cs"/>
                <a:hlinkClick r:id="rId13" tooltip="Shear strength"/>
              </a:rPr>
              <a:t>shear strengths</a:t>
            </a:r>
            <a:r>
              <a:rPr lang="en-GB" sz="1200" b="0" i="0" kern="1200" dirty="0" smtClean="0">
                <a:solidFill>
                  <a:schemeClr val="tx1"/>
                </a:solidFill>
                <a:effectLst/>
                <a:latin typeface="Arial"/>
                <a:ea typeface="+mn-ea"/>
                <a:cs typeface="+mn-cs"/>
              </a:rPr>
              <a:t> of the materials along the potential failure surface are governed by linear (</a:t>
            </a:r>
            <a:r>
              <a:rPr lang="en-GB" sz="1200" b="0" i="1" u="none" strike="noStrike" kern="1200" dirty="0" smtClean="0">
                <a:solidFill>
                  <a:schemeClr val="tx1"/>
                </a:solidFill>
                <a:effectLst/>
                <a:latin typeface="Arial"/>
                <a:ea typeface="+mn-ea"/>
                <a:cs typeface="+mn-cs"/>
                <a:hlinkClick r:id="rId14" tooltip="Mohr-Coulomb theory"/>
              </a:rPr>
              <a:t>Mohr-Coulomb</a:t>
            </a:r>
            <a:r>
              <a:rPr lang="en-GB" sz="1200" b="0" i="0" kern="1200" dirty="0" smtClean="0">
                <a:solidFill>
                  <a:schemeClr val="tx1"/>
                </a:solidFill>
                <a:effectLst/>
                <a:latin typeface="Arial"/>
                <a:ea typeface="+mn-ea"/>
                <a:cs typeface="+mn-cs"/>
              </a:rPr>
              <a:t>) or non-linear relationships between shear strength and the normal stress on the failure surface.</a:t>
            </a:r>
            <a:r>
              <a:rPr lang="en-GB" sz="1200" b="0" i="0" u="none" strike="noStrike" kern="1200" baseline="30000" dirty="0" smtClean="0">
                <a:solidFill>
                  <a:schemeClr val="tx1"/>
                </a:solidFill>
                <a:effectLst/>
                <a:latin typeface="Arial"/>
                <a:ea typeface="+mn-ea"/>
                <a:cs typeface="+mn-cs"/>
                <a:hlinkClick r:id="rId4"/>
              </a:rPr>
              <a:t>[11]</a:t>
            </a:r>
            <a:r>
              <a:rPr lang="en-GB" sz="1200" b="0" i="0" kern="1200" dirty="0" smtClean="0">
                <a:solidFill>
                  <a:schemeClr val="tx1"/>
                </a:solidFill>
                <a:effectLst/>
                <a:latin typeface="Arial"/>
                <a:ea typeface="+mn-ea"/>
                <a:cs typeface="+mn-cs"/>
              </a:rPr>
              <a:t> The most commonly used variation is </a:t>
            </a:r>
            <a:r>
              <a:rPr lang="en-GB" sz="1200" b="0" i="0" u="none" strike="noStrike" kern="1200" dirty="0" err="1" smtClean="0">
                <a:solidFill>
                  <a:schemeClr val="tx1"/>
                </a:solidFill>
                <a:effectLst/>
                <a:latin typeface="Arial"/>
                <a:ea typeface="+mn-ea"/>
                <a:cs typeface="+mn-cs"/>
                <a:hlinkClick r:id="rId15" tooltip="Shear strength (soil)"/>
              </a:rPr>
              <a:t>Terzaghi's</a:t>
            </a:r>
            <a:r>
              <a:rPr lang="en-GB" sz="1200" b="0" i="0" u="none" strike="noStrike" kern="1200" dirty="0" smtClean="0">
                <a:solidFill>
                  <a:schemeClr val="tx1"/>
                </a:solidFill>
                <a:effectLst/>
                <a:latin typeface="Arial"/>
                <a:ea typeface="+mn-ea"/>
                <a:cs typeface="+mn-cs"/>
                <a:hlinkClick r:id="rId15" tooltip="Shear strength (soil)"/>
              </a:rPr>
              <a:t> theory</a:t>
            </a:r>
            <a:r>
              <a:rPr lang="en-GB" sz="1200" b="0" i="0" kern="1200" dirty="0" smtClean="0">
                <a:solidFill>
                  <a:schemeClr val="tx1"/>
                </a:solidFill>
                <a:effectLst/>
                <a:latin typeface="Arial"/>
                <a:ea typeface="+mn-ea"/>
                <a:cs typeface="+mn-cs"/>
              </a:rPr>
              <a:t> of shear strength which states that</a:t>
            </a:r>
          </a:p>
          <a:p>
            <a:r>
              <a:rPr lang="en-GB" sz="1200" dirty="0" smtClean="0">
                <a:effectLst/>
              </a:rPr>
              <a:t>{\</a:t>
            </a:r>
            <a:r>
              <a:rPr lang="en-GB" sz="1200" dirty="0" err="1" smtClean="0">
                <a:effectLst/>
              </a:rPr>
              <a:t>displaystyle</a:t>
            </a:r>
            <a:r>
              <a:rPr lang="en-GB" sz="1200" dirty="0" smtClean="0">
                <a:effectLst/>
              </a:rPr>
              <a:t> \tau =\sigma '\tan \phi '+c'}</a:t>
            </a:r>
            <a:r>
              <a:rPr lang="en-GB" sz="1200" b="0" i="0" kern="1200" dirty="0" smtClean="0">
                <a:solidFill>
                  <a:schemeClr val="tx1"/>
                </a:solidFill>
                <a:effectLst/>
                <a:latin typeface="Arial"/>
                <a:ea typeface="+mn-ea"/>
                <a:cs typeface="+mn-cs"/>
              </a:rPr>
              <a:t>where {\</a:t>
            </a:r>
            <a:r>
              <a:rPr lang="en-GB" sz="1200" b="0" i="0" kern="1200" dirty="0" err="1" smtClean="0">
                <a:solidFill>
                  <a:schemeClr val="tx1"/>
                </a:solidFill>
                <a:effectLst/>
                <a:latin typeface="Arial"/>
                <a:ea typeface="+mn-ea"/>
                <a:cs typeface="+mn-cs"/>
              </a:rPr>
              <a:t>displaystyle</a:t>
            </a:r>
            <a:r>
              <a:rPr lang="en-GB" sz="1200" b="0" i="0" kern="1200" dirty="0" smtClean="0">
                <a:solidFill>
                  <a:schemeClr val="tx1"/>
                </a:solidFill>
                <a:effectLst/>
                <a:latin typeface="Arial"/>
                <a:ea typeface="+mn-ea"/>
                <a:cs typeface="+mn-cs"/>
              </a:rPr>
              <a:t> \tau } is the shear strength of the interface, {\</a:t>
            </a:r>
            <a:r>
              <a:rPr lang="en-GB" sz="1200" b="0" i="0" kern="1200" dirty="0" err="1" smtClean="0">
                <a:solidFill>
                  <a:schemeClr val="tx1"/>
                </a:solidFill>
                <a:effectLst/>
                <a:latin typeface="Arial"/>
                <a:ea typeface="+mn-ea"/>
                <a:cs typeface="+mn-cs"/>
              </a:rPr>
              <a:t>displaystyle</a:t>
            </a:r>
            <a:r>
              <a:rPr lang="en-GB" sz="1200" b="0" i="0" kern="1200" dirty="0" smtClean="0">
                <a:solidFill>
                  <a:schemeClr val="tx1"/>
                </a:solidFill>
                <a:effectLst/>
                <a:latin typeface="Arial"/>
                <a:ea typeface="+mn-ea"/>
                <a:cs typeface="+mn-cs"/>
              </a:rPr>
              <a:t> \sigma '=\sigma -u} is the effective stress ({\</a:t>
            </a:r>
            <a:r>
              <a:rPr lang="en-GB" sz="1200" b="0" i="0" kern="1200" dirty="0" err="1" smtClean="0">
                <a:solidFill>
                  <a:schemeClr val="tx1"/>
                </a:solidFill>
                <a:effectLst/>
                <a:latin typeface="Arial"/>
                <a:ea typeface="+mn-ea"/>
                <a:cs typeface="+mn-cs"/>
              </a:rPr>
              <a:t>displaystyle</a:t>
            </a:r>
            <a:r>
              <a:rPr lang="en-GB" sz="1200" b="0" i="0" kern="1200" dirty="0" smtClean="0">
                <a:solidFill>
                  <a:schemeClr val="tx1"/>
                </a:solidFill>
                <a:effectLst/>
                <a:latin typeface="Arial"/>
                <a:ea typeface="+mn-ea"/>
                <a:cs typeface="+mn-cs"/>
              </a:rPr>
              <a:t> \sigma } is the total stress normal to the interface and {\</a:t>
            </a:r>
            <a:r>
              <a:rPr lang="en-GB" sz="1200" b="0" i="0" kern="1200" dirty="0" err="1" smtClean="0">
                <a:solidFill>
                  <a:schemeClr val="tx1"/>
                </a:solidFill>
                <a:effectLst/>
                <a:latin typeface="Arial"/>
                <a:ea typeface="+mn-ea"/>
                <a:cs typeface="+mn-cs"/>
              </a:rPr>
              <a:t>displaystyle</a:t>
            </a:r>
            <a:r>
              <a:rPr lang="en-GB" sz="1200" b="0" i="0" kern="1200" dirty="0" smtClean="0">
                <a:solidFill>
                  <a:schemeClr val="tx1"/>
                </a:solidFill>
                <a:effectLst/>
                <a:latin typeface="Arial"/>
                <a:ea typeface="+mn-ea"/>
                <a:cs typeface="+mn-cs"/>
              </a:rPr>
              <a:t> u} is the pore water pressure on the interface), {\</a:t>
            </a:r>
            <a:r>
              <a:rPr lang="en-GB" sz="1200" b="0" i="0" kern="1200" dirty="0" err="1" smtClean="0">
                <a:solidFill>
                  <a:schemeClr val="tx1"/>
                </a:solidFill>
                <a:effectLst/>
                <a:latin typeface="Arial"/>
                <a:ea typeface="+mn-ea"/>
                <a:cs typeface="+mn-cs"/>
              </a:rPr>
              <a:t>displaystyle</a:t>
            </a:r>
            <a:r>
              <a:rPr lang="en-GB" sz="1200" b="0" i="0" kern="1200" dirty="0" smtClean="0">
                <a:solidFill>
                  <a:schemeClr val="tx1"/>
                </a:solidFill>
                <a:effectLst/>
                <a:latin typeface="Arial"/>
                <a:ea typeface="+mn-ea"/>
                <a:cs typeface="+mn-cs"/>
              </a:rPr>
              <a:t> \phi '} is the effective friction angle, and {\</a:t>
            </a:r>
            <a:r>
              <a:rPr lang="en-GB" sz="1200" b="0" i="0" kern="1200" dirty="0" err="1" smtClean="0">
                <a:solidFill>
                  <a:schemeClr val="tx1"/>
                </a:solidFill>
                <a:effectLst/>
                <a:latin typeface="Arial"/>
                <a:ea typeface="+mn-ea"/>
                <a:cs typeface="+mn-cs"/>
              </a:rPr>
              <a:t>displaystyle</a:t>
            </a:r>
            <a:r>
              <a:rPr lang="en-GB" sz="1200" b="0" i="0" kern="1200" dirty="0" smtClean="0">
                <a:solidFill>
                  <a:schemeClr val="tx1"/>
                </a:solidFill>
                <a:effectLst/>
                <a:latin typeface="Arial"/>
                <a:ea typeface="+mn-ea"/>
                <a:cs typeface="+mn-cs"/>
              </a:rPr>
              <a:t> c'} is the effective cohesion.</a:t>
            </a:r>
          </a:p>
          <a:p>
            <a:r>
              <a:rPr lang="en-GB" sz="1200" b="0" i="0" kern="1200" dirty="0" smtClean="0">
                <a:solidFill>
                  <a:schemeClr val="tx1"/>
                </a:solidFill>
                <a:effectLst/>
                <a:latin typeface="Arial"/>
                <a:ea typeface="+mn-ea"/>
                <a:cs typeface="+mn-cs"/>
              </a:rPr>
              <a:t>The </a:t>
            </a:r>
            <a:r>
              <a:rPr lang="en-GB" sz="1200" b="0" i="0" u="none" strike="noStrike" kern="1200" dirty="0" smtClean="0">
                <a:solidFill>
                  <a:schemeClr val="tx1"/>
                </a:solidFill>
                <a:effectLst/>
                <a:latin typeface="Arial"/>
                <a:ea typeface="+mn-ea"/>
                <a:cs typeface="+mn-cs"/>
                <a:hlinkClick r:id="rId16" tooltip="Slope stability"/>
              </a:rPr>
              <a:t>methods of slices</a:t>
            </a:r>
            <a:r>
              <a:rPr lang="en-GB" sz="1200" b="0" i="0" kern="1200" dirty="0" smtClean="0">
                <a:solidFill>
                  <a:schemeClr val="tx1"/>
                </a:solidFill>
                <a:effectLst/>
                <a:latin typeface="Arial"/>
                <a:ea typeface="+mn-ea"/>
                <a:cs typeface="+mn-cs"/>
              </a:rPr>
              <a:t> is the most popular limit equilibrium technique. In this approach, the soil mass is discretized into vertical slices.</a:t>
            </a:r>
            <a:r>
              <a:rPr lang="en-GB" sz="1200" b="0" i="0" u="none" strike="noStrike" kern="1200" baseline="30000" dirty="0" smtClean="0">
                <a:solidFill>
                  <a:schemeClr val="tx1"/>
                </a:solidFill>
                <a:effectLst/>
                <a:latin typeface="Arial"/>
                <a:ea typeface="+mn-ea"/>
                <a:cs typeface="+mn-cs"/>
                <a:hlinkClick r:id="rId4"/>
              </a:rPr>
              <a:t>[10][12]</a:t>
            </a:r>
            <a:r>
              <a:rPr lang="en-GB" sz="1200" b="0" i="0" kern="1200" dirty="0" smtClean="0">
                <a:solidFill>
                  <a:schemeClr val="tx1"/>
                </a:solidFill>
                <a:effectLst/>
                <a:latin typeface="Arial"/>
                <a:ea typeface="+mn-ea"/>
                <a:cs typeface="+mn-cs"/>
              </a:rPr>
              <a:t> Several versions of the method are in use. These variations can produce different results (factor of safety) because of different </a:t>
            </a:r>
            <a:r>
              <a:rPr lang="en-GB" sz="1200" b="0" i="0" u="none" strike="noStrike" kern="1200" dirty="0" smtClean="0">
                <a:solidFill>
                  <a:schemeClr val="tx1"/>
                </a:solidFill>
                <a:effectLst/>
                <a:latin typeface="Arial"/>
                <a:ea typeface="+mn-ea"/>
                <a:cs typeface="+mn-cs"/>
                <a:hlinkClick r:id="rId17" tooltip="wikt:assumption"/>
              </a:rPr>
              <a:t>assumptions</a:t>
            </a:r>
            <a:r>
              <a:rPr lang="en-GB" sz="1200" b="0" i="0" kern="1200" dirty="0" smtClean="0">
                <a:solidFill>
                  <a:schemeClr val="tx1"/>
                </a:solidFill>
                <a:effectLst/>
                <a:latin typeface="Arial"/>
                <a:ea typeface="+mn-ea"/>
                <a:cs typeface="+mn-cs"/>
              </a:rPr>
              <a:t> and inter-slice boundary conditions.</a:t>
            </a:r>
            <a:r>
              <a:rPr lang="en-GB" sz="1200" b="0" i="0" u="none" strike="noStrike" kern="1200" baseline="30000" dirty="0" smtClean="0">
                <a:solidFill>
                  <a:schemeClr val="tx1"/>
                </a:solidFill>
                <a:effectLst/>
                <a:latin typeface="Arial"/>
                <a:ea typeface="+mn-ea"/>
                <a:cs typeface="+mn-cs"/>
                <a:hlinkClick r:id="rId4"/>
              </a:rPr>
              <a:t>[11][13]</a:t>
            </a:r>
            <a:r>
              <a:rPr lang="en-GB" sz="1200" b="0" i="0" kern="1200" dirty="0" smtClean="0">
                <a:solidFill>
                  <a:schemeClr val="tx1"/>
                </a:solidFill>
                <a:effectLst/>
                <a:latin typeface="Arial"/>
                <a:ea typeface="+mn-ea"/>
                <a:cs typeface="+mn-cs"/>
              </a:rPr>
              <a:t>”</a:t>
            </a:r>
          </a:p>
          <a:p>
            <a:endParaRPr lang="en-GB" sz="1200" dirty="0" smtClean="0"/>
          </a:p>
          <a:p>
            <a:endParaRPr lang="en-GB" dirty="0"/>
          </a:p>
        </p:txBody>
      </p:sp>
      <p:sp>
        <p:nvSpPr>
          <p:cNvPr id="4" name="Slide Number Placeholder 3"/>
          <p:cNvSpPr>
            <a:spLocks noGrp="1"/>
          </p:cNvSpPr>
          <p:nvPr>
            <p:ph type="sldNum" sz="quarter" idx="10"/>
          </p:nvPr>
        </p:nvSpPr>
        <p:spPr/>
        <p:txBody>
          <a:bodyPr/>
          <a:lstStyle/>
          <a:p>
            <a:fld id="{064F03E7-8122-4749-B30D-8763C2AF2668}" type="slidenum">
              <a:rPr lang="it-IT" smtClean="0"/>
              <a:pPr/>
              <a:t>92</a:t>
            </a:fld>
            <a:endParaRPr lang="it-IT" dirty="0"/>
          </a:p>
        </p:txBody>
      </p:sp>
    </p:spTree>
    <p:extLst>
      <p:ext uri="{BB962C8B-B14F-4D97-AF65-F5344CB8AC3E}">
        <p14:creationId xmlns:p14="http://schemas.microsoft.com/office/powerpoint/2010/main" val="144440151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14600" y="857250"/>
            <a:ext cx="4114800" cy="2314575"/>
          </a:xfrm>
        </p:spPr>
      </p:sp>
      <p:sp>
        <p:nvSpPr>
          <p:cNvPr id="3" name="Notes Placeholder 2"/>
          <p:cNvSpPr>
            <a:spLocks noGrp="1"/>
          </p:cNvSpPr>
          <p:nvPr>
            <p:ph type="body" idx="1"/>
          </p:nvPr>
        </p:nvSpPr>
        <p:spPr/>
        <p:txBody>
          <a:bodyPr>
            <a:normAutofit fontScale="92500"/>
          </a:bodyPr>
          <a:lstStyle/>
          <a:p>
            <a:pPr marL="457174" marR="0" lvl="1" indent="0" algn="just" defTabSz="914348" rtl="0" eaLnBrk="1" fontAlgn="auto" latinLnBrk="0" hangingPunct="1">
              <a:spcBef>
                <a:spcPts val="500"/>
              </a:spcBef>
              <a:spcAft>
                <a:spcPts val="0"/>
              </a:spcAft>
              <a:buClrTx/>
              <a:buSzTx/>
              <a:buFont typeface="Wingdings" panose="05000000000000000000" pitchFamily="2" charset="2"/>
              <a:buNone/>
              <a:tabLst/>
              <a:defRPr/>
            </a:pPr>
            <a:r>
              <a:rPr kumimoji="0" lang="en-US" sz="2200" b="0" i="0" u="none" strike="noStrike" kern="1200" cap="none" spc="0" normalizeH="0" baseline="0" noProof="0" dirty="0" smtClean="0">
                <a:ln>
                  <a:noFill/>
                </a:ln>
                <a:solidFill>
                  <a:schemeClr val="tx1"/>
                </a:solidFill>
                <a:effectLst/>
                <a:uLnTx/>
                <a:uFillTx/>
                <a:latin typeface="Arial"/>
                <a:ea typeface="+mn-ea"/>
                <a:cs typeface="+mn-cs"/>
              </a:rPr>
              <a:t>program works </a:t>
            </a:r>
            <a:r>
              <a:rPr kumimoji="0" lang="en-US" sz="2200" b="0" i="0" u="none" strike="noStrike" kern="1200" cap="none" spc="0" normalizeH="0" baseline="0" noProof="0" dirty="0" smtClean="0">
                <a:ln>
                  <a:noFill/>
                </a:ln>
                <a:solidFill>
                  <a:schemeClr val="tx1"/>
                </a:solidFill>
                <a:effectLst/>
                <a:uLnTx/>
                <a:uFillTx/>
                <a:latin typeface="Arial"/>
                <a:ea typeface="+mn-ea"/>
                <a:cs typeface="+mn-cs"/>
                <a:sym typeface="Wingdings" pitchFamily="2" charset="2"/>
              </a:rPr>
              <a:t></a:t>
            </a:r>
            <a:r>
              <a:rPr kumimoji="0" lang="en-US" sz="2200" b="0" i="0" u="none" strike="noStrike" kern="1200" cap="none" spc="0" normalizeH="0" baseline="0" noProof="0" dirty="0" smtClean="0">
                <a:ln>
                  <a:noFill/>
                </a:ln>
                <a:solidFill>
                  <a:schemeClr val="tx1"/>
                </a:solidFill>
                <a:effectLst/>
                <a:uLnTx/>
                <a:uFillTx/>
                <a:latin typeface="Arial"/>
                <a:ea typeface="+mn-ea"/>
                <a:cs typeface="+mn-cs"/>
              </a:rPr>
              <a:t>calculating the trajectories of thousands of blocks; varying within a certain range on the basis of the probabilistic </a:t>
            </a:r>
            <a:r>
              <a:rPr kumimoji="0" lang="en-US" sz="2200" b="0" i="0" u="none" strike="noStrike" kern="1200" cap="none" spc="0" normalizeH="0" baseline="0" noProof="0" dirty="0" err="1" smtClean="0">
                <a:ln>
                  <a:noFill/>
                </a:ln>
                <a:solidFill>
                  <a:schemeClr val="tx1"/>
                </a:solidFill>
                <a:effectLst/>
                <a:uLnTx/>
                <a:uFillTx/>
                <a:latin typeface="Arial"/>
                <a:ea typeface="+mn-ea"/>
                <a:cs typeface="+mn-cs"/>
              </a:rPr>
              <a:t>Montecarlo</a:t>
            </a:r>
            <a:r>
              <a:rPr kumimoji="0" lang="en-US" sz="2200" b="0" i="0" u="none" strike="noStrike" kern="1200" cap="none" spc="0" normalizeH="0" baseline="0" noProof="0" dirty="0" smtClean="0">
                <a:ln>
                  <a:noFill/>
                </a:ln>
                <a:solidFill>
                  <a:schemeClr val="tx1"/>
                </a:solidFill>
                <a:effectLst/>
                <a:uLnTx/>
                <a:uFillTx/>
                <a:latin typeface="Arial"/>
                <a:ea typeface="+mn-ea"/>
                <a:cs typeface="+mn-cs"/>
              </a:rPr>
              <a:t> method. </a:t>
            </a:r>
          </a:p>
          <a:p>
            <a:pPr marL="457174" lvl="1" algn="just" defTabSz="914348">
              <a:spcBef>
                <a:spcPts val="500"/>
              </a:spcBef>
              <a:defRPr/>
            </a:pPr>
            <a:r>
              <a:rPr lang="en-US" sz="2200" kern="1200" dirty="0" smtClean="0">
                <a:solidFill>
                  <a:schemeClr val="tx1"/>
                </a:solidFill>
                <a:latin typeface="Arial"/>
                <a:ea typeface="+mn-ea"/>
                <a:cs typeface="+mn-cs"/>
              </a:rPr>
              <a:t>The governing parameter defining rock-slope impact in the software is the coefficient of restitution, which defines the fractional change in velocity of the particle during impact in the direction normal to the slope. ( which depends on the and thickness of the surface soils, vegetation cover, speed of fall, size of boulders.</a:t>
            </a:r>
          </a:p>
          <a:p>
            <a:endParaRPr lang="en-US" dirty="0"/>
          </a:p>
        </p:txBody>
      </p:sp>
      <p:sp>
        <p:nvSpPr>
          <p:cNvPr id="4" name="Slide Number Placeholder 3"/>
          <p:cNvSpPr>
            <a:spLocks noGrp="1"/>
          </p:cNvSpPr>
          <p:nvPr>
            <p:ph type="sldNum" sz="quarter" idx="10"/>
          </p:nvPr>
        </p:nvSpPr>
        <p:spPr/>
        <p:txBody>
          <a:bodyPr/>
          <a:lstStyle/>
          <a:p>
            <a:fld id="{064F03E7-8122-4749-B30D-8763C2AF2668}" type="slidenum">
              <a:rPr lang="it-IT" smtClean="0"/>
              <a:pPr/>
              <a:t>93</a:t>
            </a:fld>
            <a:endParaRPr lang="it-IT" dirty="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14600" y="857250"/>
            <a:ext cx="4114800" cy="2314575"/>
          </a:xfrm>
        </p:spPr>
      </p:sp>
      <p:sp>
        <p:nvSpPr>
          <p:cNvPr id="3" name="Notes Placeholder 2"/>
          <p:cNvSpPr>
            <a:spLocks noGrp="1"/>
          </p:cNvSpPr>
          <p:nvPr>
            <p:ph type="body" idx="1"/>
          </p:nvPr>
        </p:nvSpPr>
        <p:spPr/>
        <p:txBody>
          <a:bodyPr>
            <a:normAutofit/>
          </a:bodyPr>
          <a:lstStyle/>
          <a:p>
            <a:r>
              <a:rPr lang="en-US" sz="1100" kern="1200" baseline="0" dirty="0" smtClean="0">
                <a:solidFill>
                  <a:schemeClr val="tx1"/>
                </a:solidFill>
                <a:latin typeface="Arial"/>
                <a:ea typeface="+mn-ea"/>
                <a:cs typeface="+mn-cs"/>
              </a:rPr>
              <a:t>The simulation for rockfall from the near vertical face of hill slope has been performed with commercial software ‘</a:t>
            </a:r>
            <a:r>
              <a:rPr lang="en-US" sz="1100" kern="1200" baseline="0" dirty="0" err="1" smtClean="0">
                <a:solidFill>
                  <a:schemeClr val="tx1"/>
                </a:solidFill>
                <a:latin typeface="Arial"/>
                <a:ea typeface="+mn-ea"/>
                <a:cs typeface="+mn-cs"/>
              </a:rPr>
              <a:t>Rocfall</a:t>
            </a:r>
            <a:r>
              <a:rPr lang="en-US" sz="1100" kern="1200" baseline="0" dirty="0" smtClean="0">
                <a:solidFill>
                  <a:schemeClr val="tx1"/>
                </a:solidFill>
                <a:latin typeface="Arial"/>
                <a:ea typeface="+mn-ea"/>
                <a:cs typeface="+mn-cs"/>
              </a:rPr>
              <a:t>’ of </a:t>
            </a:r>
            <a:r>
              <a:rPr lang="en-US" sz="1100" kern="1200" baseline="0" dirty="0" err="1" smtClean="0">
                <a:solidFill>
                  <a:schemeClr val="tx1"/>
                </a:solidFill>
                <a:latin typeface="Arial"/>
                <a:ea typeface="+mn-ea"/>
                <a:cs typeface="+mn-cs"/>
              </a:rPr>
              <a:t>Rocscience</a:t>
            </a:r>
            <a:r>
              <a:rPr lang="en-US" sz="1100" kern="1200" baseline="0" dirty="0" smtClean="0">
                <a:solidFill>
                  <a:schemeClr val="tx1"/>
                </a:solidFill>
                <a:latin typeface="Arial"/>
                <a:ea typeface="+mn-ea"/>
                <a:cs typeface="+mn-cs"/>
              </a:rPr>
              <a:t> Inc. It is a 2-dimensional rockfall simulation program for the prediction of rockfall behavior on slopes and the design of rockfall barriers. The program works calculating the trajectories of thousands of blocks; all the parameters that characterize the trajectory vary within a certain range on the basis of the probabilistic </a:t>
            </a:r>
            <a:r>
              <a:rPr lang="en-US" sz="1100" kern="1200" baseline="0" dirty="0" err="1" smtClean="0">
                <a:solidFill>
                  <a:schemeClr val="tx1"/>
                </a:solidFill>
                <a:latin typeface="Arial"/>
                <a:ea typeface="+mn-ea"/>
                <a:cs typeface="+mn-cs"/>
              </a:rPr>
              <a:t>Montecarlo</a:t>
            </a:r>
            <a:r>
              <a:rPr lang="en-US" sz="1100" kern="1200" baseline="0" dirty="0" smtClean="0">
                <a:solidFill>
                  <a:schemeClr val="tx1"/>
                </a:solidFill>
                <a:latin typeface="Arial"/>
                <a:ea typeface="+mn-ea"/>
                <a:cs typeface="+mn-cs"/>
              </a:rPr>
              <a:t> method. Each rock is modeled as a particle (lumped mass). The frictional resistance of the air is not taken into account in any of the equations. </a:t>
            </a:r>
            <a:endParaRPr lang="en-US" sz="1100" dirty="0" smtClean="0"/>
          </a:p>
          <a:p>
            <a:r>
              <a:rPr lang="en-US" sz="1100" dirty="0" smtClean="0"/>
              <a:t>The design energy was 4233.61 kJ and Design Barrier Capacity (of 5000 kJ dynamic rockfall barrier) was 4378.33 kJ. Therefore the proposed dynamic rockfall barrier of 5000 kJ is sufficient.  The Design Impact Height was 4.89m and Design</a:t>
            </a:r>
            <a:r>
              <a:rPr lang="en-US" sz="1100" baseline="0" dirty="0" smtClean="0"/>
              <a:t> </a:t>
            </a:r>
            <a:r>
              <a:rPr lang="en-US" sz="1100" dirty="0" smtClean="0"/>
              <a:t>barrier height was 6.50m (considering 0.5m freeboard on 7.0m total post height). </a:t>
            </a:r>
          </a:p>
        </p:txBody>
      </p:sp>
      <p:sp>
        <p:nvSpPr>
          <p:cNvPr id="4" name="Footer Placeholder 3"/>
          <p:cNvSpPr>
            <a:spLocks noGrp="1"/>
          </p:cNvSpPr>
          <p:nvPr>
            <p:ph type="ftr" sz="quarter" idx="10"/>
          </p:nvPr>
        </p:nvSpPr>
        <p:spPr/>
        <p:txBody>
          <a:bodyPr/>
          <a:lstStyle/>
          <a:p>
            <a:endParaRPr lang="it-IT" dirty="0"/>
          </a:p>
        </p:txBody>
      </p:sp>
      <p:sp>
        <p:nvSpPr>
          <p:cNvPr id="5" name="Slide Number Placeholder 4"/>
          <p:cNvSpPr>
            <a:spLocks noGrp="1"/>
          </p:cNvSpPr>
          <p:nvPr>
            <p:ph type="sldNum" sz="quarter" idx="11"/>
          </p:nvPr>
        </p:nvSpPr>
        <p:spPr/>
        <p:txBody>
          <a:bodyPr/>
          <a:lstStyle/>
          <a:p>
            <a:fld id="{064F03E7-8122-4749-B30D-8763C2AF2668}" type="slidenum">
              <a:rPr lang="it-IT" smtClean="0"/>
              <a:pPr/>
              <a:t>94</a:t>
            </a:fld>
            <a:endParaRPr lang="it-IT" dirty="0"/>
          </a:p>
        </p:txBody>
      </p:sp>
    </p:spTree>
    <p:extLst>
      <p:ext uri="{BB962C8B-B14F-4D97-AF65-F5344CB8AC3E}">
        <p14:creationId xmlns:p14="http://schemas.microsoft.com/office/powerpoint/2010/main" val="331235985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14600" y="857250"/>
            <a:ext cx="4114800" cy="2314575"/>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Arial"/>
                <a:ea typeface="+mn-ea"/>
                <a:cs typeface="+mn-cs"/>
              </a:rPr>
              <a:t>Due to the weathering action, the loose rock mass from the top of the hill occasionally fall, bounce, roll and slide down along the hill slope with some rock blocks landing on or passing the temple complex and the </a:t>
            </a:r>
            <a:r>
              <a:rPr lang="en-US" sz="1200" kern="1200" dirty="0" err="1" smtClean="0">
                <a:solidFill>
                  <a:schemeClr val="tx1"/>
                </a:solidFill>
                <a:latin typeface="Arial"/>
                <a:ea typeface="+mn-ea"/>
                <a:cs typeface="+mn-cs"/>
              </a:rPr>
              <a:t>Parikrama</a:t>
            </a:r>
            <a:r>
              <a:rPr lang="en-US" sz="1200" kern="1200" dirty="0" smtClean="0">
                <a:solidFill>
                  <a:schemeClr val="tx1"/>
                </a:solidFill>
                <a:latin typeface="Arial"/>
                <a:ea typeface="+mn-ea"/>
                <a:cs typeface="+mn-cs"/>
              </a:rPr>
              <a:t> path causing fatal injuries to the pilgrims. The rockfall problem at </a:t>
            </a:r>
            <a:r>
              <a:rPr lang="en-US" sz="1200" kern="1200" dirty="0" err="1" smtClean="0">
                <a:solidFill>
                  <a:schemeClr val="tx1"/>
                </a:solidFill>
                <a:latin typeface="Arial"/>
                <a:ea typeface="+mn-ea"/>
                <a:cs typeface="+mn-cs"/>
              </a:rPr>
              <a:t>Saptshrungi</a:t>
            </a:r>
            <a:r>
              <a:rPr lang="en-US" sz="1200" kern="1200" dirty="0" smtClean="0">
                <a:solidFill>
                  <a:schemeClr val="tx1"/>
                </a:solidFill>
                <a:latin typeface="Arial"/>
                <a:ea typeface="+mn-ea"/>
                <a:cs typeface="+mn-cs"/>
              </a:rPr>
              <a:t> Gad temple location had caused accidents to the devotees who were visiting the temple, and also resulted in damaging the temple and the </a:t>
            </a:r>
            <a:r>
              <a:rPr lang="en-US" sz="1200" kern="1200" dirty="0" err="1" smtClean="0">
                <a:solidFill>
                  <a:schemeClr val="tx1"/>
                </a:solidFill>
                <a:latin typeface="Arial"/>
                <a:ea typeface="+mn-ea"/>
                <a:cs typeface="+mn-cs"/>
              </a:rPr>
              <a:t>Parikrama</a:t>
            </a:r>
            <a:r>
              <a:rPr lang="en-US" sz="1200" kern="1200" dirty="0" smtClean="0">
                <a:solidFill>
                  <a:schemeClr val="tx1"/>
                </a:solidFill>
                <a:latin typeface="Arial"/>
                <a:ea typeface="+mn-ea"/>
                <a:cs typeface="+mn-cs"/>
              </a:rPr>
              <a:t> path. Various geological observations were taken and topographical survey was conducted to study and </a:t>
            </a:r>
            <a:r>
              <a:rPr lang="en-US" sz="1200" kern="1200" dirty="0" err="1" smtClean="0">
                <a:solidFill>
                  <a:schemeClr val="tx1"/>
                </a:solidFill>
                <a:latin typeface="Arial"/>
                <a:ea typeface="+mn-ea"/>
                <a:cs typeface="+mn-cs"/>
              </a:rPr>
              <a:t>analyse</a:t>
            </a:r>
            <a:r>
              <a:rPr lang="en-US" sz="1200" kern="1200" dirty="0" smtClean="0">
                <a:solidFill>
                  <a:schemeClr val="tx1"/>
                </a:solidFill>
                <a:latin typeface="Arial"/>
                <a:ea typeface="+mn-ea"/>
                <a:cs typeface="+mn-cs"/>
              </a:rPr>
              <a:t> the site conditions. Based on the inputs derived from the investigations/studies carried out, the rockfall mitigation solutions including the secured drapery system and dynamic rockfall barriers were adopted.</a:t>
            </a:r>
          </a:p>
          <a:p>
            <a:endParaRPr lang="en-US" dirty="0"/>
          </a:p>
        </p:txBody>
      </p:sp>
      <p:sp>
        <p:nvSpPr>
          <p:cNvPr id="4" name="Footer Placeholder 3"/>
          <p:cNvSpPr>
            <a:spLocks noGrp="1"/>
          </p:cNvSpPr>
          <p:nvPr>
            <p:ph type="ftr" sz="quarter" idx="10"/>
          </p:nvPr>
        </p:nvSpPr>
        <p:spPr/>
        <p:txBody>
          <a:bodyPr/>
          <a:lstStyle/>
          <a:p>
            <a:endParaRPr lang="it-IT" dirty="0"/>
          </a:p>
        </p:txBody>
      </p:sp>
      <p:sp>
        <p:nvSpPr>
          <p:cNvPr id="5" name="Slide Number Placeholder 4"/>
          <p:cNvSpPr>
            <a:spLocks noGrp="1"/>
          </p:cNvSpPr>
          <p:nvPr>
            <p:ph type="sldNum" sz="quarter" idx="11"/>
          </p:nvPr>
        </p:nvSpPr>
        <p:spPr/>
        <p:txBody>
          <a:bodyPr/>
          <a:lstStyle/>
          <a:p>
            <a:fld id="{064F03E7-8122-4749-B30D-8763C2AF2668}" type="slidenum">
              <a:rPr lang="it-IT" smtClean="0"/>
              <a:pPr/>
              <a:t>95</a:t>
            </a:fld>
            <a:endParaRPr lang="it-IT" dirty="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14600" y="857250"/>
            <a:ext cx="4114800" cy="2314575"/>
          </a:xfrm>
        </p:spPr>
      </p:sp>
      <p:sp>
        <p:nvSpPr>
          <p:cNvPr id="3" name="Notes Placeholder 2"/>
          <p:cNvSpPr>
            <a:spLocks noGrp="1"/>
          </p:cNvSpPr>
          <p:nvPr>
            <p:ph type="body" idx="1"/>
          </p:nvPr>
        </p:nvSpPr>
        <p:spPr/>
        <p:txBody>
          <a:bodyPr>
            <a:normAutofit/>
          </a:bodyPr>
          <a:lstStyle/>
          <a:p>
            <a:r>
              <a:rPr lang="en-US" dirty="0" smtClean="0"/>
              <a:t>weight of a barrier post for 5000 KJ barrier- approx 350 Kg</a:t>
            </a:r>
          </a:p>
          <a:p>
            <a:endParaRPr lang="en-US" dirty="0" smtClean="0"/>
          </a:p>
          <a:p>
            <a:r>
              <a:rPr lang="en-US" smtClean="0"/>
              <a:t>50 kg/m </a:t>
            </a:r>
          </a:p>
        </p:txBody>
      </p:sp>
      <p:sp>
        <p:nvSpPr>
          <p:cNvPr id="4" name="Footer Placeholder 3"/>
          <p:cNvSpPr>
            <a:spLocks noGrp="1"/>
          </p:cNvSpPr>
          <p:nvPr>
            <p:ph type="ftr" sz="quarter" idx="10"/>
          </p:nvPr>
        </p:nvSpPr>
        <p:spPr/>
        <p:txBody>
          <a:bodyPr/>
          <a:lstStyle/>
          <a:p>
            <a:endParaRPr lang="it-IT" dirty="0"/>
          </a:p>
        </p:txBody>
      </p:sp>
      <p:sp>
        <p:nvSpPr>
          <p:cNvPr id="5" name="Slide Number Placeholder 4"/>
          <p:cNvSpPr>
            <a:spLocks noGrp="1"/>
          </p:cNvSpPr>
          <p:nvPr>
            <p:ph type="sldNum" sz="quarter" idx="11"/>
          </p:nvPr>
        </p:nvSpPr>
        <p:spPr/>
        <p:txBody>
          <a:bodyPr/>
          <a:lstStyle/>
          <a:p>
            <a:fld id="{064F03E7-8122-4749-B30D-8763C2AF2668}" type="slidenum">
              <a:rPr lang="it-IT" smtClean="0"/>
              <a:pPr/>
              <a:t>96</a:t>
            </a:fld>
            <a:endParaRPr lang="it-IT" dirty="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14600" y="857250"/>
            <a:ext cx="4114800" cy="2314575"/>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064F03E7-8122-4749-B30D-8763C2AF2668}" type="slidenum">
              <a:rPr lang="it-IT" smtClean="0"/>
              <a:pPr/>
              <a:t>99</a:t>
            </a:fld>
            <a:endParaRPr lang="it-IT" dirty="0"/>
          </a:p>
        </p:txBody>
      </p:sp>
    </p:spTree>
    <p:extLst>
      <p:ext uri="{BB962C8B-B14F-4D97-AF65-F5344CB8AC3E}">
        <p14:creationId xmlns:p14="http://schemas.microsoft.com/office/powerpoint/2010/main" val="201357993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14600" y="857250"/>
            <a:ext cx="4114800" cy="2314575"/>
          </a:xfrm>
        </p:spPr>
      </p:sp>
      <p:sp>
        <p:nvSpPr>
          <p:cNvPr id="3" name="Notes Placeholder 2"/>
          <p:cNvSpPr>
            <a:spLocks noGrp="1"/>
          </p:cNvSpPr>
          <p:nvPr>
            <p:ph type="body" idx="1"/>
          </p:nvPr>
        </p:nvSpPr>
        <p:spPr/>
        <p:txBody>
          <a:bodyPr/>
          <a:lstStyle/>
          <a:p>
            <a:r>
              <a:rPr lang="en-GB" dirty="0" smtClean="0"/>
              <a:t>Lacing adjacent</a:t>
            </a:r>
            <a:r>
              <a:rPr lang="en-GB" baseline="0" dirty="0" smtClean="0"/>
              <a:t> panels of </a:t>
            </a:r>
            <a:r>
              <a:rPr lang="en-GB" baseline="0" dirty="0" err="1" smtClean="0"/>
              <a:t>Steelgrid</a:t>
            </a:r>
            <a:r>
              <a:rPr lang="en-GB" baseline="0" dirty="0" smtClean="0"/>
              <a:t> MO</a:t>
            </a:r>
            <a:endParaRPr lang="en-GB" dirty="0"/>
          </a:p>
        </p:txBody>
      </p:sp>
      <p:sp>
        <p:nvSpPr>
          <p:cNvPr id="4" name="Slide Number Placeholder 3"/>
          <p:cNvSpPr>
            <a:spLocks noGrp="1"/>
          </p:cNvSpPr>
          <p:nvPr>
            <p:ph type="sldNum" sz="quarter" idx="10"/>
          </p:nvPr>
        </p:nvSpPr>
        <p:spPr/>
        <p:txBody>
          <a:bodyPr/>
          <a:lstStyle/>
          <a:p>
            <a:fld id="{064F03E7-8122-4749-B30D-8763C2AF2668}" type="slidenum">
              <a:rPr lang="it-IT" smtClean="0"/>
              <a:pPr/>
              <a:t>100</a:t>
            </a:fld>
            <a:endParaRPr lang="it-IT" dirty="0"/>
          </a:p>
        </p:txBody>
      </p:sp>
    </p:spTree>
    <p:extLst>
      <p:ext uri="{BB962C8B-B14F-4D97-AF65-F5344CB8AC3E}">
        <p14:creationId xmlns:p14="http://schemas.microsoft.com/office/powerpoint/2010/main" val="214975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14600" y="857250"/>
            <a:ext cx="4114800" cy="2314575"/>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64F03E7-8122-4749-B30D-8763C2AF2668}" type="slidenum">
              <a:rPr lang="it-IT" smtClean="0"/>
              <a:pPr/>
              <a:t>6</a:t>
            </a:fld>
            <a:endParaRPr lang="it-IT" dirty="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14600" y="857250"/>
            <a:ext cx="4114800" cy="2314575"/>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064F03E7-8122-4749-B30D-8763C2AF2668}" type="slidenum">
              <a:rPr lang="it-IT" smtClean="0"/>
              <a:pPr/>
              <a:t>101</a:t>
            </a:fld>
            <a:endParaRPr lang="it-IT" dirty="0"/>
          </a:p>
        </p:txBody>
      </p:sp>
    </p:spTree>
    <p:extLst>
      <p:ext uri="{BB962C8B-B14F-4D97-AF65-F5344CB8AC3E}">
        <p14:creationId xmlns:p14="http://schemas.microsoft.com/office/powerpoint/2010/main" val="71944887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14600" y="857250"/>
            <a:ext cx="4114800" cy="2314575"/>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064F03E7-8122-4749-B30D-8763C2AF2668}" type="slidenum">
              <a:rPr lang="it-IT" smtClean="0"/>
              <a:pPr/>
              <a:t>102</a:t>
            </a:fld>
            <a:endParaRPr lang="it-IT" dirty="0"/>
          </a:p>
        </p:txBody>
      </p:sp>
    </p:spTree>
    <p:extLst>
      <p:ext uri="{BB962C8B-B14F-4D97-AF65-F5344CB8AC3E}">
        <p14:creationId xmlns:p14="http://schemas.microsoft.com/office/powerpoint/2010/main" val="267472290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14600" y="857250"/>
            <a:ext cx="4114800" cy="2314575"/>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064F03E7-8122-4749-B30D-8763C2AF2668}" type="slidenum">
              <a:rPr lang="it-IT" smtClean="0"/>
              <a:pPr/>
              <a:t>107</a:t>
            </a:fld>
            <a:endParaRPr lang="it-IT" dirty="0"/>
          </a:p>
        </p:txBody>
      </p:sp>
    </p:spTree>
    <p:extLst>
      <p:ext uri="{BB962C8B-B14F-4D97-AF65-F5344CB8AC3E}">
        <p14:creationId xmlns:p14="http://schemas.microsoft.com/office/powerpoint/2010/main" val="36697771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14600" y="857250"/>
            <a:ext cx="4114800" cy="2314575"/>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064F03E7-8122-4749-B30D-8763C2AF2668}" type="slidenum">
              <a:rPr lang="it-IT" smtClean="0"/>
              <a:pPr/>
              <a:t>108</a:t>
            </a:fld>
            <a:endParaRPr lang="it-IT" dirty="0"/>
          </a:p>
        </p:txBody>
      </p:sp>
    </p:spTree>
    <p:extLst>
      <p:ext uri="{BB962C8B-B14F-4D97-AF65-F5344CB8AC3E}">
        <p14:creationId xmlns:p14="http://schemas.microsoft.com/office/powerpoint/2010/main" val="400932839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14600" y="857250"/>
            <a:ext cx="4114800" cy="2314575"/>
          </a:xfrm>
        </p:spPr>
      </p:sp>
      <p:sp>
        <p:nvSpPr>
          <p:cNvPr id="3" name="Notes Placeholder 2"/>
          <p:cNvSpPr>
            <a:spLocks noGrp="1"/>
          </p:cNvSpPr>
          <p:nvPr>
            <p:ph type="body" idx="1"/>
          </p:nvPr>
        </p:nvSpPr>
        <p:spPr/>
        <p:txBody>
          <a:bodyPr/>
          <a:lstStyle/>
          <a:p>
            <a:r>
              <a:rPr lang="en-US" dirty="0" smtClean="0"/>
              <a:t>weight of a barrier post for 5000 KJ barrier- approx. 350 Kg</a:t>
            </a:r>
          </a:p>
          <a:p>
            <a:endParaRPr lang="en-US" dirty="0" smtClean="0"/>
          </a:p>
          <a:p>
            <a:r>
              <a:rPr lang="en-US" dirty="0" smtClean="0"/>
              <a:t>50 kg/m </a:t>
            </a:r>
          </a:p>
          <a:p>
            <a:endParaRPr lang="en-GB" dirty="0"/>
          </a:p>
        </p:txBody>
      </p:sp>
      <p:sp>
        <p:nvSpPr>
          <p:cNvPr id="4" name="Slide Number Placeholder 3"/>
          <p:cNvSpPr>
            <a:spLocks noGrp="1"/>
          </p:cNvSpPr>
          <p:nvPr>
            <p:ph type="sldNum" sz="quarter" idx="10"/>
          </p:nvPr>
        </p:nvSpPr>
        <p:spPr/>
        <p:txBody>
          <a:bodyPr/>
          <a:lstStyle/>
          <a:p>
            <a:fld id="{064F03E7-8122-4749-B30D-8763C2AF2668}" type="slidenum">
              <a:rPr lang="it-IT" smtClean="0"/>
              <a:pPr/>
              <a:t>110</a:t>
            </a:fld>
            <a:endParaRPr lang="it-IT" dirty="0"/>
          </a:p>
        </p:txBody>
      </p:sp>
    </p:spTree>
    <p:extLst>
      <p:ext uri="{BB962C8B-B14F-4D97-AF65-F5344CB8AC3E}">
        <p14:creationId xmlns:p14="http://schemas.microsoft.com/office/powerpoint/2010/main" val="180891636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14600" y="857250"/>
            <a:ext cx="4114800" cy="2314575"/>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064F03E7-8122-4749-B30D-8763C2AF2668}" type="slidenum">
              <a:rPr lang="it-IT" smtClean="0"/>
              <a:pPr/>
              <a:t>111</a:t>
            </a:fld>
            <a:endParaRPr lang="it-IT" dirty="0"/>
          </a:p>
        </p:txBody>
      </p:sp>
    </p:spTree>
    <p:extLst>
      <p:ext uri="{BB962C8B-B14F-4D97-AF65-F5344CB8AC3E}">
        <p14:creationId xmlns:p14="http://schemas.microsoft.com/office/powerpoint/2010/main" val="284020712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14600" y="857250"/>
            <a:ext cx="4114800" cy="2314575"/>
          </a:xfrm>
        </p:spPr>
      </p:sp>
      <p:sp>
        <p:nvSpPr>
          <p:cNvPr id="3" name="Notes Placeholder 2"/>
          <p:cNvSpPr>
            <a:spLocks noGrp="1"/>
          </p:cNvSpPr>
          <p:nvPr>
            <p:ph type="body" idx="1"/>
          </p:nvPr>
        </p:nvSpPr>
        <p:spPr/>
        <p:txBody>
          <a:bodyPr/>
          <a:lstStyle/>
          <a:p>
            <a:r>
              <a:rPr lang="en-GB" dirty="0" smtClean="0"/>
              <a:t>Temple operations remained open. </a:t>
            </a:r>
          </a:p>
          <a:p>
            <a:r>
              <a:rPr lang="en-GB" dirty="0" smtClean="0"/>
              <a:t>However</a:t>
            </a:r>
            <a:r>
              <a:rPr lang="en-GB" baseline="0" dirty="0" smtClean="0"/>
              <a:t> during risky activities, we requested that it was closed for a few hours to reduce risk.</a:t>
            </a:r>
          </a:p>
          <a:p>
            <a:r>
              <a:rPr lang="en-GB" baseline="0" dirty="0" smtClean="0"/>
              <a:t>Intermediate ramps – </a:t>
            </a:r>
            <a:r>
              <a:rPr lang="en-GB" baseline="0" dirty="0" err="1" smtClean="0"/>
              <a:t>furnicular</a:t>
            </a:r>
            <a:r>
              <a:rPr lang="en-GB" baseline="0" dirty="0" smtClean="0"/>
              <a:t> railway being built to increase access.</a:t>
            </a:r>
            <a:endParaRPr lang="en-GB" dirty="0" smtClean="0"/>
          </a:p>
          <a:p>
            <a:endParaRPr lang="en-GB" dirty="0"/>
          </a:p>
        </p:txBody>
      </p:sp>
      <p:sp>
        <p:nvSpPr>
          <p:cNvPr id="4" name="Slide Number Placeholder 3"/>
          <p:cNvSpPr>
            <a:spLocks noGrp="1"/>
          </p:cNvSpPr>
          <p:nvPr>
            <p:ph type="sldNum" sz="quarter" idx="10"/>
          </p:nvPr>
        </p:nvSpPr>
        <p:spPr/>
        <p:txBody>
          <a:bodyPr/>
          <a:lstStyle/>
          <a:p>
            <a:fld id="{064F03E7-8122-4749-B30D-8763C2AF2668}" type="slidenum">
              <a:rPr lang="it-IT" smtClean="0"/>
              <a:pPr/>
              <a:t>114</a:t>
            </a:fld>
            <a:endParaRPr lang="it-IT" dirty="0"/>
          </a:p>
        </p:txBody>
      </p:sp>
    </p:spTree>
    <p:extLst>
      <p:ext uri="{BB962C8B-B14F-4D97-AF65-F5344CB8AC3E}">
        <p14:creationId xmlns:p14="http://schemas.microsoft.com/office/powerpoint/2010/main" val="139036763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14600" y="857250"/>
            <a:ext cx="4114800" cy="2314575"/>
          </a:xfrm>
        </p:spPr>
      </p:sp>
      <p:sp>
        <p:nvSpPr>
          <p:cNvPr id="3" name="Notes Placeholder 2"/>
          <p:cNvSpPr>
            <a:spLocks noGrp="1"/>
          </p:cNvSpPr>
          <p:nvPr>
            <p:ph type="body" idx="1"/>
          </p:nvPr>
        </p:nvSpPr>
        <p:spPr/>
        <p:txBody>
          <a:bodyPr>
            <a:normAutofit/>
          </a:bodyPr>
          <a:lstStyle/>
          <a:p>
            <a:r>
              <a:rPr lang="en-US" dirty="0" smtClean="0"/>
              <a:t>Details of temporary barrier </a:t>
            </a:r>
            <a:endParaRPr lang="en-US" dirty="0"/>
          </a:p>
        </p:txBody>
      </p:sp>
      <p:sp>
        <p:nvSpPr>
          <p:cNvPr id="4" name="Footer Placeholder 3"/>
          <p:cNvSpPr>
            <a:spLocks noGrp="1"/>
          </p:cNvSpPr>
          <p:nvPr>
            <p:ph type="ftr" sz="quarter" idx="10"/>
          </p:nvPr>
        </p:nvSpPr>
        <p:spPr/>
        <p:txBody>
          <a:bodyPr/>
          <a:lstStyle/>
          <a:p>
            <a:endParaRPr lang="it-IT" dirty="0"/>
          </a:p>
        </p:txBody>
      </p:sp>
      <p:sp>
        <p:nvSpPr>
          <p:cNvPr id="5" name="Slide Number Placeholder 4"/>
          <p:cNvSpPr>
            <a:spLocks noGrp="1"/>
          </p:cNvSpPr>
          <p:nvPr>
            <p:ph type="sldNum" sz="quarter" idx="11"/>
          </p:nvPr>
        </p:nvSpPr>
        <p:spPr/>
        <p:txBody>
          <a:bodyPr/>
          <a:lstStyle/>
          <a:p>
            <a:fld id="{064F03E7-8122-4749-B30D-8763C2AF2668}" type="slidenum">
              <a:rPr lang="it-IT" smtClean="0"/>
              <a:pPr/>
              <a:t>115</a:t>
            </a:fld>
            <a:endParaRPr lang="it-IT" dirty="0"/>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14600" y="857250"/>
            <a:ext cx="4114800" cy="2314575"/>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064F03E7-8122-4749-B30D-8763C2AF2668}" type="slidenum">
              <a:rPr lang="it-IT" smtClean="0"/>
              <a:pPr/>
              <a:t>117</a:t>
            </a:fld>
            <a:endParaRPr lang="it-IT" dirty="0"/>
          </a:p>
        </p:txBody>
      </p:sp>
    </p:spTree>
    <p:extLst>
      <p:ext uri="{BB962C8B-B14F-4D97-AF65-F5344CB8AC3E}">
        <p14:creationId xmlns:p14="http://schemas.microsoft.com/office/powerpoint/2010/main" val="107128986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14600" y="857250"/>
            <a:ext cx="4114800" cy="2314575"/>
          </a:xfrm>
        </p:spPr>
      </p:sp>
      <p:sp>
        <p:nvSpPr>
          <p:cNvPr id="3" name="Notes Placeholder 2"/>
          <p:cNvSpPr>
            <a:spLocks noGrp="1"/>
          </p:cNvSpPr>
          <p:nvPr>
            <p:ph type="body" idx="1"/>
          </p:nvPr>
        </p:nvSpPr>
        <p:spPr/>
        <p:txBody>
          <a:bodyPr/>
          <a:lstStyle/>
          <a:p>
            <a:r>
              <a:rPr lang="en-US" dirty="0" smtClean="0"/>
              <a:t>To</a:t>
            </a:r>
            <a:r>
              <a:rPr lang="en-US" baseline="0" dirty="0" smtClean="0"/>
              <a:t> ensure the quality and the products are </a:t>
            </a:r>
            <a:r>
              <a:rPr lang="en-US" baseline="0" dirty="0" err="1" smtClean="0"/>
              <a:t>inaccordance</a:t>
            </a:r>
            <a:r>
              <a:rPr lang="en-US" baseline="0" dirty="0" smtClean="0"/>
              <a:t> with the </a:t>
            </a:r>
            <a:r>
              <a:rPr lang="en-US" baseline="0" dirty="0" err="1" smtClean="0"/>
              <a:t>codal</a:t>
            </a:r>
            <a:r>
              <a:rPr lang="en-US" baseline="0" dirty="0" smtClean="0"/>
              <a:t> standards</a:t>
            </a:r>
          </a:p>
          <a:p>
            <a:r>
              <a:rPr lang="en-US" baseline="0" dirty="0" smtClean="0"/>
              <a:t>ISO 17745 – Steel wire ring net panels – Definitions &amp; Specifications</a:t>
            </a:r>
          </a:p>
          <a:p>
            <a:r>
              <a:rPr lang="en-US" baseline="0" dirty="0" smtClean="0"/>
              <a:t>ISO 17746 – Steel wire rope net panels and rolls – Definitions &amp; Specifications</a:t>
            </a:r>
          </a:p>
          <a:p>
            <a:endParaRPr lang="en-GB" dirty="0"/>
          </a:p>
        </p:txBody>
      </p:sp>
      <p:sp>
        <p:nvSpPr>
          <p:cNvPr id="4" name="Slide Number Placeholder 3"/>
          <p:cNvSpPr>
            <a:spLocks noGrp="1"/>
          </p:cNvSpPr>
          <p:nvPr>
            <p:ph type="sldNum" sz="quarter" idx="10"/>
          </p:nvPr>
        </p:nvSpPr>
        <p:spPr/>
        <p:txBody>
          <a:bodyPr/>
          <a:lstStyle/>
          <a:p>
            <a:fld id="{064F03E7-8122-4749-B30D-8763C2AF2668}" type="slidenum">
              <a:rPr lang="it-IT" smtClean="0"/>
              <a:pPr/>
              <a:t>118</a:t>
            </a:fld>
            <a:endParaRPr lang="it-IT" dirty="0"/>
          </a:p>
        </p:txBody>
      </p:sp>
    </p:spTree>
    <p:extLst>
      <p:ext uri="{BB962C8B-B14F-4D97-AF65-F5344CB8AC3E}">
        <p14:creationId xmlns:p14="http://schemas.microsoft.com/office/powerpoint/2010/main" val="39635627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14600" y="857250"/>
            <a:ext cx="4114800" cy="2314575"/>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The selection of the failure mode is the first step in stability analyses. Shallow or deep, circular or polygonal are the initial choices. There various methods of stability analysis for soil strata</a:t>
            </a:r>
          </a:p>
          <a:p>
            <a:pPr marL="168275" indent="-168275">
              <a:lnSpc>
                <a:spcPct val="150000"/>
              </a:lnSpc>
              <a:buFont typeface="Arial" pitchFamily="34" charset="0"/>
              <a:buChar char="•"/>
            </a:pPr>
            <a:r>
              <a:rPr lang="en-US" dirty="0" smtClean="0"/>
              <a:t>If one has very good geometry, groundwater and soil strength data, it would be a better to use a rigorous method such as </a:t>
            </a:r>
            <a:r>
              <a:rPr lang="en-US" dirty="0" err="1" smtClean="0"/>
              <a:t>Sarma</a:t>
            </a:r>
            <a:r>
              <a:rPr lang="en-US" dirty="0" smtClean="0"/>
              <a:t>, Morgenstern-Price or Spencer. They will give very similar and accurate results. </a:t>
            </a:r>
          </a:p>
          <a:p>
            <a:pPr marL="168275" indent="-168275">
              <a:lnSpc>
                <a:spcPct val="150000"/>
              </a:lnSpc>
              <a:buFont typeface="Arial" pitchFamily="34" charset="0"/>
              <a:buChar char="•"/>
            </a:pPr>
            <a:r>
              <a:rPr lang="en-US" dirty="0" smtClean="0"/>
              <a:t>On the other hand, if the data quality is not so good, the engineer may still use a rigorous method, or a simplified one such as Bishop or </a:t>
            </a:r>
            <a:r>
              <a:rPr lang="en-US" dirty="0" err="1" smtClean="0"/>
              <a:t>Janbu</a:t>
            </a:r>
            <a:r>
              <a:rPr lang="en-US" dirty="0" smtClean="0"/>
              <a:t>.</a:t>
            </a:r>
          </a:p>
          <a:p>
            <a:endParaRPr lang="en-US" dirty="0"/>
          </a:p>
        </p:txBody>
      </p:sp>
      <p:sp>
        <p:nvSpPr>
          <p:cNvPr id="4" name="Slide Number Placeholder 3"/>
          <p:cNvSpPr>
            <a:spLocks noGrp="1"/>
          </p:cNvSpPr>
          <p:nvPr>
            <p:ph type="sldNum" sz="quarter" idx="10"/>
          </p:nvPr>
        </p:nvSpPr>
        <p:spPr/>
        <p:txBody>
          <a:bodyPr/>
          <a:lstStyle/>
          <a:p>
            <a:fld id="{064F03E7-8122-4749-B30D-8763C2AF2668}" type="slidenum">
              <a:rPr lang="it-IT" smtClean="0"/>
              <a:pPr/>
              <a:t>8</a:t>
            </a:fld>
            <a:endParaRPr lang="it-IT" dirty="0"/>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14600" y="857250"/>
            <a:ext cx="4114800" cy="2314575"/>
          </a:xfrm>
        </p:spPr>
      </p:sp>
      <p:sp>
        <p:nvSpPr>
          <p:cNvPr id="3" name="Notes Placeholder 2"/>
          <p:cNvSpPr>
            <a:spLocks noGrp="1"/>
          </p:cNvSpPr>
          <p:nvPr>
            <p:ph type="body" idx="1"/>
          </p:nvPr>
        </p:nvSpPr>
        <p:spPr/>
        <p:txBody>
          <a:bodyPr/>
          <a:lstStyle/>
          <a:p>
            <a:r>
              <a:rPr lang="en-US" dirty="0" smtClean="0"/>
              <a:t>To</a:t>
            </a:r>
            <a:r>
              <a:rPr lang="en-US" baseline="0" dirty="0" smtClean="0"/>
              <a:t> ensure the quality and the products are </a:t>
            </a:r>
            <a:r>
              <a:rPr lang="en-US" baseline="0" dirty="0" err="1" smtClean="0"/>
              <a:t>inaccordance</a:t>
            </a:r>
            <a:r>
              <a:rPr lang="en-US" baseline="0" dirty="0" smtClean="0"/>
              <a:t> with the </a:t>
            </a:r>
            <a:r>
              <a:rPr lang="en-US" baseline="0" dirty="0" err="1" smtClean="0"/>
              <a:t>codal</a:t>
            </a:r>
            <a:r>
              <a:rPr lang="en-US" baseline="0" dirty="0" smtClean="0"/>
              <a:t> standards</a:t>
            </a:r>
          </a:p>
          <a:p>
            <a:r>
              <a:rPr lang="en-US" baseline="0" dirty="0" smtClean="0"/>
              <a:t>ISO 17745 – Steel wire ring net panels – Definitions &amp; Specifications</a:t>
            </a:r>
          </a:p>
          <a:p>
            <a:r>
              <a:rPr lang="en-US" baseline="0" dirty="0" smtClean="0"/>
              <a:t>ISO 17746 – Steel wire rope net panels and rolls – Definitions &amp; Specifications</a:t>
            </a:r>
          </a:p>
          <a:p>
            <a:endParaRPr lang="en-GB" dirty="0" smtClean="0"/>
          </a:p>
          <a:p>
            <a:r>
              <a:rPr lang="en-GB" dirty="0" smtClean="0"/>
              <a:t>These check lists made</a:t>
            </a:r>
            <a:r>
              <a:rPr lang="en-GB" baseline="0" dirty="0" smtClean="0"/>
              <a:t> specifically for the </a:t>
            </a:r>
            <a:r>
              <a:rPr lang="en-GB" baseline="0" dirty="0" err="1" smtClean="0"/>
              <a:t>indian</a:t>
            </a:r>
            <a:r>
              <a:rPr lang="en-GB" baseline="0" dirty="0" smtClean="0"/>
              <a:t> market and for the installation.</a:t>
            </a:r>
          </a:p>
          <a:p>
            <a:r>
              <a:rPr lang="en-GB" baseline="0" dirty="0" smtClean="0"/>
              <a:t>Adapted from EU.</a:t>
            </a:r>
          </a:p>
          <a:p>
            <a:r>
              <a:rPr lang="en-GB" baseline="0" dirty="0" smtClean="0"/>
              <a:t>Observation sheets based on standards and industry experience.</a:t>
            </a:r>
          </a:p>
          <a:p>
            <a:endParaRPr lang="en-GB" baseline="0" dirty="0" smtClean="0"/>
          </a:p>
          <a:p>
            <a:r>
              <a:rPr lang="en-GB" baseline="0" dirty="0" smtClean="0"/>
              <a:t>Any problems encountered?</a:t>
            </a:r>
          </a:p>
          <a:p>
            <a:r>
              <a:rPr lang="en-GB" baseline="0" dirty="0" smtClean="0"/>
              <a:t>Bad weather – short time windows.</a:t>
            </a:r>
          </a:p>
          <a:p>
            <a:r>
              <a:rPr lang="en-GB" baseline="0" dirty="0" smtClean="0"/>
              <a:t>During monsoon hill is covered in clouds.</a:t>
            </a:r>
          </a:p>
          <a:p>
            <a:r>
              <a:rPr lang="en-GB" baseline="0" dirty="0" smtClean="0"/>
              <a:t>Nothing falls onto temple during works – care during works.</a:t>
            </a:r>
          </a:p>
          <a:p>
            <a:r>
              <a:rPr lang="en-GB" baseline="0" dirty="0" smtClean="0"/>
              <a:t>Could not empty the temple – had to remain open.</a:t>
            </a:r>
          </a:p>
          <a:p>
            <a:endParaRPr lang="en-GB" baseline="0" dirty="0" smtClean="0"/>
          </a:p>
          <a:p>
            <a:r>
              <a:rPr lang="en-GB" baseline="0" dirty="0" smtClean="0"/>
              <a:t>Selected self-drilling to reduce work process and collapse of annulus. </a:t>
            </a:r>
          </a:p>
          <a:p>
            <a:endParaRPr lang="en-GB" baseline="0" dirty="0" smtClean="0"/>
          </a:p>
          <a:p>
            <a:r>
              <a:rPr lang="en-GB" baseline="0" dirty="0" smtClean="0"/>
              <a:t>Design life requirement on rockfall mitigation works 20 years normally in India. This project required 40+ years.</a:t>
            </a:r>
          </a:p>
          <a:p>
            <a:endParaRPr lang="en-GB" dirty="0"/>
          </a:p>
        </p:txBody>
      </p:sp>
      <p:sp>
        <p:nvSpPr>
          <p:cNvPr id="4" name="Slide Number Placeholder 3"/>
          <p:cNvSpPr>
            <a:spLocks noGrp="1"/>
          </p:cNvSpPr>
          <p:nvPr>
            <p:ph type="sldNum" sz="quarter" idx="10"/>
          </p:nvPr>
        </p:nvSpPr>
        <p:spPr/>
        <p:txBody>
          <a:bodyPr/>
          <a:lstStyle/>
          <a:p>
            <a:fld id="{064F03E7-8122-4749-B30D-8763C2AF2668}" type="slidenum">
              <a:rPr lang="it-IT" smtClean="0"/>
              <a:pPr/>
              <a:t>119</a:t>
            </a:fld>
            <a:endParaRPr lang="it-IT" dirty="0"/>
          </a:p>
        </p:txBody>
      </p:sp>
    </p:spTree>
    <p:extLst>
      <p:ext uri="{BB962C8B-B14F-4D97-AF65-F5344CB8AC3E}">
        <p14:creationId xmlns:p14="http://schemas.microsoft.com/office/powerpoint/2010/main" val="42813598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14600" y="857250"/>
            <a:ext cx="4114800" cy="2314575"/>
          </a:xfrm>
        </p:spPr>
      </p:sp>
      <p:sp>
        <p:nvSpPr>
          <p:cNvPr id="3" name="Notes Placeholder 2"/>
          <p:cNvSpPr>
            <a:spLocks noGrp="1"/>
          </p:cNvSpPr>
          <p:nvPr>
            <p:ph type="body" idx="1"/>
          </p:nvPr>
        </p:nvSpPr>
        <p:spPr/>
        <p:txBody>
          <a:bodyPr>
            <a:normAutofit/>
          </a:bodyPr>
          <a:lstStyle/>
          <a:p>
            <a:r>
              <a:rPr lang="en-US" dirty="0" smtClean="0"/>
              <a:t>To</a:t>
            </a:r>
            <a:r>
              <a:rPr lang="en-US" baseline="0" dirty="0" smtClean="0"/>
              <a:t> ensure the quality and the products are </a:t>
            </a:r>
            <a:r>
              <a:rPr lang="en-US" baseline="0" dirty="0" err="1" smtClean="0"/>
              <a:t>inaccordance</a:t>
            </a:r>
            <a:r>
              <a:rPr lang="en-US" baseline="0" dirty="0" smtClean="0"/>
              <a:t> with the </a:t>
            </a:r>
            <a:r>
              <a:rPr lang="en-US" baseline="0" dirty="0" err="1" smtClean="0"/>
              <a:t>codal</a:t>
            </a:r>
            <a:r>
              <a:rPr lang="en-US" baseline="0" dirty="0" smtClean="0"/>
              <a:t> standards</a:t>
            </a:r>
          </a:p>
          <a:p>
            <a:endParaRPr lang="en-US" dirty="0"/>
          </a:p>
        </p:txBody>
      </p:sp>
      <p:sp>
        <p:nvSpPr>
          <p:cNvPr id="4" name="Footer Placeholder 3"/>
          <p:cNvSpPr>
            <a:spLocks noGrp="1"/>
          </p:cNvSpPr>
          <p:nvPr>
            <p:ph type="ftr" sz="quarter" idx="10"/>
          </p:nvPr>
        </p:nvSpPr>
        <p:spPr/>
        <p:txBody>
          <a:bodyPr/>
          <a:lstStyle/>
          <a:p>
            <a:endParaRPr lang="it-IT" dirty="0"/>
          </a:p>
        </p:txBody>
      </p:sp>
      <p:sp>
        <p:nvSpPr>
          <p:cNvPr id="5" name="Slide Number Placeholder 4"/>
          <p:cNvSpPr>
            <a:spLocks noGrp="1"/>
          </p:cNvSpPr>
          <p:nvPr>
            <p:ph type="sldNum" sz="quarter" idx="11"/>
          </p:nvPr>
        </p:nvSpPr>
        <p:spPr/>
        <p:txBody>
          <a:bodyPr/>
          <a:lstStyle/>
          <a:p>
            <a:fld id="{064F03E7-8122-4749-B30D-8763C2AF2668}" type="slidenum">
              <a:rPr lang="it-IT" smtClean="0"/>
              <a:pPr/>
              <a:t>120</a:t>
            </a:fld>
            <a:endParaRPr lang="it-IT" dirty="0"/>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14600" y="857250"/>
            <a:ext cx="4114800" cy="2314575"/>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064F03E7-8122-4749-B30D-8763C2AF2668}" type="slidenum">
              <a:rPr lang="it-IT" smtClean="0"/>
              <a:pPr/>
              <a:t>122</a:t>
            </a:fld>
            <a:endParaRPr lang="it-IT" dirty="0"/>
          </a:p>
        </p:txBody>
      </p:sp>
    </p:spTree>
    <p:extLst>
      <p:ext uri="{BB962C8B-B14F-4D97-AF65-F5344CB8AC3E}">
        <p14:creationId xmlns:p14="http://schemas.microsoft.com/office/powerpoint/2010/main" val="296514850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14600" y="857250"/>
            <a:ext cx="4114800" cy="2314575"/>
          </a:xfrm>
        </p:spPr>
      </p:sp>
      <p:sp>
        <p:nvSpPr>
          <p:cNvPr id="3" name="Notes Placeholder 2"/>
          <p:cNvSpPr>
            <a:spLocks noGrp="1"/>
          </p:cNvSpPr>
          <p:nvPr>
            <p:ph type="body" idx="1"/>
          </p:nvPr>
        </p:nvSpPr>
        <p:spPr/>
        <p:txBody>
          <a:bodyPr>
            <a:normAutofit/>
          </a:bodyPr>
          <a:lstStyle/>
          <a:p>
            <a:endParaRPr lang="en-US" dirty="0"/>
          </a:p>
        </p:txBody>
      </p:sp>
      <p:sp>
        <p:nvSpPr>
          <p:cNvPr id="4" name="Footer Placeholder 3"/>
          <p:cNvSpPr>
            <a:spLocks noGrp="1"/>
          </p:cNvSpPr>
          <p:nvPr>
            <p:ph type="ftr" sz="quarter" idx="10"/>
          </p:nvPr>
        </p:nvSpPr>
        <p:spPr/>
        <p:txBody>
          <a:bodyPr/>
          <a:lstStyle/>
          <a:p>
            <a:endParaRPr lang="it-IT" dirty="0"/>
          </a:p>
        </p:txBody>
      </p:sp>
      <p:sp>
        <p:nvSpPr>
          <p:cNvPr id="5" name="Slide Number Placeholder 4"/>
          <p:cNvSpPr>
            <a:spLocks noGrp="1"/>
          </p:cNvSpPr>
          <p:nvPr>
            <p:ph type="sldNum" sz="quarter" idx="11"/>
          </p:nvPr>
        </p:nvSpPr>
        <p:spPr/>
        <p:txBody>
          <a:bodyPr/>
          <a:lstStyle/>
          <a:p>
            <a:fld id="{064F03E7-8122-4749-B30D-8763C2AF2668}" type="slidenum">
              <a:rPr lang="it-IT" smtClean="0"/>
              <a:pPr/>
              <a:t>123</a:t>
            </a:fld>
            <a:endParaRPr lang="it-IT" dirty="0"/>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14600" y="857250"/>
            <a:ext cx="4114800" cy="2314575"/>
          </a:xfrm>
        </p:spPr>
      </p:sp>
      <p:sp>
        <p:nvSpPr>
          <p:cNvPr id="3" name="Notes Placeholder 2"/>
          <p:cNvSpPr>
            <a:spLocks noGrp="1"/>
          </p:cNvSpPr>
          <p:nvPr>
            <p:ph type="body" idx="1"/>
          </p:nvPr>
        </p:nvSpPr>
        <p:spPr/>
        <p:txBody>
          <a:bodyPr>
            <a:normAutofit/>
          </a:bodyPr>
          <a:lstStyle/>
          <a:p>
            <a:r>
              <a:rPr lang="en-US" dirty="0" smtClean="0"/>
              <a:t>One of the </a:t>
            </a:r>
            <a:endParaRPr lang="en-US" dirty="0"/>
          </a:p>
        </p:txBody>
      </p:sp>
      <p:sp>
        <p:nvSpPr>
          <p:cNvPr id="4" name="Footer Placeholder 3"/>
          <p:cNvSpPr>
            <a:spLocks noGrp="1"/>
          </p:cNvSpPr>
          <p:nvPr>
            <p:ph type="ftr" sz="quarter" idx="10"/>
          </p:nvPr>
        </p:nvSpPr>
        <p:spPr/>
        <p:txBody>
          <a:bodyPr/>
          <a:lstStyle/>
          <a:p>
            <a:endParaRPr lang="it-IT" dirty="0"/>
          </a:p>
        </p:txBody>
      </p:sp>
      <p:sp>
        <p:nvSpPr>
          <p:cNvPr id="5" name="Slide Number Placeholder 4"/>
          <p:cNvSpPr>
            <a:spLocks noGrp="1"/>
          </p:cNvSpPr>
          <p:nvPr>
            <p:ph type="sldNum" sz="quarter" idx="11"/>
          </p:nvPr>
        </p:nvSpPr>
        <p:spPr/>
        <p:txBody>
          <a:bodyPr/>
          <a:lstStyle/>
          <a:p>
            <a:fld id="{064F03E7-8122-4749-B30D-8763C2AF2668}" type="slidenum">
              <a:rPr lang="it-IT" smtClean="0"/>
              <a:pPr/>
              <a:t>124</a:t>
            </a:fld>
            <a:endParaRPr lang="it-IT" dirty="0"/>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14600" y="857250"/>
            <a:ext cx="4114800" cy="2314575"/>
          </a:xfrm>
        </p:spPr>
      </p:sp>
      <p:sp>
        <p:nvSpPr>
          <p:cNvPr id="3" name="Notes Placeholder 2"/>
          <p:cNvSpPr>
            <a:spLocks noGrp="1"/>
          </p:cNvSpPr>
          <p:nvPr>
            <p:ph type="body" idx="1"/>
          </p:nvPr>
        </p:nvSpPr>
        <p:spPr/>
        <p:txBody>
          <a:bodyPr/>
          <a:lstStyle/>
          <a:p>
            <a:r>
              <a:rPr lang="en-GB" dirty="0" smtClean="0"/>
              <a:t>Dynamic</a:t>
            </a:r>
            <a:r>
              <a:rPr lang="en-GB" baseline="0" dirty="0" smtClean="0"/>
              <a:t> barrier use</a:t>
            </a:r>
          </a:p>
          <a:p>
            <a:r>
              <a:rPr lang="en-GB" baseline="0" dirty="0" smtClean="0"/>
              <a:t>Underslung helicopter use</a:t>
            </a:r>
          </a:p>
          <a:p>
            <a:r>
              <a:rPr lang="en-GB" baseline="0" dirty="0" smtClean="0"/>
              <a:t>Subsequent use of systems on other sites in Maharashtra</a:t>
            </a:r>
            <a:endParaRPr lang="en-GB" dirty="0"/>
          </a:p>
        </p:txBody>
      </p:sp>
      <p:sp>
        <p:nvSpPr>
          <p:cNvPr id="4" name="Slide Number Placeholder 3"/>
          <p:cNvSpPr>
            <a:spLocks noGrp="1"/>
          </p:cNvSpPr>
          <p:nvPr>
            <p:ph type="sldNum" sz="quarter" idx="10"/>
          </p:nvPr>
        </p:nvSpPr>
        <p:spPr/>
        <p:txBody>
          <a:bodyPr/>
          <a:lstStyle/>
          <a:p>
            <a:fld id="{064F03E7-8122-4749-B30D-8763C2AF2668}" type="slidenum">
              <a:rPr lang="it-IT" smtClean="0"/>
              <a:pPr/>
              <a:t>127</a:t>
            </a:fld>
            <a:endParaRPr lang="it-IT" dirty="0"/>
          </a:p>
        </p:txBody>
      </p:sp>
    </p:spTree>
    <p:extLst>
      <p:ext uri="{BB962C8B-B14F-4D97-AF65-F5344CB8AC3E}">
        <p14:creationId xmlns:p14="http://schemas.microsoft.com/office/powerpoint/2010/main" val="37249858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14600" y="857250"/>
            <a:ext cx="4114800" cy="2314575"/>
          </a:xfrm>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Arial"/>
                <a:ea typeface="+mn-ea"/>
                <a:cs typeface="+mn-cs"/>
              </a:rPr>
              <a:t>Drainage helps in landslide</a:t>
            </a:r>
            <a:r>
              <a:rPr lang="en-US" sz="1200" kern="1200" baseline="0" dirty="0" smtClean="0">
                <a:solidFill>
                  <a:schemeClr val="tx1"/>
                </a:solidFill>
                <a:latin typeface="Arial"/>
                <a:ea typeface="+mn-ea"/>
                <a:cs typeface="+mn-cs"/>
              </a:rPr>
              <a:t> mitigation </a:t>
            </a:r>
            <a:r>
              <a:rPr lang="en-US" sz="1200" kern="1200" dirty="0" smtClean="0">
                <a:solidFill>
                  <a:schemeClr val="tx1"/>
                </a:solidFill>
                <a:latin typeface="Arial"/>
                <a:ea typeface="+mn-ea"/>
                <a:cs typeface="+mn-cs"/>
              </a:rPr>
              <a:t>by reducing pore pressures within the soil, thereby increasing effective stress and shear strength; and (2) by reducing the driving forces of water pressures in cracks</a:t>
            </a:r>
            <a:endParaRPr lang="en-US" dirty="0"/>
          </a:p>
        </p:txBody>
      </p:sp>
      <p:sp>
        <p:nvSpPr>
          <p:cNvPr id="4" name="Slide Number Placeholder 3"/>
          <p:cNvSpPr>
            <a:spLocks noGrp="1"/>
          </p:cNvSpPr>
          <p:nvPr>
            <p:ph type="sldNum" sz="quarter" idx="10"/>
          </p:nvPr>
        </p:nvSpPr>
        <p:spPr/>
        <p:txBody>
          <a:bodyPr/>
          <a:lstStyle/>
          <a:p>
            <a:fld id="{ECB271F8-3DB7-47C2-A6C2-7A325CA25AFA}" type="slidenum">
              <a:rPr lang="en-US" smtClean="0"/>
              <a:pPr/>
              <a:t>9</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14600" y="857250"/>
            <a:ext cx="4114800" cy="2314575"/>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CB271F8-3DB7-47C2-A6C2-7A325CA25AFA}" type="slidenum">
              <a:rPr lang="en-US" smtClean="0"/>
              <a:pPr/>
              <a:t>10</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14600" y="857250"/>
            <a:ext cx="4114800" cy="2314575"/>
          </a:xfrm>
        </p:spPr>
      </p:sp>
      <p:sp>
        <p:nvSpPr>
          <p:cNvPr id="3" name="Notes Placeholder 2"/>
          <p:cNvSpPr>
            <a:spLocks noGrp="1"/>
          </p:cNvSpPr>
          <p:nvPr>
            <p:ph type="body" idx="1"/>
          </p:nvPr>
        </p:nvSpPr>
        <p:spPr/>
        <p:txBody>
          <a:bodyPr>
            <a:normAutofit/>
          </a:bodyPr>
          <a:lstStyle/>
          <a:p>
            <a:r>
              <a:rPr lang="en-US" dirty="0" smtClean="0"/>
              <a:t>Slope</a:t>
            </a:r>
            <a:r>
              <a:rPr lang="en-US" baseline="0" dirty="0" smtClean="0"/>
              <a:t> improvement methods…Grouting, </a:t>
            </a:r>
            <a:endParaRPr lang="en-US" dirty="0"/>
          </a:p>
        </p:txBody>
      </p:sp>
      <p:sp>
        <p:nvSpPr>
          <p:cNvPr id="4" name="Slide Number Placeholder 3"/>
          <p:cNvSpPr>
            <a:spLocks noGrp="1"/>
          </p:cNvSpPr>
          <p:nvPr>
            <p:ph type="sldNum" sz="quarter" idx="10"/>
          </p:nvPr>
        </p:nvSpPr>
        <p:spPr/>
        <p:txBody>
          <a:bodyPr/>
          <a:lstStyle/>
          <a:p>
            <a:fld id="{ECB271F8-3DB7-47C2-A6C2-7A325CA25AFA}" type="slidenum">
              <a:rPr lang="en-US" smtClean="0"/>
              <a:pPr/>
              <a:t>15</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14600" y="857250"/>
            <a:ext cx="4114800" cy="2314575"/>
          </a:xfrm>
        </p:spPr>
      </p:sp>
      <p:sp>
        <p:nvSpPr>
          <p:cNvPr id="3" name="Notes Placeholder 2"/>
          <p:cNvSpPr>
            <a:spLocks noGrp="1"/>
          </p:cNvSpPr>
          <p:nvPr>
            <p:ph type="body" idx="1"/>
          </p:nvPr>
        </p:nvSpPr>
        <p:spPr/>
        <p:txBody>
          <a:bodyPr>
            <a:normAutofit/>
          </a:bodyPr>
          <a:lstStyle/>
          <a:p>
            <a:pPr lvl="3"/>
            <a:r>
              <a:rPr lang="en-US" sz="1200" i="1" kern="1200" dirty="0" smtClean="0">
                <a:solidFill>
                  <a:schemeClr val="tx1"/>
                </a:solidFill>
                <a:latin typeface="Arial" pitchFamily="34" charset="0"/>
                <a:ea typeface="+mn-ea"/>
                <a:cs typeface="Arial" pitchFamily="34" charset="0"/>
              </a:rPr>
              <a:t>Excavation</a:t>
            </a:r>
            <a:endParaRPr lang="en-US" sz="1100" kern="1200" dirty="0" smtClean="0">
              <a:solidFill>
                <a:schemeClr val="tx1"/>
              </a:solidFill>
              <a:latin typeface="Arial" pitchFamily="34" charset="0"/>
              <a:ea typeface="+mn-ea"/>
              <a:cs typeface="Arial" pitchFamily="34" charset="0"/>
            </a:endParaRPr>
          </a:p>
          <a:p>
            <a:r>
              <a:rPr lang="en-US" sz="1200" kern="1200" dirty="0" smtClean="0">
                <a:solidFill>
                  <a:schemeClr val="tx1"/>
                </a:solidFill>
                <a:latin typeface="Arial" pitchFamily="34" charset="0"/>
                <a:ea typeface="+mn-ea"/>
                <a:cs typeface="Arial" pitchFamily="34" charset="0"/>
              </a:rPr>
              <a:t>Excavation is a low cost unloading technique which includes the following methods.</a:t>
            </a:r>
            <a:endParaRPr lang="en-US" sz="1100" kern="1200" dirty="0" smtClean="0">
              <a:solidFill>
                <a:schemeClr val="tx1"/>
              </a:solidFill>
              <a:latin typeface="Arial" pitchFamily="34" charset="0"/>
              <a:ea typeface="+mn-ea"/>
              <a:cs typeface="Arial" pitchFamily="34" charset="0"/>
            </a:endParaRPr>
          </a:p>
          <a:p>
            <a:pPr lvl="0"/>
            <a:r>
              <a:rPr lang="en-US" sz="1200" kern="1200" dirty="0" smtClean="0">
                <a:solidFill>
                  <a:schemeClr val="tx1"/>
                </a:solidFill>
                <a:latin typeface="Arial" pitchFamily="34" charset="0"/>
                <a:ea typeface="+mn-ea"/>
                <a:cs typeface="Arial" pitchFamily="34" charset="0"/>
              </a:rPr>
              <a:t>Removal of soil from  head of a slide or  removing the weight from  the upper part of the slope</a:t>
            </a:r>
            <a:endParaRPr lang="en-US" sz="1100" kern="1200" dirty="0" smtClean="0">
              <a:solidFill>
                <a:schemeClr val="tx1"/>
              </a:solidFill>
              <a:latin typeface="Arial" pitchFamily="34" charset="0"/>
              <a:ea typeface="+mn-ea"/>
              <a:cs typeface="Arial" pitchFamily="34" charset="0"/>
            </a:endParaRPr>
          </a:p>
          <a:p>
            <a:pPr lvl="0"/>
            <a:r>
              <a:rPr lang="en-US" sz="1200" kern="1200" dirty="0" smtClean="0">
                <a:solidFill>
                  <a:schemeClr val="tx1"/>
                </a:solidFill>
                <a:latin typeface="Arial" pitchFamily="34" charset="0"/>
                <a:ea typeface="+mn-ea"/>
                <a:cs typeface="Arial" pitchFamily="34" charset="0"/>
              </a:rPr>
              <a:t>Reduce the height of the slope</a:t>
            </a:r>
            <a:endParaRPr lang="en-US" sz="1100" kern="1200" dirty="0" smtClean="0">
              <a:solidFill>
                <a:schemeClr val="tx1"/>
              </a:solidFill>
              <a:latin typeface="Arial" pitchFamily="34" charset="0"/>
              <a:ea typeface="+mn-ea"/>
              <a:cs typeface="Arial" pitchFamily="34" charset="0"/>
            </a:endParaRPr>
          </a:p>
          <a:p>
            <a:pPr lvl="0"/>
            <a:r>
              <a:rPr lang="en-US" sz="1200" kern="1200" dirty="0" smtClean="0">
                <a:solidFill>
                  <a:schemeClr val="tx1"/>
                </a:solidFill>
                <a:latin typeface="Arial" pitchFamily="34" charset="0"/>
                <a:ea typeface="+mn-ea"/>
                <a:cs typeface="Arial" pitchFamily="34" charset="0"/>
              </a:rPr>
              <a:t>Complete removal of all unstable or potentially unstable materials</a:t>
            </a:r>
            <a:endParaRPr lang="en-US" sz="1100" kern="1200" dirty="0" smtClean="0">
              <a:solidFill>
                <a:schemeClr val="tx1"/>
              </a:solidFill>
              <a:latin typeface="Arial" pitchFamily="34" charset="0"/>
              <a:ea typeface="+mn-ea"/>
              <a:cs typeface="Arial" pitchFamily="34" charset="0"/>
            </a:endParaRPr>
          </a:p>
          <a:p>
            <a:pPr lvl="0"/>
            <a:r>
              <a:rPr lang="en-US" sz="1200" kern="1200" dirty="0" smtClean="0">
                <a:solidFill>
                  <a:schemeClr val="tx1"/>
                </a:solidFill>
                <a:latin typeface="Arial" pitchFamily="34" charset="0"/>
                <a:ea typeface="+mn-ea"/>
                <a:cs typeface="Arial" pitchFamily="34" charset="0"/>
              </a:rPr>
              <a:t>Grading, i.e., shaping the rock slope by flattening of the slope or reducing the slope.  </a:t>
            </a:r>
            <a:endParaRPr lang="en-US" sz="1100" kern="1200" dirty="0" smtClean="0">
              <a:solidFill>
                <a:schemeClr val="tx1"/>
              </a:solidFill>
              <a:latin typeface="Arial" pitchFamily="34" charset="0"/>
              <a:ea typeface="+mn-ea"/>
              <a:cs typeface="Arial" pitchFamily="34" charset="0"/>
            </a:endParaRPr>
          </a:p>
          <a:p>
            <a:pPr lvl="0"/>
            <a:r>
              <a:rPr lang="en-US" sz="1200" kern="1200" dirty="0" smtClean="0">
                <a:solidFill>
                  <a:schemeClr val="tx1"/>
                </a:solidFill>
                <a:latin typeface="Arial" pitchFamily="34" charset="0"/>
                <a:ea typeface="+mn-ea"/>
                <a:cs typeface="Arial" pitchFamily="34" charset="0"/>
              </a:rPr>
              <a:t>Benches or series of steps are made to reduce the driving forces. Benches have little or no effect on deep seated failure. Even though bench faces can be steeper than the overall slope angle, vertical bench faces should be avoided. It helps to transform a steep slope into several lower ones (Refer Fig. 1 (a)). </a:t>
            </a:r>
            <a:endParaRPr lang="en-US" sz="1100" kern="1200" dirty="0" smtClean="0">
              <a:solidFill>
                <a:schemeClr val="tx1"/>
              </a:solidFill>
              <a:latin typeface="Arial" pitchFamily="34" charset="0"/>
              <a:ea typeface="+mn-ea"/>
              <a:cs typeface="Arial" pitchFamily="34" charset="0"/>
            </a:endParaRPr>
          </a:p>
          <a:p>
            <a:pPr lvl="0"/>
            <a:r>
              <a:rPr lang="en-US" sz="1200" kern="1200" dirty="0" smtClean="0">
                <a:solidFill>
                  <a:schemeClr val="tx1"/>
                </a:solidFill>
                <a:latin typeface="Arial" pitchFamily="34" charset="0"/>
                <a:ea typeface="+mn-ea"/>
                <a:cs typeface="Arial" pitchFamily="34" charset="0"/>
              </a:rPr>
              <a:t>Alteration of the slope geometry can be done by scaling (Hand scaling, mechanical scaling, trim blasting)</a:t>
            </a:r>
            <a:r>
              <a:rPr lang="en-US" sz="1200" b="1" kern="1200" dirty="0" smtClean="0">
                <a:solidFill>
                  <a:schemeClr val="tx1"/>
                </a:solidFill>
                <a:latin typeface="Arial" pitchFamily="34" charset="0"/>
                <a:ea typeface="+mn-ea"/>
                <a:cs typeface="Arial" pitchFamily="34" charset="0"/>
              </a:rPr>
              <a:t>.  </a:t>
            </a:r>
            <a:endParaRPr lang="en-US" sz="1100" kern="1200" dirty="0" smtClean="0">
              <a:solidFill>
                <a:schemeClr val="tx1"/>
              </a:solidFill>
              <a:latin typeface="Arial" pitchFamily="34" charset="0"/>
              <a:ea typeface="+mn-ea"/>
              <a:cs typeface="Arial" pitchFamily="34" charset="0"/>
            </a:endParaRPr>
          </a:p>
          <a:p>
            <a:pPr lvl="0"/>
            <a:r>
              <a:rPr lang="en-US" sz="1200" kern="1200" dirty="0" smtClean="0">
                <a:solidFill>
                  <a:schemeClr val="tx1"/>
                </a:solidFill>
                <a:latin typeface="Arial" pitchFamily="34" charset="0"/>
                <a:ea typeface="+mn-ea"/>
                <a:cs typeface="Arial" pitchFamily="34" charset="0"/>
              </a:rPr>
              <a:t>Scaling and can be used to remove loose, unstable or overhanging blocks for stabilizing the rock mass.</a:t>
            </a:r>
            <a:endParaRPr lang="en-US" sz="1100" kern="1200" dirty="0" smtClean="0">
              <a:solidFill>
                <a:schemeClr val="tx1"/>
              </a:solidFill>
              <a:latin typeface="Arial" pitchFamily="34" charset="0"/>
              <a:ea typeface="+mn-ea"/>
              <a:cs typeface="Arial" pitchFamily="34" charset="0"/>
            </a:endParaRPr>
          </a:p>
          <a:p>
            <a:endParaRPr lang="en-US" dirty="0"/>
          </a:p>
        </p:txBody>
      </p:sp>
      <p:sp>
        <p:nvSpPr>
          <p:cNvPr id="4" name="Slide Number Placeholder 3"/>
          <p:cNvSpPr>
            <a:spLocks noGrp="1"/>
          </p:cNvSpPr>
          <p:nvPr>
            <p:ph type="sldNum" sz="quarter" idx="10"/>
          </p:nvPr>
        </p:nvSpPr>
        <p:spPr/>
        <p:txBody>
          <a:bodyPr/>
          <a:lstStyle/>
          <a:p>
            <a:fld id="{ECB271F8-3DB7-47C2-A6C2-7A325CA25AFA}" type="slidenum">
              <a:rPr lang="en-US" smtClean="0"/>
              <a:pPr/>
              <a:t>17</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5" name="Titolo 4"/>
          <p:cNvSpPr>
            <a:spLocks noGrp="1" noChangeAspect="1"/>
          </p:cNvSpPr>
          <p:nvPr>
            <p:ph type="title"/>
          </p:nvPr>
        </p:nvSpPr>
        <p:spPr/>
        <p:txBody>
          <a:bodyPr/>
          <a:lstStyle/>
          <a:p>
            <a:r>
              <a:rPr lang="it-IT" smtClean="0"/>
              <a:t>Fare clic per modificare lo stile del titolo</a:t>
            </a:r>
            <a:endParaRPr lang="it-IT"/>
          </a:p>
        </p:txBody>
      </p:sp>
      <p:sp>
        <p:nvSpPr>
          <p:cNvPr id="8" name="Segnaposto testo 2"/>
          <p:cNvSpPr>
            <a:spLocks noGrp="1" noChangeAspect="1"/>
          </p:cNvSpPr>
          <p:nvPr>
            <p:ph type="body" idx="1"/>
          </p:nvPr>
        </p:nvSpPr>
        <p:spPr>
          <a:xfrm>
            <a:off x="3648097" y="2890384"/>
            <a:ext cx="4064905" cy="637267"/>
          </a:xfrm>
          <a:prstGeom prst="rect">
            <a:avLst/>
          </a:prstGeom>
        </p:spPr>
        <p:txBody>
          <a:bodyPr vert="horz" lIns="0" tIns="28181" rIns="0" bIns="0" rtlCol="0">
            <a:noAutofit/>
          </a:bodyPr>
          <a:lstStyle/>
          <a:p>
            <a:pPr lvl="0"/>
            <a:r>
              <a:rPr lang="it-IT" dirty="0" smtClean="0"/>
              <a:t>Fare clic per modificare stili del testo dello schema</a:t>
            </a:r>
          </a:p>
        </p:txBody>
      </p:sp>
    </p:spTree>
    <p:extLst>
      <p:ext uri="{BB962C8B-B14F-4D97-AF65-F5344CB8AC3E}">
        <p14:creationId xmlns:p14="http://schemas.microsoft.com/office/powerpoint/2010/main" val="2277532882"/>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cSld name="3_Typical Slide">
    <p:spTree>
      <p:nvGrpSpPr>
        <p:cNvPr id="1" name=""/>
        <p:cNvGrpSpPr/>
        <p:nvPr/>
      </p:nvGrpSpPr>
      <p:grpSpPr>
        <a:xfrm>
          <a:off x="0" y="0"/>
          <a:ext cx="0" cy="0"/>
          <a:chOff x="0" y="0"/>
          <a:chExt cx="0" cy="0"/>
        </a:xfrm>
      </p:grpSpPr>
      <p:sp>
        <p:nvSpPr>
          <p:cNvPr id="20" name="Title 16"/>
          <p:cNvSpPr>
            <a:spLocks noGrp="1"/>
          </p:cNvSpPr>
          <p:nvPr>
            <p:ph type="title"/>
          </p:nvPr>
        </p:nvSpPr>
        <p:spPr>
          <a:xfrm>
            <a:off x="467544" y="735546"/>
            <a:ext cx="5919192" cy="257509"/>
          </a:xfrm>
          <a:prstGeom prst="rect">
            <a:avLst/>
          </a:prstGeom>
        </p:spPr>
        <p:txBody>
          <a:bodyPr lIns="0" tIns="0" rIns="0" bIns="0"/>
          <a:lstStyle>
            <a:lvl1pPr algn="l">
              <a:defRPr sz="2000" b="1" baseline="0">
                <a:latin typeface="+mn-lt"/>
              </a:defRPr>
            </a:lvl1pPr>
          </a:lstStyle>
          <a:p>
            <a:r>
              <a:rPr lang="en-US" smtClean="0"/>
              <a:t>Click to edit Master title style</a:t>
            </a:r>
            <a:endParaRPr lang="en-GB" dirty="0"/>
          </a:p>
        </p:txBody>
      </p:sp>
      <p:sp>
        <p:nvSpPr>
          <p:cNvPr id="21" name="Text Placeholder 22"/>
          <p:cNvSpPr>
            <a:spLocks noGrp="1"/>
          </p:cNvSpPr>
          <p:nvPr>
            <p:ph type="body" sz="quarter" idx="10"/>
          </p:nvPr>
        </p:nvSpPr>
        <p:spPr>
          <a:xfrm>
            <a:off x="467544" y="1249859"/>
            <a:ext cx="7776863" cy="3590144"/>
          </a:xfrm>
          <a:prstGeom prst="rect">
            <a:avLst/>
          </a:prstGeom>
        </p:spPr>
        <p:txBody>
          <a:bodyPr lIns="0" tIns="0" rIns="0" bIns="0"/>
          <a:lstStyle>
            <a:lvl1pPr>
              <a:buNone/>
              <a:defRPr sz="2000"/>
            </a:lvl1pPr>
            <a:lvl2pPr>
              <a:defRPr sz="2000"/>
            </a:lvl2pPr>
            <a:lvl3pPr>
              <a:defRPr sz="1600" baseline="0"/>
            </a:lvl3pPr>
          </a:lstStyle>
          <a:p>
            <a:pPr lvl="0"/>
            <a:r>
              <a:rPr lang="en-US" smtClean="0"/>
              <a:t>Click to edit Master text styles</a:t>
            </a:r>
          </a:p>
          <a:p>
            <a:pPr lvl="1"/>
            <a:r>
              <a:rPr lang="en-US" smtClean="0"/>
              <a:t>Second level</a:t>
            </a:r>
          </a:p>
          <a:p>
            <a:pPr lvl="2"/>
            <a:r>
              <a:rPr lang="en-US" smtClean="0"/>
              <a:t>Third level</a:t>
            </a:r>
          </a:p>
        </p:txBody>
      </p:sp>
      <p:sp>
        <p:nvSpPr>
          <p:cNvPr id="14" name="Date Placeholder 3"/>
          <p:cNvSpPr>
            <a:spLocks noGrp="1"/>
          </p:cNvSpPr>
          <p:nvPr>
            <p:ph type="dt" sz="half" idx="11"/>
          </p:nvPr>
        </p:nvSpPr>
        <p:spPr>
          <a:xfrm>
            <a:off x="457676" y="4836875"/>
            <a:ext cx="2133554" cy="273154"/>
          </a:xfrm>
          <a:prstGeom prst="rect">
            <a:avLst/>
          </a:prstGeom>
        </p:spPr>
        <p:txBody>
          <a:bodyPr lIns="71579" tIns="35790" rIns="71579" bIns="35790"/>
          <a:lstStyle>
            <a:lvl1pPr eaLnBrk="0" hangingPunct="0">
              <a:defRPr sz="1300">
                <a:ea typeface="ヒラギノ角ゴ Pro W3" pitchFamily="-48" charset="-128"/>
                <a:cs typeface="+mn-cs"/>
              </a:defRPr>
            </a:lvl1pPr>
          </a:lstStyle>
          <a:p>
            <a:pPr>
              <a:defRPr/>
            </a:pPr>
            <a:endParaRPr lang="en-US" dirty="0"/>
          </a:p>
        </p:txBody>
      </p:sp>
      <p:sp>
        <p:nvSpPr>
          <p:cNvPr id="15" name="Footer Placeholder 4"/>
          <p:cNvSpPr>
            <a:spLocks noGrp="1"/>
          </p:cNvSpPr>
          <p:nvPr>
            <p:ph type="ftr" sz="quarter" idx="12"/>
          </p:nvPr>
        </p:nvSpPr>
        <p:spPr>
          <a:xfrm>
            <a:off x="3123600" y="4836875"/>
            <a:ext cx="2896800" cy="273154"/>
          </a:xfrm>
          <a:prstGeom prst="rect">
            <a:avLst/>
          </a:prstGeom>
        </p:spPr>
        <p:txBody>
          <a:bodyPr lIns="71579" tIns="35790" rIns="71579" bIns="35790"/>
          <a:lstStyle>
            <a:lvl1pPr eaLnBrk="0" hangingPunct="0">
              <a:defRPr sz="1300">
                <a:ea typeface="ヒラギノ角ゴ Pro W3" pitchFamily="-48" charset="-128"/>
                <a:cs typeface="+mn-cs"/>
              </a:defRPr>
            </a:lvl1pPr>
          </a:lstStyle>
          <a:p>
            <a:pPr>
              <a:defRPr/>
            </a:pPr>
            <a:r>
              <a:rPr lang="en-US" dirty="0" smtClean="0"/>
              <a:t>RF &amp; CSS</a:t>
            </a:r>
            <a:endParaRPr lang="en-US" dirty="0"/>
          </a:p>
        </p:txBody>
      </p:sp>
      <p:sp>
        <p:nvSpPr>
          <p:cNvPr id="16" name="Slide Number Placeholder 5"/>
          <p:cNvSpPr>
            <a:spLocks noGrp="1"/>
          </p:cNvSpPr>
          <p:nvPr>
            <p:ph type="sldNum" sz="quarter" idx="13"/>
          </p:nvPr>
        </p:nvSpPr>
        <p:spPr>
          <a:xfrm>
            <a:off x="6552770" y="4836875"/>
            <a:ext cx="2133554" cy="273154"/>
          </a:xfrm>
          <a:prstGeom prst="rect">
            <a:avLst/>
          </a:prstGeom>
        </p:spPr>
        <p:txBody>
          <a:bodyPr/>
          <a:lstStyle>
            <a:lvl1pPr algn="ctr" eaLnBrk="0" hangingPunct="0">
              <a:defRPr sz="1300">
                <a:ea typeface="ヒラギノ角ゴ Pro W3" pitchFamily="-48" charset="-128"/>
                <a:cs typeface="+mn-cs"/>
              </a:defRPr>
            </a:lvl1pPr>
          </a:lstStyle>
          <a:p>
            <a:pPr>
              <a:defRPr/>
            </a:pPr>
            <a:fld id="{8845EC5E-A75A-4087-BFE2-76E00822AE22}" type="slidenum">
              <a:rPr lang="it-IT" smtClean="0"/>
              <a:pPr>
                <a:defRPr/>
              </a:pPr>
              <a:t>‹#›</a:t>
            </a:fld>
            <a:endParaRPr lang="it-IT"/>
          </a:p>
        </p:txBody>
      </p:sp>
    </p:spTree>
    <p:extLst>
      <p:ext uri="{BB962C8B-B14F-4D97-AF65-F5344CB8AC3E}">
        <p14:creationId xmlns:p14="http://schemas.microsoft.com/office/powerpoint/2010/main" val="2163238476"/>
      </p:ext>
    </p:extLst>
  </p:cSld>
  <p:clrMapOvr>
    <a:masterClrMapping/>
  </p:clrMapOvr>
  <p:transition spd="slow"/>
</p:sldLayout>
</file>

<file path=ppt/slideLayouts/slideLayout1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100">
                <a:latin typeface="+mj-lt"/>
                <a:cs typeface="Arial" pitchFamily="34" charset="0"/>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defRPr sz="2100">
                <a:latin typeface="+mj-lt"/>
                <a:cs typeface="Arial" pitchFamily="34" charset="0"/>
              </a:defRPr>
            </a:lvl1pPr>
            <a:lvl2pPr>
              <a:defRPr sz="1800">
                <a:latin typeface="+mj-lt"/>
                <a:cs typeface="Arial" pitchFamily="34" charset="0"/>
              </a:defRPr>
            </a:lvl2pPr>
            <a:lvl3pPr>
              <a:defRPr sz="1600">
                <a:latin typeface="+mj-lt"/>
                <a:cs typeface="Arial" pitchFamily="34" charset="0"/>
              </a:defRPr>
            </a:lvl3pPr>
            <a:lvl4pPr>
              <a:defRPr sz="1600">
                <a:latin typeface="+mj-lt"/>
                <a:cs typeface="Arial" pitchFamily="34" charset="0"/>
              </a:defRPr>
            </a:lvl4pPr>
            <a:lvl5pPr>
              <a:defRPr sz="1600">
                <a:latin typeface="+mj-lt"/>
                <a:cs typeface="Arial"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a:xfrm>
            <a:off x="457200" y="4767263"/>
            <a:ext cx="2133600" cy="273844"/>
          </a:xfrm>
          <a:prstGeom prst="rect">
            <a:avLst/>
          </a:prstGeom>
        </p:spPr>
        <p:txBody>
          <a:bodyPr lIns="81636" tIns="40818" rIns="81636" bIns="40818"/>
          <a:lstStyle>
            <a:lvl1pPr>
              <a:defRPr>
                <a:latin typeface="+mj-lt"/>
                <a:cs typeface="Arial" pitchFamily="34" charset="0"/>
              </a:defRPr>
            </a:lvl1pPr>
          </a:lstStyle>
          <a:p>
            <a:fld id="{1D8BD707-D9CF-40AE-B4C6-C98DA3205C09}" type="datetimeFigureOut">
              <a:rPr lang="en-US" smtClean="0"/>
              <a:pPr/>
              <a:t>18-Aug-17</a:t>
            </a:fld>
            <a:endParaRPr lang="en-US" dirty="0"/>
          </a:p>
        </p:txBody>
      </p:sp>
      <p:sp>
        <p:nvSpPr>
          <p:cNvPr id="5" name="Footer Placeholder 4"/>
          <p:cNvSpPr>
            <a:spLocks noGrp="1"/>
          </p:cNvSpPr>
          <p:nvPr>
            <p:ph type="ftr" sz="quarter" idx="11"/>
          </p:nvPr>
        </p:nvSpPr>
        <p:spPr>
          <a:xfrm>
            <a:off x="3124200" y="4767263"/>
            <a:ext cx="2895600" cy="273844"/>
          </a:xfrm>
          <a:prstGeom prst="rect">
            <a:avLst/>
          </a:prstGeom>
        </p:spPr>
        <p:txBody>
          <a:bodyPr lIns="81636" tIns="40818" rIns="81636" bIns="40818"/>
          <a:lstStyle>
            <a:lvl1pPr>
              <a:defRPr>
                <a:latin typeface="+mj-lt"/>
                <a:cs typeface="Arial" pitchFamily="34" charset="0"/>
              </a:defRPr>
            </a:lvl1pPr>
          </a:lstStyle>
          <a:p>
            <a:endParaRPr lang="en-US" dirty="0"/>
          </a:p>
        </p:txBody>
      </p:sp>
      <p:sp>
        <p:nvSpPr>
          <p:cNvPr id="6" name="Slide Number Placeholder 5"/>
          <p:cNvSpPr>
            <a:spLocks noGrp="1"/>
          </p:cNvSpPr>
          <p:nvPr>
            <p:ph type="sldNum" sz="quarter" idx="12"/>
          </p:nvPr>
        </p:nvSpPr>
        <p:spPr/>
        <p:txBody>
          <a:bodyPr/>
          <a:lstStyle>
            <a:lvl1pPr>
              <a:defRPr>
                <a:latin typeface="+mj-lt"/>
              </a:defRPr>
            </a:lvl1pPr>
          </a:lstStyle>
          <a:p>
            <a:fld id="{B6F15528-21DE-4FAA-801E-634DDDAF4B2B}" type="slidenum">
              <a:rPr lang="en-US" smtClean="0"/>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Typical Slide">
    <p:spTree>
      <p:nvGrpSpPr>
        <p:cNvPr id="1" name=""/>
        <p:cNvGrpSpPr/>
        <p:nvPr/>
      </p:nvGrpSpPr>
      <p:grpSpPr>
        <a:xfrm>
          <a:off x="0" y="0"/>
          <a:ext cx="0" cy="0"/>
          <a:chOff x="0" y="0"/>
          <a:chExt cx="0" cy="0"/>
        </a:xfrm>
      </p:grpSpPr>
      <p:sp>
        <p:nvSpPr>
          <p:cNvPr id="20" name="Title 16"/>
          <p:cNvSpPr>
            <a:spLocks noGrp="1"/>
          </p:cNvSpPr>
          <p:nvPr>
            <p:ph type="title"/>
          </p:nvPr>
        </p:nvSpPr>
        <p:spPr>
          <a:xfrm>
            <a:off x="467545" y="735546"/>
            <a:ext cx="5919192" cy="257509"/>
          </a:xfrm>
          <a:prstGeom prst="rect">
            <a:avLst/>
          </a:prstGeom>
        </p:spPr>
        <p:txBody>
          <a:bodyPr lIns="0" tIns="0" rIns="0" bIns="0"/>
          <a:lstStyle>
            <a:lvl1pPr algn="l">
              <a:defRPr sz="2000" b="1" baseline="0">
                <a:latin typeface="+mn-lt"/>
              </a:defRPr>
            </a:lvl1pPr>
          </a:lstStyle>
          <a:p>
            <a:r>
              <a:rPr lang="en-US" smtClean="0"/>
              <a:t>Click to edit Master title style</a:t>
            </a:r>
            <a:endParaRPr lang="en-GB" dirty="0"/>
          </a:p>
        </p:txBody>
      </p:sp>
      <p:sp>
        <p:nvSpPr>
          <p:cNvPr id="21" name="Text Placeholder 22"/>
          <p:cNvSpPr>
            <a:spLocks noGrp="1"/>
          </p:cNvSpPr>
          <p:nvPr>
            <p:ph type="body" sz="quarter" idx="10"/>
          </p:nvPr>
        </p:nvSpPr>
        <p:spPr>
          <a:xfrm>
            <a:off x="467544" y="1249860"/>
            <a:ext cx="7776864" cy="3590143"/>
          </a:xfrm>
          <a:prstGeom prst="rect">
            <a:avLst/>
          </a:prstGeom>
        </p:spPr>
        <p:txBody>
          <a:bodyPr lIns="0" tIns="0" rIns="0" bIns="0"/>
          <a:lstStyle>
            <a:lvl1pPr>
              <a:buNone/>
              <a:defRPr sz="2000"/>
            </a:lvl1pPr>
            <a:lvl2pPr>
              <a:defRPr sz="2000"/>
            </a:lvl2pPr>
            <a:lvl3pPr>
              <a:defRPr sz="1600" baseline="0"/>
            </a:lvl3pPr>
          </a:lstStyle>
          <a:p>
            <a:pPr lvl="0"/>
            <a:r>
              <a:rPr lang="en-US" smtClean="0"/>
              <a:t>Click to edit Master text styles</a:t>
            </a:r>
          </a:p>
          <a:p>
            <a:pPr lvl="1"/>
            <a:r>
              <a:rPr lang="en-US" smtClean="0"/>
              <a:t>Second level</a:t>
            </a:r>
          </a:p>
          <a:p>
            <a:pPr lvl="2"/>
            <a:r>
              <a:rPr lang="en-US" smtClean="0"/>
              <a:t>Third level</a:t>
            </a:r>
          </a:p>
        </p:txBody>
      </p:sp>
      <p:sp>
        <p:nvSpPr>
          <p:cNvPr id="16" name="Slide Number Placeholder 5"/>
          <p:cNvSpPr>
            <a:spLocks noGrp="1"/>
          </p:cNvSpPr>
          <p:nvPr>
            <p:ph type="sldNum" sz="quarter" idx="13"/>
          </p:nvPr>
        </p:nvSpPr>
        <p:spPr>
          <a:xfrm>
            <a:off x="6552770" y="4836875"/>
            <a:ext cx="2133554" cy="273155"/>
          </a:xfrm>
          <a:prstGeom prst="rect">
            <a:avLst/>
          </a:prstGeom>
        </p:spPr>
        <p:txBody>
          <a:bodyPr lIns="71570" tIns="35786" rIns="71570" bIns="35786"/>
          <a:lstStyle>
            <a:lvl1pPr algn="ctr" eaLnBrk="0" hangingPunct="0">
              <a:defRPr sz="1300">
                <a:ea typeface="ヒラギノ角ゴ Pro W3" pitchFamily="-48" charset="-128"/>
                <a:cs typeface="+mn-cs"/>
              </a:defRPr>
            </a:lvl1pPr>
          </a:lstStyle>
          <a:p>
            <a:pPr>
              <a:defRPr/>
            </a:pPr>
            <a:fld id="{8845EC5E-A75A-4087-BFE2-76E00822AE22}" type="slidenum">
              <a:rPr lang="it-IT" smtClean="0"/>
              <a:pPr>
                <a:defRPr/>
              </a:pPr>
              <a:t>‹#›</a:t>
            </a:fld>
            <a:endParaRPr lang="it-IT"/>
          </a:p>
        </p:txBody>
      </p:sp>
    </p:spTree>
  </p:cSld>
  <p:clrMapOvr>
    <a:masterClrMapping/>
  </p:clrMapOvr>
  <p:transition spd="slow"/>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8" name="Segnaposto testo 2"/>
          <p:cNvSpPr>
            <a:spLocks noGrp="1"/>
          </p:cNvSpPr>
          <p:nvPr>
            <p:ph type="body" idx="1"/>
          </p:nvPr>
        </p:nvSpPr>
        <p:spPr>
          <a:xfrm>
            <a:off x="4094818" y="2389441"/>
            <a:ext cx="4404919" cy="637267"/>
          </a:xfrm>
          <a:prstGeom prst="rect">
            <a:avLst/>
          </a:prstGeom>
        </p:spPr>
        <p:txBody>
          <a:bodyPr vert="horz" lIns="0" tIns="0" rIns="0" bIns="0" rtlCol="0">
            <a:noAutofit/>
          </a:bodyPr>
          <a:lstStyle>
            <a:lvl1pPr>
              <a:spcBef>
                <a:spcPts val="470"/>
              </a:spcBef>
              <a:defRPr/>
            </a:lvl1pPr>
          </a:lstStyle>
          <a:p>
            <a:pPr lvl="0"/>
            <a:r>
              <a:rPr lang="it-IT" dirty="0" smtClean="0"/>
              <a:t>Fare clic per modificare stili del testo dello schema</a:t>
            </a:r>
          </a:p>
        </p:txBody>
      </p:sp>
      <p:sp>
        <p:nvSpPr>
          <p:cNvPr id="5" name="Titolo 4"/>
          <p:cNvSpPr>
            <a:spLocks noGrp="1" noChangeAspect="1"/>
          </p:cNvSpPr>
          <p:nvPr>
            <p:ph type="title"/>
          </p:nvPr>
        </p:nvSpPr>
        <p:spPr>
          <a:xfrm>
            <a:off x="4094818" y="1089906"/>
            <a:ext cx="4404919" cy="994172"/>
          </a:xfrm>
          <a:prstGeom prst="rect">
            <a:avLst/>
          </a:prstGeom>
        </p:spPr>
        <p:txBody>
          <a:bodyPr/>
          <a:lstStyle/>
          <a:p>
            <a:r>
              <a:rPr lang="en-US" dirty="0" smtClean="0"/>
              <a:t>Click to edit Master title style</a:t>
            </a:r>
            <a:endParaRPr lang="it-IT" dirty="0"/>
          </a:p>
        </p:txBody>
      </p:sp>
    </p:spTree>
    <p:extLst>
      <p:ext uri="{BB962C8B-B14F-4D97-AF65-F5344CB8AC3E}">
        <p14:creationId xmlns:p14="http://schemas.microsoft.com/office/powerpoint/2010/main" val="2277532882"/>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Text and image. Two columns">
    <p:spTree>
      <p:nvGrpSpPr>
        <p:cNvPr id="1" name=""/>
        <p:cNvGrpSpPr/>
        <p:nvPr/>
      </p:nvGrpSpPr>
      <p:grpSpPr>
        <a:xfrm>
          <a:off x="0" y="0"/>
          <a:ext cx="0" cy="0"/>
          <a:chOff x="0" y="0"/>
          <a:chExt cx="0" cy="0"/>
        </a:xfrm>
      </p:grpSpPr>
      <p:sp>
        <p:nvSpPr>
          <p:cNvPr id="7" name="Segnaposto numero diapositiva 6"/>
          <p:cNvSpPr>
            <a:spLocks noGrp="1"/>
          </p:cNvSpPr>
          <p:nvPr>
            <p:ph type="sldNum" sz="quarter" idx="12"/>
          </p:nvPr>
        </p:nvSpPr>
        <p:spPr>
          <a:xfrm>
            <a:off x="538119" y="4762436"/>
            <a:ext cx="333986" cy="273269"/>
          </a:xfrm>
        </p:spPr>
        <p:txBody>
          <a:bodyPr/>
          <a:lstStyle/>
          <a:p>
            <a:fld id="{F978DE44-342D-4E2C-ADD3-36DB2C90AEA2}" type="slidenum">
              <a:rPr lang="it-IT" smtClean="0"/>
              <a:pPr/>
              <a:t>‹#›</a:t>
            </a:fld>
            <a:endParaRPr lang="it-IT" dirty="0"/>
          </a:p>
        </p:txBody>
      </p:sp>
      <p:sp>
        <p:nvSpPr>
          <p:cNvPr id="8" name="Segnaposto titolo 1"/>
          <p:cNvSpPr>
            <a:spLocks noGrp="1"/>
          </p:cNvSpPr>
          <p:nvPr>
            <p:ph type="title"/>
          </p:nvPr>
        </p:nvSpPr>
        <p:spPr>
          <a:xfrm>
            <a:off x="540166" y="335886"/>
            <a:ext cx="5836887" cy="315727"/>
          </a:xfrm>
          <a:prstGeom prst="rect">
            <a:avLst/>
          </a:prstGeom>
        </p:spPr>
        <p:txBody>
          <a:bodyPr vert="horz" lIns="0" tIns="35826" rIns="84629" bIns="35826" rtlCol="0" anchor="b" anchorCtr="0">
            <a:normAutofit/>
          </a:bodyPr>
          <a:lstStyle/>
          <a:p>
            <a:r>
              <a:rPr lang="it-IT" dirty="0" smtClean="0"/>
              <a:t>Fare clic per modificare lo stile del titolo</a:t>
            </a:r>
            <a:endParaRPr lang="it-IT" dirty="0"/>
          </a:p>
        </p:txBody>
      </p:sp>
      <p:sp>
        <p:nvSpPr>
          <p:cNvPr id="9" name="Segnaposto contenuto 2"/>
          <p:cNvSpPr>
            <a:spLocks noGrp="1"/>
          </p:cNvSpPr>
          <p:nvPr>
            <p:ph sz="half" idx="1"/>
          </p:nvPr>
        </p:nvSpPr>
        <p:spPr>
          <a:xfrm>
            <a:off x="537644" y="954823"/>
            <a:ext cx="3880260" cy="3576256"/>
          </a:xfrm>
        </p:spPr>
        <p:txBody>
          <a:bodyPr/>
          <a:lstStyle/>
          <a:p>
            <a:pPr lvl="0"/>
            <a:r>
              <a:rPr lang="it-IT" dirty="0" smtClean="0"/>
              <a:t>Fare clic per modificare stili del testo dello schema</a:t>
            </a:r>
          </a:p>
          <a:p>
            <a:pPr lvl="1"/>
            <a:r>
              <a:rPr lang="it-IT" dirty="0" smtClean="0"/>
              <a:t>Secondo livello</a:t>
            </a:r>
          </a:p>
          <a:p>
            <a:pPr lvl="2"/>
            <a:r>
              <a:rPr lang="it-IT" dirty="0" smtClean="0"/>
              <a:t>Terzo livello</a:t>
            </a:r>
          </a:p>
          <a:p>
            <a:pPr lvl="3"/>
            <a:r>
              <a:rPr lang="it-IT" dirty="0" smtClean="0"/>
              <a:t>Quarto livello</a:t>
            </a:r>
          </a:p>
          <a:p>
            <a:pPr lvl="4"/>
            <a:r>
              <a:rPr lang="it-IT" dirty="0" smtClean="0"/>
              <a:t>Quinto livello</a:t>
            </a:r>
            <a:endParaRPr lang="it-IT" dirty="0"/>
          </a:p>
        </p:txBody>
      </p:sp>
      <p:sp>
        <p:nvSpPr>
          <p:cNvPr id="11" name="Segnaposto contenuto 3"/>
          <p:cNvSpPr>
            <a:spLocks noGrp="1"/>
          </p:cNvSpPr>
          <p:nvPr>
            <p:ph sz="half" idx="2"/>
          </p:nvPr>
        </p:nvSpPr>
        <p:spPr>
          <a:xfrm>
            <a:off x="4726101" y="954821"/>
            <a:ext cx="3817805" cy="3576255"/>
          </a:xfrm>
        </p:spPr>
        <p:txBody>
          <a:bodyPr/>
          <a:lstStyle/>
          <a:p>
            <a:pPr lvl="0"/>
            <a:r>
              <a:rPr lang="it-IT" dirty="0" smtClean="0"/>
              <a:t>Fare clic per modificare stili del testo dello schema</a:t>
            </a:r>
          </a:p>
          <a:p>
            <a:pPr lvl="1"/>
            <a:r>
              <a:rPr lang="it-IT" dirty="0" smtClean="0"/>
              <a:t>Secondo livello</a:t>
            </a:r>
          </a:p>
          <a:p>
            <a:pPr lvl="2"/>
            <a:r>
              <a:rPr lang="it-IT" dirty="0" smtClean="0"/>
              <a:t>Terzo livello</a:t>
            </a:r>
          </a:p>
          <a:p>
            <a:pPr lvl="3"/>
            <a:r>
              <a:rPr lang="it-IT" dirty="0" smtClean="0"/>
              <a:t>Quarto livello</a:t>
            </a:r>
          </a:p>
          <a:p>
            <a:pPr lvl="4"/>
            <a:r>
              <a:rPr lang="it-IT" dirty="0" smtClean="0"/>
              <a:t>Quinto livello</a:t>
            </a:r>
            <a:endParaRPr lang="it-IT" dirty="0"/>
          </a:p>
        </p:txBody>
      </p:sp>
      <p:sp>
        <p:nvSpPr>
          <p:cNvPr id="10" name="Segnaposto piè di pagina 4"/>
          <p:cNvSpPr>
            <a:spLocks noGrp="1"/>
          </p:cNvSpPr>
          <p:nvPr>
            <p:ph type="ftr" sz="quarter" idx="3"/>
          </p:nvPr>
        </p:nvSpPr>
        <p:spPr>
          <a:xfrm>
            <a:off x="1128735" y="4767621"/>
            <a:ext cx="1991307" cy="273269"/>
          </a:xfrm>
          <a:prstGeom prst="rect">
            <a:avLst/>
          </a:prstGeom>
        </p:spPr>
        <p:txBody>
          <a:bodyPr vert="horz" lIns="71652" tIns="35826" rIns="71652" bIns="35826" rtlCol="0" anchor="ctr"/>
          <a:lstStyle>
            <a:lvl1pPr algn="l">
              <a:defRPr sz="900" b="0" i="0">
                <a:solidFill>
                  <a:srgbClr val="B91023"/>
                </a:solidFill>
              </a:defRPr>
            </a:lvl1pPr>
          </a:lstStyle>
          <a:p>
            <a:r>
              <a:rPr lang="it-IT" dirty="0" smtClean="0"/>
              <a:t>Strettamente confidenziale</a:t>
            </a:r>
            <a:endParaRPr lang="it-IT" dirty="0"/>
          </a:p>
        </p:txBody>
      </p:sp>
    </p:spTree>
    <p:extLst>
      <p:ext uri="{BB962C8B-B14F-4D97-AF65-F5344CB8AC3E}">
        <p14:creationId xmlns:p14="http://schemas.microsoft.com/office/powerpoint/2010/main" val="606885583"/>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4_Typical Slide">
    <p:spTree>
      <p:nvGrpSpPr>
        <p:cNvPr id="1" name=""/>
        <p:cNvGrpSpPr/>
        <p:nvPr/>
      </p:nvGrpSpPr>
      <p:grpSpPr>
        <a:xfrm>
          <a:off x="0" y="0"/>
          <a:ext cx="0" cy="0"/>
          <a:chOff x="0" y="0"/>
          <a:chExt cx="0" cy="0"/>
        </a:xfrm>
      </p:grpSpPr>
      <p:sp>
        <p:nvSpPr>
          <p:cNvPr id="16" name="Slide Number Placeholder 5"/>
          <p:cNvSpPr>
            <a:spLocks noGrp="1"/>
          </p:cNvSpPr>
          <p:nvPr>
            <p:ph type="sldNum" sz="quarter" idx="13"/>
          </p:nvPr>
        </p:nvSpPr>
        <p:spPr>
          <a:xfrm>
            <a:off x="6552770" y="4836876"/>
            <a:ext cx="2133555" cy="273154"/>
          </a:xfrm>
          <a:prstGeom prst="rect">
            <a:avLst/>
          </a:prstGeom>
        </p:spPr>
        <p:txBody>
          <a:bodyPr/>
          <a:lstStyle>
            <a:lvl1pPr algn="ctr" eaLnBrk="0" hangingPunct="0">
              <a:defRPr sz="1300">
                <a:ea typeface="ヒラギノ角ゴ Pro W3" pitchFamily="-48" charset="-128"/>
                <a:cs typeface="+mn-cs"/>
              </a:defRPr>
            </a:lvl1pPr>
          </a:lstStyle>
          <a:p>
            <a:pPr>
              <a:defRPr/>
            </a:pPr>
            <a:fld id="{8845EC5E-A75A-4087-BFE2-76E00822AE22}" type="slidenum">
              <a:rPr lang="it-IT" smtClean="0"/>
              <a:pPr>
                <a:defRPr/>
              </a:pPr>
              <a:t>‹#›</a:t>
            </a:fld>
            <a:endParaRPr lang="it-IT"/>
          </a:p>
        </p:txBody>
      </p:sp>
    </p:spTree>
  </p:cSld>
  <p:clrMapOvr>
    <a:masterClrMapping/>
  </p:clrMapOvr>
  <p:transition spd="slow"/>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2_Blank layout">
    <p:spTree>
      <p:nvGrpSpPr>
        <p:cNvPr id="1" name=""/>
        <p:cNvGrpSpPr/>
        <p:nvPr/>
      </p:nvGrpSpPr>
      <p:grpSpPr>
        <a:xfrm>
          <a:off x="0" y="0"/>
          <a:ext cx="0" cy="0"/>
          <a:chOff x="0" y="0"/>
          <a:chExt cx="0" cy="0"/>
        </a:xfrm>
      </p:grpSpPr>
    </p:spTree>
  </p:cSld>
  <p:clrMapOvr>
    <a:masterClrMapping/>
  </p:clrMapOvr>
  <p:transition spd="med">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Slide with text">
    <p:spTree>
      <p:nvGrpSpPr>
        <p:cNvPr id="1" name=""/>
        <p:cNvGrpSpPr/>
        <p:nvPr/>
      </p:nvGrpSpPr>
      <p:grpSpPr>
        <a:xfrm>
          <a:off x="0" y="0"/>
          <a:ext cx="0" cy="0"/>
          <a:chOff x="0" y="0"/>
          <a:chExt cx="0" cy="0"/>
        </a:xfrm>
      </p:grpSpPr>
      <p:sp>
        <p:nvSpPr>
          <p:cNvPr id="7" name="Segnaposto titolo 1"/>
          <p:cNvSpPr>
            <a:spLocks noGrp="1"/>
          </p:cNvSpPr>
          <p:nvPr>
            <p:ph type="title" hasCustomPrompt="1"/>
          </p:nvPr>
        </p:nvSpPr>
        <p:spPr>
          <a:xfrm>
            <a:off x="580562" y="335886"/>
            <a:ext cx="5836887" cy="315727"/>
          </a:xfrm>
          <a:prstGeom prst="rect">
            <a:avLst/>
          </a:prstGeom>
        </p:spPr>
        <p:txBody>
          <a:bodyPr vert="horz" lIns="0" tIns="35790" rIns="84542" bIns="35790" rtlCol="0" anchor="b" anchorCtr="0">
            <a:normAutofit/>
          </a:bodyPr>
          <a:lstStyle/>
          <a:p>
            <a:r>
              <a:rPr lang="it-IT" dirty="0" smtClean="0"/>
              <a:t>Fare clic per modificare lo stile del titolo</a:t>
            </a:r>
            <a:endParaRPr lang="it-IT" dirty="0"/>
          </a:p>
        </p:txBody>
      </p:sp>
      <p:sp>
        <p:nvSpPr>
          <p:cNvPr id="8" name="Segnaposto testo 10"/>
          <p:cNvSpPr>
            <a:spLocks noGrp="1"/>
          </p:cNvSpPr>
          <p:nvPr>
            <p:ph type="body" sz="quarter" idx="13"/>
          </p:nvPr>
        </p:nvSpPr>
        <p:spPr>
          <a:xfrm>
            <a:off x="537643" y="954820"/>
            <a:ext cx="8006261" cy="3576256"/>
          </a:xfrm>
        </p:spPr>
        <p:txBody>
          <a:bodyPr/>
          <a:lstStyle>
            <a:lvl1pPr marL="0" indent="0">
              <a:buFontTx/>
              <a:buNone/>
              <a:defRPr/>
            </a:lvl1pPr>
            <a:lvl2pPr marL="357896" indent="0">
              <a:buFontTx/>
              <a:buNone/>
              <a:defRPr/>
            </a:lvl2pPr>
            <a:lvl3pPr marL="715792" indent="0">
              <a:buFontTx/>
              <a:buNone/>
              <a:defRPr/>
            </a:lvl3pPr>
            <a:lvl4pPr marL="1073688" indent="0">
              <a:buFontTx/>
              <a:buNone/>
              <a:defRPr/>
            </a:lvl4pPr>
            <a:lvl5pPr marL="1431585" indent="0">
              <a:buFontTx/>
              <a:buNone/>
              <a:defRPr/>
            </a:lvl5pPr>
          </a:lstStyle>
          <a:p>
            <a:pPr lvl="0"/>
            <a:r>
              <a:rPr lang="it-IT" dirty="0" smtClean="0"/>
              <a:t>Fare clic per modificare stili del testo dello schema</a:t>
            </a:r>
          </a:p>
          <a:p>
            <a:pPr lvl="1"/>
            <a:r>
              <a:rPr lang="it-IT" dirty="0" smtClean="0"/>
              <a:t>Secondo livello</a:t>
            </a:r>
          </a:p>
          <a:p>
            <a:pPr lvl="2"/>
            <a:r>
              <a:rPr lang="it-IT" dirty="0" smtClean="0"/>
              <a:t>Terzo livello</a:t>
            </a:r>
          </a:p>
          <a:p>
            <a:pPr lvl="3"/>
            <a:r>
              <a:rPr lang="it-IT" dirty="0" smtClean="0"/>
              <a:t>Quarto livello</a:t>
            </a:r>
          </a:p>
          <a:p>
            <a:pPr lvl="4"/>
            <a:r>
              <a:rPr lang="it-IT" dirty="0" smtClean="0"/>
              <a:t>Quinto livello</a:t>
            </a:r>
            <a:endParaRPr lang="it-IT" dirty="0"/>
          </a:p>
        </p:txBody>
      </p:sp>
      <p:sp>
        <p:nvSpPr>
          <p:cNvPr id="9" name="Segnaposto piè di pagina 4"/>
          <p:cNvSpPr>
            <a:spLocks noGrp="1"/>
          </p:cNvSpPr>
          <p:nvPr>
            <p:ph type="ftr" sz="quarter" idx="3"/>
          </p:nvPr>
        </p:nvSpPr>
        <p:spPr>
          <a:xfrm>
            <a:off x="1128733" y="4767621"/>
            <a:ext cx="1991308" cy="273269"/>
          </a:xfrm>
          <a:prstGeom prst="rect">
            <a:avLst/>
          </a:prstGeom>
        </p:spPr>
        <p:txBody>
          <a:bodyPr vert="horz" lIns="71579" tIns="35790" rIns="71579" bIns="35790" rtlCol="0" anchor="ctr"/>
          <a:lstStyle>
            <a:lvl1pPr algn="l">
              <a:defRPr sz="900" b="0" i="0">
                <a:solidFill>
                  <a:srgbClr val="B91023"/>
                </a:solidFill>
              </a:defRPr>
            </a:lvl1pPr>
          </a:lstStyle>
          <a:p>
            <a:r>
              <a:rPr lang="it-IT" smtClean="0"/>
              <a:t>RF &amp; CSS</a:t>
            </a:r>
            <a:endParaRPr lang="it-IT" dirty="0"/>
          </a:p>
        </p:txBody>
      </p:sp>
      <p:sp>
        <p:nvSpPr>
          <p:cNvPr id="10" name="Segnaposto numero diapositiva 6"/>
          <p:cNvSpPr>
            <a:spLocks noGrp="1"/>
          </p:cNvSpPr>
          <p:nvPr>
            <p:ph type="sldNum" sz="quarter" idx="12"/>
          </p:nvPr>
        </p:nvSpPr>
        <p:spPr>
          <a:xfrm>
            <a:off x="530040" y="4750928"/>
            <a:ext cx="660772" cy="284777"/>
          </a:xfrm>
        </p:spPr>
        <p:txBody>
          <a:bodyPr/>
          <a:lstStyle/>
          <a:p>
            <a:fld id="{F978DE44-342D-4E2C-ADD3-36DB2C90AEA2}" type="slidenum">
              <a:rPr lang="it-IT" smtClean="0"/>
              <a:pPr/>
              <a:t>‹#›</a:t>
            </a:fld>
            <a:endParaRPr lang="it-IT"/>
          </a:p>
        </p:txBody>
      </p:sp>
    </p:spTree>
    <p:extLst>
      <p:ext uri="{BB962C8B-B14F-4D97-AF65-F5344CB8AC3E}">
        <p14:creationId xmlns:p14="http://schemas.microsoft.com/office/powerpoint/2010/main" val="3812393739"/>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ext and image">
    <p:spTree>
      <p:nvGrpSpPr>
        <p:cNvPr id="1" name=""/>
        <p:cNvGrpSpPr/>
        <p:nvPr/>
      </p:nvGrpSpPr>
      <p:grpSpPr>
        <a:xfrm>
          <a:off x="0" y="0"/>
          <a:ext cx="0" cy="0"/>
          <a:chOff x="0" y="0"/>
          <a:chExt cx="0" cy="0"/>
        </a:xfrm>
      </p:grpSpPr>
      <p:sp>
        <p:nvSpPr>
          <p:cNvPr id="7" name="Segnaposto titolo 1"/>
          <p:cNvSpPr>
            <a:spLocks noGrp="1"/>
          </p:cNvSpPr>
          <p:nvPr>
            <p:ph type="title"/>
          </p:nvPr>
        </p:nvSpPr>
        <p:spPr>
          <a:xfrm>
            <a:off x="580562" y="335886"/>
            <a:ext cx="5836887" cy="315727"/>
          </a:xfrm>
          <a:prstGeom prst="rect">
            <a:avLst/>
          </a:prstGeom>
        </p:spPr>
        <p:txBody>
          <a:bodyPr vert="horz" lIns="0" tIns="35790" rIns="84542" bIns="35790" rtlCol="0" anchor="b" anchorCtr="0">
            <a:normAutofit/>
          </a:bodyPr>
          <a:lstStyle/>
          <a:p>
            <a:r>
              <a:rPr lang="it-IT" dirty="0" smtClean="0"/>
              <a:t>Fare clic per modificare lo stile del titolo</a:t>
            </a:r>
            <a:endParaRPr lang="it-IT" dirty="0"/>
          </a:p>
        </p:txBody>
      </p:sp>
      <p:sp>
        <p:nvSpPr>
          <p:cNvPr id="8" name="Segnaposto contenuto 2"/>
          <p:cNvSpPr>
            <a:spLocks noGrp="1"/>
          </p:cNvSpPr>
          <p:nvPr>
            <p:ph idx="1"/>
          </p:nvPr>
        </p:nvSpPr>
        <p:spPr>
          <a:xfrm>
            <a:off x="537643" y="954820"/>
            <a:ext cx="8006260" cy="3576256"/>
          </a:xfrm>
        </p:spPr>
        <p:txBody>
          <a:bodyPr/>
          <a:lstStyle>
            <a:lvl1pPr marL="268422" indent="-268422">
              <a:buFont typeface="Wingdings" panose="05000000000000000000" pitchFamily="2" charset="2"/>
              <a:buChar char="§"/>
              <a:defRPr/>
            </a:lvl1pPr>
            <a:lvl2pPr marL="626318" indent="-268422">
              <a:buFont typeface="Wingdings" panose="05000000000000000000" pitchFamily="2" charset="2"/>
              <a:buChar char="§"/>
              <a:defRPr/>
            </a:lvl2pPr>
            <a:lvl3pPr marL="939477" indent="-223685">
              <a:buFont typeface="Wingdings" panose="05000000000000000000" pitchFamily="2" charset="2"/>
              <a:buChar char="§"/>
              <a:defRPr/>
            </a:lvl3pPr>
            <a:lvl4pPr marL="1297374" indent="-223685">
              <a:buFont typeface="Wingdings" panose="05000000000000000000" pitchFamily="2" charset="2"/>
              <a:buChar char="§"/>
              <a:defRPr/>
            </a:lvl4pPr>
            <a:lvl5pPr marL="1655270" indent="-223685">
              <a:buFont typeface="Wingdings" panose="05000000000000000000" pitchFamily="2" charset="2"/>
              <a:buChar char="§"/>
              <a:defRPr/>
            </a:lvl5pPr>
          </a:lstStyle>
          <a:p>
            <a:pPr lvl="0"/>
            <a:r>
              <a:rPr lang="it-IT" dirty="0" smtClean="0"/>
              <a:t>Fare clic per modificare stili del testo dello schema</a:t>
            </a:r>
          </a:p>
          <a:p>
            <a:pPr lvl="1"/>
            <a:r>
              <a:rPr lang="it-IT" dirty="0" smtClean="0"/>
              <a:t>Secondo livello</a:t>
            </a:r>
          </a:p>
          <a:p>
            <a:pPr lvl="2"/>
            <a:r>
              <a:rPr lang="it-IT" dirty="0" smtClean="0"/>
              <a:t>Terzo livello</a:t>
            </a:r>
          </a:p>
          <a:p>
            <a:pPr lvl="3"/>
            <a:r>
              <a:rPr lang="it-IT" dirty="0" smtClean="0"/>
              <a:t>Quarto livello</a:t>
            </a:r>
          </a:p>
          <a:p>
            <a:pPr lvl="4"/>
            <a:r>
              <a:rPr lang="it-IT" dirty="0" smtClean="0"/>
              <a:t>Quinto livello</a:t>
            </a:r>
            <a:endParaRPr lang="it-IT" dirty="0"/>
          </a:p>
        </p:txBody>
      </p:sp>
      <p:sp>
        <p:nvSpPr>
          <p:cNvPr id="9" name="Segnaposto piè di pagina 4"/>
          <p:cNvSpPr>
            <a:spLocks noGrp="1"/>
          </p:cNvSpPr>
          <p:nvPr>
            <p:ph type="ftr" sz="quarter" idx="3"/>
          </p:nvPr>
        </p:nvSpPr>
        <p:spPr>
          <a:xfrm>
            <a:off x="1128733" y="4767621"/>
            <a:ext cx="1991308" cy="273269"/>
          </a:xfrm>
          <a:prstGeom prst="rect">
            <a:avLst/>
          </a:prstGeom>
        </p:spPr>
        <p:txBody>
          <a:bodyPr vert="horz" lIns="71579" tIns="35790" rIns="71579" bIns="35790" rtlCol="0" anchor="ctr"/>
          <a:lstStyle>
            <a:lvl1pPr algn="l">
              <a:defRPr sz="900" b="0" i="0">
                <a:solidFill>
                  <a:srgbClr val="B91023"/>
                </a:solidFill>
              </a:defRPr>
            </a:lvl1pPr>
          </a:lstStyle>
          <a:p>
            <a:r>
              <a:rPr lang="it-IT" smtClean="0"/>
              <a:t>RF &amp; CSS</a:t>
            </a:r>
            <a:endParaRPr lang="it-IT" dirty="0"/>
          </a:p>
        </p:txBody>
      </p:sp>
      <p:sp>
        <p:nvSpPr>
          <p:cNvPr id="10" name="Segnaposto numero diapositiva 6"/>
          <p:cNvSpPr>
            <a:spLocks noGrp="1"/>
          </p:cNvSpPr>
          <p:nvPr>
            <p:ph type="sldNum" sz="quarter" idx="12"/>
          </p:nvPr>
        </p:nvSpPr>
        <p:spPr>
          <a:xfrm>
            <a:off x="530040" y="4750928"/>
            <a:ext cx="660772" cy="284777"/>
          </a:xfrm>
        </p:spPr>
        <p:txBody>
          <a:bodyPr/>
          <a:lstStyle/>
          <a:p>
            <a:fld id="{F978DE44-342D-4E2C-ADD3-36DB2C90AEA2}" type="slidenum">
              <a:rPr lang="it-IT" smtClean="0"/>
              <a:pPr/>
              <a:t>‹#›</a:t>
            </a:fld>
            <a:endParaRPr lang="it-IT"/>
          </a:p>
        </p:txBody>
      </p:sp>
    </p:spTree>
    <p:extLst>
      <p:ext uri="{BB962C8B-B14F-4D97-AF65-F5344CB8AC3E}">
        <p14:creationId xmlns:p14="http://schemas.microsoft.com/office/powerpoint/2010/main" val="3918990931"/>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ext and image. Two columns">
    <p:spTree>
      <p:nvGrpSpPr>
        <p:cNvPr id="1" name=""/>
        <p:cNvGrpSpPr/>
        <p:nvPr/>
      </p:nvGrpSpPr>
      <p:grpSpPr>
        <a:xfrm>
          <a:off x="0" y="0"/>
          <a:ext cx="0" cy="0"/>
          <a:chOff x="0" y="0"/>
          <a:chExt cx="0" cy="0"/>
        </a:xfrm>
      </p:grpSpPr>
      <p:sp>
        <p:nvSpPr>
          <p:cNvPr id="8" name="Segnaposto titolo 1"/>
          <p:cNvSpPr>
            <a:spLocks noGrp="1"/>
          </p:cNvSpPr>
          <p:nvPr>
            <p:ph type="title"/>
          </p:nvPr>
        </p:nvSpPr>
        <p:spPr>
          <a:xfrm>
            <a:off x="580562" y="335886"/>
            <a:ext cx="5836887" cy="315727"/>
          </a:xfrm>
          <a:prstGeom prst="rect">
            <a:avLst/>
          </a:prstGeom>
        </p:spPr>
        <p:txBody>
          <a:bodyPr vert="horz" lIns="0" tIns="35790" rIns="84542" bIns="35790" rtlCol="0" anchor="b" anchorCtr="0">
            <a:normAutofit/>
          </a:bodyPr>
          <a:lstStyle/>
          <a:p>
            <a:r>
              <a:rPr lang="it-IT" dirty="0" smtClean="0"/>
              <a:t>Fare clic per modificare lo stile del titolo</a:t>
            </a:r>
            <a:endParaRPr lang="it-IT" dirty="0"/>
          </a:p>
        </p:txBody>
      </p:sp>
      <p:sp>
        <p:nvSpPr>
          <p:cNvPr id="9" name="Segnaposto contenuto 2"/>
          <p:cNvSpPr>
            <a:spLocks noGrp="1"/>
          </p:cNvSpPr>
          <p:nvPr>
            <p:ph sz="half" idx="1"/>
          </p:nvPr>
        </p:nvSpPr>
        <p:spPr>
          <a:xfrm>
            <a:off x="537643" y="954820"/>
            <a:ext cx="3880260" cy="3576256"/>
          </a:xfrm>
        </p:spPr>
        <p:txBody>
          <a:bodyPr/>
          <a:lstStyle/>
          <a:p>
            <a:pPr lvl="0"/>
            <a:r>
              <a:rPr lang="it-IT" dirty="0" smtClean="0"/>
              <a:t>Fare clic per modificare stili del testo dello schema</a:t>
            </a:r>
          </a:p>
          <a:p>
            <a:pPr lvl="1"/>
            <a:r>
              <a:rPr lang="it-IT" dirty="0" smtClean="0"/>
              <a:t>Secondo livello</a:t>
            </a:r>
          </a:p>
          <a:p>
            <a:pPr lvl="2"/>
            <a:r>
              <a:rPr lang="it-IT" dirty="0" smtClean="0"/>
              <a:t>Terzo livello</a:t>
            </a:r>
          </a:p>
          <a:p>
            <a:pPr lvl="3"/>
            <a:r>
              <a:rPr lang="it-IT" dirty="0" smtClean="0"/>
              <a:t>Quarto livello</a:t>
            </a:r>
          </a:p>
          <a:p>
            <a:pPr lvl="4"/>
            <a:r>
              <a:rPr lang="it-IT" dirty="0" smtClean="0"/>
              <a:t>Quinto livello</a:t>
            </a:r>
            <a:endParaRPr lang="it-IT" dirty="0"/>
          </a:p>
        </p:txBody>
      </p:sp>
      <p:sp>
        <p:nvSpPr>
          <p:cNvPr id="11" name="Segnaposto contenuto 3"/>
          <p:cNvSpPr>
            <a:spLocks noGrp="1"/>
          </p:cNvSpPr>
          <p:nvPr>
            <p:ph sz="half" idx="2"/>
          </p:nvPr>
        </p:nvSpPr>
        <p:spPr>
          <a:xfrm>
            <a:off x="4726098" y="954821"/>
            <a:ext cx="3817806" cy="3576255"/>
          </a:xfrm>
        </p:spPr>
        <p:txBody>
          <a:bodyPr/>
          <a:lstStyle/>
          <a:p>
            <a:pPr lvl="0"/>
            <a:r>
              <a:rPr lang="it-IT" dirty="0" smtClean="0"/>
              <a:t>Fare clic per modificare stili del testo dello schema</a:t>
            </a:r>
          </a:p>
          <a:p>
            <a:pPr lvl="1"/>
            <a:r>
              <a:rPr lang="it-IT" dirty="0" smtClean="0"/>
              <a:t>Secondo livello</a:t>
            </a:r>
          </a:p>
          <a:p>
            <a:pPr lvl="2"/>
            <a:r>
              <a:rPr lang="it-IT" dirty="0" smtClean="0"/>
              <a:t>Terzo livello</a:t>
            </a:r>
          </a:p>
          <a:p>
            <a:pPr lvl="3"/>
            <a:r>
              <a:rPr lang="it-IT" dirty="0" smtClean="0"/>
              <a:t>Quarto livello</a:t>
            </a:r>
          </a:p>
          <a:p>
            <a:pPr lvl="4"/>
            <a:r>
              <a:rPr lang="it-IT" dirty="0" smtClean="0"/>
              <a:t>Quinto livello</a:t>
            </a:r>
            <a:endParaRPr lang="it-IT" dirty="0"/>
          </a:p>
        </p:txBody>
      </p:sp>
      <p:sp>
        <p:nvSpPr>
          <p:cNvPr id="10" name="Segnaposto piè di pagina 4"/>
          <p:cNvSpPr>
            <a:spLocks noGrp="1"/>
          </p:cNvSpPr>
          <p:nvPr>
            <p:ph type="ftr" sz="quarter" idx="3"/>
          </p:nvPr>
        </p:nvSpPr>
        <p:spPr>
          <a:xfrm>
            <a:off x="1128733" y="4767621"/>
            <a:ext cx="1991308" cy="273269"/>
          </a:xfrm>
          <a:prstGeom prst="rect">
            <a:avLst/>
          </a:prstGeom>
        </p:spPr>
        <p:txBody>
          <a:bodyPr vert="horz" lIns="71579" tIns="35790" rIns="71579" bIns="35790" rtlCol="0" anchor="ctr"/>
          <a:lstStyle>
            <a:lvl1pPr algn="l">
              <a:defRPr sz="900" b="0" i="0">
                <a:solidFill>
                  <a:srgbClr val="B91023"/>
                </a:solidFill>
              </a:defRPr>
            </a:lvl1pPr>
          </a:lstStyle>
          <a:p>
            <a:r>
              <a:rPr lang="it-IT" smtClean="0"/>
              <a:t>RF &amp; CSS</a:t>
            </a:r>
            <a:endParaRPr lang="it-IT" dirty="0"/>
          </a:p>
        </p:txBody>
      </p:sp>
      <p:sp>
        <p:nvSpPr>
          <p:cNvPr id="12" name="Segnaposto numero diapositiva 6"/>
          <p:cNvSpPr>
            <a:spLocks noGrp="1"/>
          </p:cNvSpPr>
          <p:nvPr>
            <p:ph type="sldNum" sz="quarter" idx="12"/>
          </p:nvPr>
        </p:nvSpPr>
        <p:spPr>
          <a:xfrm>
            <a:off x="530040" y="4750928"/>
            <a:ext cx="660772" cy="284777"/>
          </a:xfrm>
        </p:spPr>
        <p:txBody>
          <a:bodyPr/>
          <a:lstStyle/>
          <a:p>
            <a:fld id="{F978DE44-342D-4E2C-ADD3-36DB2C90AEA2}" type="slidenum">
              <a:rPr lang="it-IT" smtClean="0"/>
              <a:pPr/>
              <a:t>‹#›</a:t>
            </a:fld>
            <a:endParaRPr lang="it-IT"/>
          </a:p>
        </p:txBody>
      </p:sp>
    </p:spTree>
    <p:extLst>
      <p:ext uri="{BB962C8B-B14F-4D97-AF65-F5344CB8AC3E}">
        <p14:creationId xmlns:p14="http://schemas.microsoft.com/office/powerpoint/2010/main" val="606885583"/>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lide with text">
    <p:spTree>
      <p:nvGrpSpPr>
        <p:cNvPr id="1" name=""/>
        <p:cNvGrpSpPr/>
        <p:nvPr/>
      </p:nvGrpSpPr>
      <p:grpSpPr>
        <a:xfrm>
          <a:off x="0" y="0"/>
          <a:ext cx="0" cy="0"/>
          <a:chOff x="0" y="0"/>
          <a:chExt cx="0" cy="0"/>
        </a:xfrm>
      </p:grpSpPr>
      <p:sp>
        <p:nvSpPr>
          <p:cNvPr id="11" name="Segnaposto testo 10"/>
          <p:cNvSpPr>
            <a:spLocks noGrp="1"/>
          </p:cNvSpPr>
          <p:nvPr>
            <p:ph type="body" sz="quarter" idx="13"/>
          </p:nvPr>
        </p:nvSpPr>
        <p:spPr>
          <a:xfrm>
            <a:off x="537643" y="954820"/>
            <a:ext cx="8006261" cy="3576256"/>
          </a:xfrm>
        </p:spPr>
        <p:txBody>
          <a:bodyPr/>
          <a:lstStyle>
            <a:lvl1pPr marL="0" indent="0">
              <a:buFontTx/>
              <a:buNone/>
              <a:defRPr/>
            </a:lvl1pPr>
            <a:lvl2pPr marL="357896" indent="0">
              <a:buFontTx/>
              <a:buNone/>
              <a:defRPr/>
            </a:lvl2pPr>
            <a:lvl3pPr marL="715792" indent="0">
              <a:buFontTx/>
              <a:buNone/>
              <a:defRPr/>
            </a:lvl3pPr>
            <a:lvl4pPr marL="1073688" indent="0">
              <a:buFontTx/>
              <a:buNone/>
              <a:defRPr/>
            </a:lvl4pPr>
            <a:lvl5pPr marL="1431585" indent="0">
              <a:buFontTx/>
              <a:buNone/>
              <a:defRPr/>
            </a:lvl5pPr>
          </a:lstStyle>
          <a:p>
            <a:pPr lvl="0"/>
            <a:r>
              <a:rPr lang="it-IT" dirty="0" smtClean="0"/>
              <a:t>Fare clic per modificare stili del testo dello schema</a:t>
            </a:r>
          </a:p>
          <a:p>
            <a:pPr lvl="1"/>
            <a:r>
              <a:rPr lang="it-IT" dirty="0" smtClean="0"/>
              <a:t>Secondo livello</a:t>
            </a:r>
          </a:p>
          <a:p>
            <a:pPr lvl="2"/>
            <a:r>
              <a:rPr lang="it-IT" dirty="0" smtClean="0"/>
              <a:t>Terzo livello</a:t>
            </a:r>
          </a:p>
          <a:p>
            <a:pPr lvl="3"/>
            <a:r>
              <a:rPr lang="it-IT" dirty="0" smtClean="0"/>
              <a:t>Quarto livello</a:t>
            </a:r>
          </a:p>
          <a:p>
            <a:pPr lvl="4"/>
            <a:r>
              <a:rPr lang="it-IT" dirty="0" smtClean="0"/>
              <a:t>Quinto livello</a:t>
            </a:r>
            <a:endParaRPr lang="it-IT" dirty="0"/>
          </a:p>
        </p:txBody>
      </p:sp>
      <p:sp>
        <p:nvSpPr>
          <p:cNvPr id="2" name="Titolo 1"/>
          <p:cNvSpPr>
            <a:spLocks noGrp="1"/>
          </p:cNvSpPr>
          <p:nvPr>
            <p:ph type="title"/>
          </p:nvPr>
        </p:nvSpPr>
        <p:spPr/>
        <p:txBody>
          <a:bodyPr/>
          <a:lstStyle/>
          <a:p>
            <a:r>
              <a:rPr lang="it-IT" smtClean="0"/>
              <a:t>Fare clic per modificare lo stile del titolo</a:t>
            </a:r>
            <a:endParaRPr lang="it-IT"/>
          </a:p>
        </p:txBody>
      </p:sp>
      <p:sp>
        <p:nvSpPr>
          <p:cNvPr id="8" name="Segnaposto numero diapositiva 6"/>
          <p:cNvSpPr>
            <a:spLocks noGrp="1"/>
          </p:cNvSpPr>
          <p:nvPr>
            <p:ph type="sldNum" sz="quarter" idx="12"/>
          </p:nvPr>
        </p:nvSpPr>
        <p:spPr>
          <a:xfrm>
            <a:off x="530040" y="4750928"/>
            <a:ext cx="660772" cy="284777"/>
          </a:xfrm>
        </p:spPr>
        <p:txBody>
          <a:bodyPr/>
          <a:lstStyle/>
          <a:p>
            <a:fld id="{F978DE44-342D-4E2C-ADD3-36DB2C90AEA2}" type="slidenum">
              <a:rPr lang="it-IT" smtClean="0"/>
              <a:pPr/>
              <a:t>‹#›</a:t>
            </a:fld>
            <a:endParaRPr lang="it-IT"/>
          </a:p>
        </p:txBody>
      </p:sp>
    </p:spTree>
    <p:extLst>
      <p:ext uri="{BB962C8B-B14F-4D97-AF65-F5344CB8AC3E}">
        <p14:creationId xmlns:p14="http://schemas.microsoft.com/office/powerpoint/2010/main" val="1451742372"/>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11" name="Segnaposto titolo 1"/>
          <p:cNvSpPr>
            <a:spLocks noGrp="1"/>
          </p:cNvSpPr>
          <p:nvPr>
            <p:ph type="title"/>
          </p:nvPr>
        </p:nvSpPr>
        <p:spPr>
          <a:xfrm>
            <a:off x="580562" y="335886"/>
            <a:ext cx="5836887" cy="315727"/>
          </a:xfrm>
          <a:prstGeom prst="rect">
            <a:avLst/>
          </a:prstGeom>
        </p:spPr>
        <p:txBody>
          <a:bodyPr vert="horz" lIns="0" tIns="35790" rIns="84542" bIns="35790" rtlCol="0" anchor="b" anchorCtr="0">
            <a:normAutofit/>
          </a:bodyPr>
          <a:lstStyle/>
          <a:p>
            <a:r>
              <a:rPr lang="it-IT" dirty="0" smtClean="0"/>
              <a:t>Fare clic per modificare lo stile del titolo</a:t>
            </a:r>
            <a:endParaRPr lang="it-IT" dirty="0"/>
          </a:p>
        </p:txBody>
      </p:sp>
      <p:sp>
        <p:nvSpPr>
          <p:cNvPr id="12" name="Segnaposto contenuto 3"/>
          <p:cNvSpPr>
            <a:spLocks noGrp="1"/>
          </p:cNvSpPr>
          <p:nvPr>
            <p:ph sz="half" idx="2"/>
          </p:nvPr>
        </p:nvSpPr>
        <p:spPr>
          <a:xfrm>
            <a:off x="537643" y="1494431"/>
            <a:ext cx="3880261" cy="3036645"/>
          </a:xfrm>
        </p:spPr>
        <p:txBody>
          <a:bodyPr/>
          <a:lstStyle/>
          <a:p>
            <a:pPr lvl="0"/>
            <a:r>
              <a:rPr lang="it-IT" dirty="0" smtClean="0"/>
              <a:t>Fare clic per modificare stili del testo dello schema</a:t>
            </a:r>
          </a:p>
          <a:p>
            <a:pPr lvl="1"/>
            <a:r>
              <a:rPr lang="it-IT" dirty="0" smtClean="0"/>
              <a:t>Secondo livello</a:t>
            </a:r>
          </a:p>
          <a:p>
            <a:pPr lvl="2"/>
            <a:r>
              <a:rPr lang="it-IT" dirty="0" smtClean="0"/>
              <a:t>Terzo livello</a:t>
            </a:r>
          </a:p>
          <a:p>
            <a:pPr lvl="3"/>
            <a:r>
              <a:rPr lang="it-IT" dirty="0" smtClean="0"/>
              <a:t>Quarto livello</a:t>
            </a:r>
          </a:p>
          <a:p>
            <a:pPr lvl="4"/>
            <a:r>
              <a:rPr lang="it-IT" dirty="0" smtClean="0"/>
              <a:t>Quinto livello</a:t>
            </a:r>
            <a:endParaRPr lang="it-IT" dirty="0"/>
          </a:p>
        </p:txBody>
      </p:sp>
      <p:sp>
        <p:nvSpPr>
          <p:cNvPr id="13" name="Segnaposto testo 2"/>
          <p:cNvSpPr>
            <a:spLocks noGrp="1"/>
          </p:cNvSpPr>
          <p:nvPr>
            <p:ph type="body" idx="15"/>
          </p:nvPr>
        </p:nvSpPr>
        <p:spPr>
          <a:xfrm>
            <a:off x="545606" y="962080"/>
            <a:ext cx="3872299" cy="416902"/>
          </a:xfrm>
        </p:spPr>
        <p:txBody>
          <a:bodyPr anchor="b">
            <a:noAutofit/>
          </a:bodyPr>
          <a:lstStyle>
            <a:lvl1pPr marL="0" indent="0">
              <a:buNone/>
              <a:defRPr sz="1400" b="1"/>
            </a:lvl1pPr>
            <a:lvl2pPr marL="357896" indent="0">
              <a:buNone/>
              <a:defRPr sz="1600" b="1"/>
            </a:lvl2pPr>
            <a:lvl3pPr marL="715792" indent="0">
              <a:buNone/>
              <a:defRPr sz="1400" b="1"/>
            </a:lvl3pPr>
            <a:lvl4pPr marL="1073688" indent="0">
              <a:buNone/>
              <a:defRPr sz="1300" b="1"/>
            </a:lvl4pPr>
            <a:lvl5pPr marL="1431585" indent="0">
              <a:buNone/>
              <a:defRPr sz="1300" b="1"/>
            </a:lvl5pPr>
            <a:lvl6pPr marL="1789481" indent="0">
              <a:buNone/>
              <a:defRPr sz="1300" b="1"/>
            </a:lvl6pPr>
            <a:lvl7pPr marL="2147377" indent="0">
              <a:buNone/>
              <a:defRPr sz="1300" b="1"/>
            </a:lvl7pPr>
            <a:lvl8pPr marL="2505273" indent="0">
              <a:buNone/>
              <a:defRPr sz="1300" b="1"/>
            </a:lvl8pPr>
            <a:lvl9pPr marL="2863169" indent="0">
              <a:buNone/>
              <a:defRPr sz="1300" b="1"/>
            </a:lvl9pPr>
          </a:lstStyle>
          <a:p>
            <a:pPr lvl="0"/>
            <a:r>
              <a:rPr lang="it-IT" dirty="0" smtClean="0"/>
              <a:t>Fare clic per modificare stili del testo dello schema</a:t>
            </a:r>
          </a:p>
        </p:txBody>
      </p:sp>
      <p:sp>
        <p:nvSpPr>
          <p:cNvPr id="15" name="Segnaposto testo 2"/>
          <p:cNvSpPr>
            <a:spLocks noGrp="1"/>
          </p:cNvSpPr>
          <p:nvPr>
            <p:ph type="body" idx="16"/>
          </p:nvPr>
        </p:nvSpPr>
        <p:spPr>
          <a:xfrm>
            <a:off x="4671605" y="962080"/>
            <a:ext cx="3872299" cy="416902"/>
          </a:xfrm>
        </p:spPr>
        <p:txBody>
          <a:bodyPr anchor="b">
            <a:noAutofit/>
          </a:bodyPr>
          <a:lstStyle>
            <a:lvl1pPr marL="0" indent="0">
              <a:buNone/>
              <a:defRPr sz="1400" b="1"/>
            </a:lvl1pPr>
            <a:lvl2pPr marL="357896" indent="0">
              <a:buNone/>
              <a:defRPr sz="1600" b="1"/>
            </a:lvl2pPr>
            <a:lvl3pPr marL="715792" indent="0">
              <a:buNone/>
              <a:defRPr sz="1400" b="1"/>
            </a:lvl3pPr>
            <a:lvl4pPr marL="1073688" indent="0">
              <a:buNone/>
              <a:defRPr sz="1300" b="1"/>
            </a:lvl4pPr>
            <a:lvl5pPr marL="1431585" indent="0">
              <a:buNone/>
              <a:defRPr sz="1300" b="1"/>
            </a:lvl5pPr>
            <a:lvl6pPr marL="1789481" indent="0">
              <a:buNone/>
              <a:defRPr sz="1300" b="1"/>
            </a:lvl6pPr>
            <a:lvl7pPr marL="2147377" indent="0">
              <a:buNone/>
              <a:defRPr sz="1300" b="1"/>
            </a:lvl7pPr>
            <a:lvl8pPr marL="2505273" indent="0">
              <a:buNone/>
              <a:defRPr sz="1300" b="1"/>
            </a:lvl8pPr>
            <a:lvl9pPr marL="2863169" indent="0">
              <a:buNone/>
              <a:defRPr sz="1300" b="1"/>
            </a:lvl9pPr>
          </a:lstStyle>
          <a:p>
            <a:pPr lvl="0"/>
            <a:r>
              <a:rPr lang="it-IT" dirty="0" smtClean="0"/>
              <a:t>Fare clic per modificare stili del testo dello schema</a:t>
            </a:r>
          </a:p>
        </p:txBody>
      </p:sp>
      <p:sp>
        <p:nvSpPr>
          <p:cNvPr id="16" name="Segnaposto contenuto 3"/>
          <p:cNvSpPr>
            <a:spLocks noGrp="1"/>
          </p:cNvSpPr>
          <p:nvPr>
            <p:ph sz="half" idx="17"/>
          </p:nvPr>
        </p:nvSpPr>
        <p:spPr>
          <a:xfrm>
            <a:off x="4663643" y="1494431"/>
            <a:ext cx="3880261" cy="3036645"/>
          </a:xfrm>
        </p:spPr>
        <p:txBody>
          <a:bodyPr/>
          <a:lstStyle/>
          <a:p>
            <a:pPr lvl="0"/>
            <a:r>
              <a:rPr lang="it-IT" dirty="0" smtClean="0"/>
              <a:t>Fare clic per modificare stili del testo dello schema</a:t>
            </a:r>
          </a:p>
          <a:p>
            <a:pPr lvl="1"/>
            <a:r>
              <a:rPr lang="it-IT" dirty="0" smtClean="0"/>
              <a:t>Secondo livello</a:t>
            </a:r>
          </a:p>
          <a:p>
            <a:pPr lvl="2"/>
            <a:r>
              <a:rPr lang="it-IT" dirty="0" smtClean="0"/>
              <a:t>Terzo livello</a:t>
            </a:r>
          </a:p>
          <a:p>
            <a:pPr lvl="3"/>
            <a:r>
              <a:rPr lang="it-IT" dirty="0" smtClean="0"/>
              <a:t>Quarto livello</a:t>
            </a:r>
          </a:p>
          <a:p>
            <a:pPr lvl="4"/>
            <a:r>
              <a:rPr lang="it-IT" dirty="0" smtClean="0"/>
              <a:t>Quinto livello</a:t>
            </a:r>
            <a:endParaRPr lang="it-IT" dirty="0"/>
          </a:p>
        </p:txBody>
      </p:sp>
      <p:sp>
        <p:nvSpPr>
          <p:cNvPr id="10" name="Segnaposto piè di pagina 4"/>
          <p:cNvSpPr>
            <a:spLocks noGrp="1"/>
          </p:cNvSpPr>
          <p:nvPr>
            <p:ph type="ftr" sz="quarter" idx="3"/>
          </p:nvPr>
        </p:nvSpPr>
        <p:spPr>
          <a:xfrm>
            <a:off x="1128733" y="4767621"/>
            <a:ext cx="1991308" cy="273269"/>
          </a:xfrm>
          <a:prstGeom prst="rect">
            <a:avLst/>
          </a:prstGeom>
        </p:spPr>
        <p:txBody>
          <a:bodyPr vert="horz" lIns="71579" tIns="35790" rIns="71579" bIns="35790" rtlCol="0" anchor="ctr"/>
          <a:lstStyle>
            <a:lvl1pPr algn="l">
              <a:defRPr sz="900" b="0" i="0">
                <a:solidFill>
                  <a:srgbClr val="B91023"/>
                </a:solidFill>
              </a:defRPr>
            </a:lvl1pPr>
          </a:lstStyle>
          <a:p>
            <a:r>
              <a:rPr lang="it-IT" smtClean="0"/>
              <a:t>RF &amp; CSS</a:t>
            </a:r>
            <a:endParaRPr lang="it-IT" dirty="0"/>
          </a:p>
        </p:txBody>
      </p:sp>
      <p:sp>
        <p:nvSpPr>
          <p:cNvPr id="14" name="Segnaposto numero diapositiva 6"/>
          <p:cNvSpPr>
            <a:spLocks noGrp="1"/>
          </p:cNvSpPr>
          <p:nvPr>
            <p:ph type="sldNum" sz="quarter" idx="12"/>
          </p:nvPr>
        </p:nvSpPr>
        <p:spPr>
          <a:xfrm>
            <a:off x="530040" y="4750928"/>
            <a:ext cx="660772" cy="284777"/>
          </a:xfrm>
        </p:spPr>
        <p:txBody>
          <a:bodyPr/>
          <a:lstStyle/>
          <a:p>
            <a:fld id="{F978DE44-342D-4E2C-ADD3-36DB2C90AEA2}" type="slidenum">
              <a:rPr lang="it-IT" smtClean="0"/>
              <a:pPr/>
              <a:t>‹#›</a:t>
            </a:fld>
            <a:endParaRPr lang="it-IT"/>
          </a:p>
        </p:txBody>
      </p:sp>
    </p:spTree>
    <p:extLst>
      <p:ext uri="{BB962C8B-B14F-4D97-AF65-F5344CB8AC3E}">
        <p14:creationId xmlns:p14="http://schemas.microsoft.com/office/powerpoint/2010/main" val="3034729211"/>
      </p:ext>
    </p:extLst>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Image with description">
    <p:spTree>
      <p:nvGrpSpPr>
        <p:cNvPr id="1" name=""/>
        <p:cNvGrpSpPr/>
        <p:nvPr/>
      </p:nvGrpSpPr>
      <p:grpSpPr>
        <a:xfrm>
          <a:off x="0" y="0"/>
          <a:ext cx="0" cy="0"/>
          <a:chOff x="0" y="0"/>
          <a:chExt cx="0" cy="0"/>
        </a:xfrm>
      </p:grpSpPr>
      <p:sp>
        <p:nvSpPr>
          <p:cNvPr id="9" name="Segnaposto titolo 1"/>
          <p:cNvSpPr>
            <a:spLocks noGrp="1"/>
          </p:cNvSpPr>
          <p:nvPr>
            <p:ph type="title"/>
          </p:nvPr>
        </p:nvSpPr>
        <p:spPr>
          <a:xfrm>
            <a:off x="580562" y="335886"/>
            <a:ext cx="5836887" cy="315727"/>
          </a:xfrm>
          <a:prstGeom prst="rect">
            <a:avLst/>
          </a:prstGeom>
        </p:spPr>
        <p:txBody>
          <a:bodyPr vert="horz" lIns="0" tIns="35790" rIns="84542" bIns="35790" rtlCol="0" anchor="b" anchorCtr="0">
            <a:normAutofit/>
          </a:bodyPr>
          <a:lstStyle/>
          <a:p>
            <a:r>
              <a:rPr lang="it-IT" dirty="0" smtClean="0"/>
              <a:t>Fare clic per modificare lo stile del titolo</a:t>
            </a:r>
            <a:endParaRPr lang="it-IT" dirty="0"/>
          </a:p>
        </p:txBody>
      </p:sp>
      <p:sp>
        <p:nvSpPr>
          <p:cNvPr id="10" name="Segnaposto immagine 2"/>
          <p:cNvSpPr>
            <a:spLocks noGrp="1"/>
          </p:cNvSpPr>
          <p:nvPr>
            <p:ph type="pic" idx="1"/>
          </p:nvPr>
        </p:nvSpPr>
        <p:spPr>
          <a:xfrm>
            <a:off x="4727170" y="954820"/>
            <a:ext cx="3816733" cy="3576256"/>
          </a:xfrm>
        </p:spPr>
        <p:txBody>
          <a:bodyPr/>
          <a:lstStyle>
            <a:lvl1pPr marL="0" indent="0">
              <a:buNone/>
              <a:defRPr sz="2500"/>
            </a:lvl1pPr>
            <a:lvl2pPr marL="357896" indent="0">
              <a:buNone/>
              <a:defRPr sz="2200"/>
            </a:lvl2pPr>
            <a:lvl3pPr marL="715792" indent="0">
              <a:buNone/>
              <a:defRPr sz="1900"/>
            </a:lvl3pPr>
            <a:lvl4pPr marL="1073688" indent="0">
              <a:buNone/>
              <a:defRPr sz="1600"/>
            </a:lvl4pPr>
            <a:lvl5pPr marL="1431585" indent="0">
              <a:buNone/>
              <a:defRPr sz="1600"/>
            </a:lvl5pPr>
            <a:lvl6pPr marL="1789481" indent="0">
              <a:buNone/>
              <a:defRPr sz="1600"/>
            </a:lvl6pPr>
            <a:lvl7pPr marL="2147377" indent="0">
              <a:buNone/>
              <a:defRPr sz="1600"/>
            </a:lvl7pPr>
            <a:lvl8pPr marL="2505273" indent="0">
              <a:buNone/>
              <a:defRPr sz="1600"/>
            </a:lvl8pPr>
            <a:lvl9pPr marL="2863169" indent="0">
              <a:buNone/>
              <a:defRPr sz="1600"/>
            </a:lvl9pPr>
          </a:lstStyle>
          <a:p>
            <a:endParaRPr lang="it-IT"/>
          </a:p>
        </p:txBody>
      </p:sp>
      <p:sp>
        <p:nvSpPr>
          <p:cNvPr id="11" name="Segnaposto testo 3"/>
          <p:cNvSpPr>
            <a:spLocks noGrp="1"/>
          </p:cNvSpPr>
          <p:nvPr>
            <p:ph type="body" sz="half" idx="2"/>
          </p:nvPr>
        </p:nvSpPr>
        <p:spPr>
          <a:xfrm>
            <a:off x="537643" y="954820"/>
            <a:ext cx="3880261" cy="3576256"/>
          </a:xfrm>
        </p:spPr>
        <p:txBody>
          <a:bodyPr>
            <a:normAutofit/>
          </a:bodyPr>
          <a:lstStyle>
            <a:lvl1pPr marL="0" indent="0">
              <a:buNone/>
              <a:defRPr sz="1400"/>
            </a:lvl1pPr>
            <a:lvl2pPr marL="357896" indent="0">
              <a:buNone/>
              <a:defRPr sz="1100"/>
            </a:lvl2pPr>
            <a:lvl3pPr marL="715792" indent="0">
              <a:buNone/>
              <a:defRPr sz="900"/>
            </a:lvl3pPr>
            <a:lvl4pPr marL="1073688" indent="0">
              <a:buNone/>
              <a:defRPr sz="800"/>
            </a:lvl4pPr>
            <a:lvl5pPr marL="1431585" indent="0">
              <a:buNone/>
              <a:defRPr sz="800"/>
            </a:lvl5pPr>
            <a:lvl6pPr marL="1789481" indent="0">
              <a:buNone/>
              <a:defRPr sz="800"/>
            </a:lvl6pPr>
            <a:lvl7pPr marL="2147377" indent="0">
              <a:buNone/>
              <a:defRPr sz="800"/>
            </a:lvl7pPr>
            <a:lvl8pPr marL="2505273" indent="0">
              <a:buNone/>
              <a:defRPr sz="800"/>
            </a:lvl8pPr>
            <a:lvl9pPr marL="2863169" indent="0">
              <a:buNone/>
              <a:defRPr sz="800"/>
            </a:lvl9pPr>
          </a:lstStyle>
          <a:p>
            <a:pPr lvl="0"/>
            <a:r>
              <a:rPr lang="it-IT" dirty="0" smtClean="0"/>
              <a:t>Fare clic per modificare stili del testo dello schema</a:t>
            </a:r>
          </a:p>
        </p:txBody>
      </p:sp>
      <p:sp>
        <p:nvSpPr>
          <p:cNvPr id="8" name="Segnaposto piè di pagina 4"/>
          <p:cNvSpPr>
            <a:spLocks noGrp="1"/>
          </p:cNvSpPr>
          <p:nvPr>
            <p:ph type="ftr" sz="quarter" idx="3"/>
          </p:nvPr>
        </p:nvSpPr>
        <p:spPr>
          <a:xfrm>
            <a:off x="1128733" y="4767621"/>
            <a:ext cx="1991308" cy="273269"/>
          </a:xfrm>
          <a:prstGeom prst="rect">
            <a:avLst/>
          </a:prstGeom>
        </p:spPr>
        <p:txBody>
          <a:bodyPr vert="horz" lIns="71579" tIns="35790" rIns="71579" bIns="35790" rtlCol="0" anchor="ctr"/>
          <a:lstStyle>
            <a:lvl1pPr algn="l">
              <a:defRPr sz="900" b="0" i="0">
                <a:solidFill>
                  <a:srgbClr val="B91023"/>
                </a:solidFill>
              </a:defRPr>
            </a:lvl1pPr>
          </a:lstStyle>
          <a:p>
            <a:r>
              <a:rPr lang="it-IT" smtClean="0"/>
              <a:t>RF &amp; CSS</a:t>
            </a:r>
            <a:endParaRPr lang="it-IT" dirty="0"/>
          </a:p>
        </p:txBody>
      </p:sp>
      <p:sp>
        <p:nvSpPr>
          <p:cNvPr id="12" name="Segnaposto numero diapositiva 6"/>
          <p:cNvSpPr>
            <a:spLocks noGrp="1"/>
          </p:cNvSpPr>
          <p:nvPr>
            <p:ph type="sldNum" sz="quarter" idx="12"/>
          </p:nvPr>
        </p:nvSpPr>
        <p:spPr>
          <a:xfrm>
            <a:off x="530040" y="4750928"/>
            <a:ext cx="660772" cy="284777"/>
          </a:xfrm>
        </p:spPr>
        <p:txBody>
          <a:bodyPr/>
          <a:lstStyle/>
          <a:p>
            <a:fld id="{F978DE44-342D-4E2C-ADD3-36DB2C90AEA2}" type="slidenum">
              <a:rPr lang="it-IT" smtClean="0"/>
              <a:pPr/>
              <a:t>‹#›</a:t>
            </a:fld>
            <a:endParaRPr lang="it-IT"/>
          </a:p>
        </p:txBody>
      </p:sp>
    </p:spTree>
    <p:extLst>
      <p:ext uri="{BB962C8B-B14F-4D97-AF65-F5344CB8AC3E}">
        <p14:creationId xmlns:p14="http://schemas.microsoft.com/office/powerpoint/2010/main" val="2424186076"/>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ext and Image">
    <p:spTree>
      <p:nvGrpSpPr>
        <p:cNvPr id="1" name=""/>
        <p:cNvGrpSpPr/>
        <p:nvPr/>
      </p:nvGrpSpPr>
      <p:grpSpPr>
        <a:xfrm>
          <a:off x="0" y="0"/>
          <a:ext cx="0" cy="0"/>
          <a:chOff x="0" y="0"/>
          <a:chExt cx="0" cy="0"/>
        </a:xfrm>
      </p:grpSpPr>
      <p:sp>
        <p:nvSpPr>
          <p:cNvPr id="3" name="Segnaposto contenuto 2"/>
          <p:cNvSpPr>
            <a:spLocks noGrp="1"/>
          </p:cNvSpPr>
          <p:nvPr>
            <p:ph idx="1"/>
          </p:nvPr>
        </p:nvSpPr>
        <p:spPr>
          <a:xfrm>
            <a:off x="537643" y="954820"/>
            <a:ext cx="8006260" cy="3576256"/>
          </a:xfrm>
        </p:spPr>
        <p:txBody>
          <a:bodyPr/>
          <a:lstStyle>
            <a:lvl1pPr marL="268422" indent="-268422">
              <a:buFont typeface="Wingdings" panose="05000000000000000000" pitchFamily="2" charset="2"/>
              <a:buChar char="§"/>
              <a:defRPr/>
            </a:lvl1pPr>
            <a:lvl2pPr marL="626318" indent="-268422">
              <a:buFont typeface="Wingdings" panose="05000000000000000000" pitchFamily="2" charset="2"/>
              <a:buChar char="§"/>
              <a:defRPr/>
            </a:lvl2pPr>
            <a:lvl3pPr marL="939477" indent="-223685">
              <a:buFont typeface="Wingdings" panose="05000000000000000000" pitchFamily="2" charset="2"/>
              <a:buChar char="§"/>
              <a:defRPr/>
            </a:lvl3pPr>
            <a:lvl4pPr marL="1297374" indent="-223685">
              <a:buFont typeface="Wingdings" panose="05000000000000000000" pitchFamily="2" charset="2"/>
              <a:buChar char="§"/>
              <a:defRPr/>
            </a:lvl4pPr>
            <a:lvl5pPr marL="1655270" indent="-223685">
              <a:buFont typeface="Wingdings" panose="05000000000000000000" pitchFamily="2" charset="2"/>
              <a:buChar char="§"/>
              <a:defRPr/>
            </a:lvl5pPr>
          </a:lstStyle>
          <a:p>
            <a:pPr lvl="0"/>
            <a:r>
              <a:rPr lang="it-IT" dirty="0" smtClean="0"/>
              <a:t>Fare clic per modificare stili del testo dello schema</a:t>
            </a:r>
          </a:p>
          <a:p>
            <a:pPr lvl="1"/>
            <a:r>
              <a:rPr lang="it-IT" dirty="0" smtClean="0"/>
              <a:t>Secondo livello</a:t>
            </a:r>
          </a:p>
          <a:p>
            <a:pPr lvl="2"/>
            <a:r>
              <a:rPr lang="it-IT" dirty="0" smtClean="0"/>
              <a:t>Terzo livello</a:t>
            </a:r>
          </a:p>
          <a:p>
            <a:pPr lvl="3"/>
            <a:r>
              <a:rPr lang="it-IT" dirty="0" smtClean="0"/>
              <a:t>Quarto livello</a:t>
            </a:r>
          </a:p>
          <a:p>
            <a:pPr lvl="4"/>
            <a:r>
              <a:rPr lang="it-IT" dirty="0" smtClean="0"/>
              <a:t>Quinto livello</a:t>
            </a:r>
            <a:endParaRPr lang="it-IT" dirty="0"/>
          </a:p>
        </p:txBody>
      </p:sp>
      <p:sp>
        <p:nvSpPr>
          <p:cNvPr id="2" name="Titolo 1"/>
          <p:cNvSpPr>
            <a:spLocks noGrp="1"/>
          </p:cNvSpPr>
          <p:nvPr>
            <p:ph type="title"/>
          </p:nvPr>
        </p:nvSpPr>
        <p:spPr/>
        <p:txBody>
          <a:bodyPr/>
          <a:lstStyle/>
          <a:p>
            <a:r>
              <a:rPr lang="it-IT" smtClean="0"/>
              <a:t>Fare clic per modificare lo stile del titolo</a:t>
            </a:r>
            <a:endParaRPr lang="it-IT"/>
          </a:p>
        </p:txBody>
      </p:sp>
      <p:sp>
        <p:nvSpPr>
          <p:cNvPr id="8" name="Segnaposto numero diapositiva 6"/>
          <p:cNvSpPr>
            <a:spLocks noGrp="1"/>
          </p:cNvSpPr>
          <p:nvPr>
            <p:ph type="sldNum" sz="quarter" idx="12"/>
          </p:nvPr>
        </p:nvSpPr>
        <p:spPr>
          <a:xfrm>
            <a:off x="530040" y="4750928"/>
            <a:ext cx="660772" cy="284777"/>
          </a:xfrm>
        </p:spPr>
        <p:txBody>
          <a:bodyPr/>
          <a:lstStyle/>
          <a:p>
            <a:fld id="{F978DE44-342D-4E2C-ADD3-36DB2C90AEA2}" type="slidenum">
              <a:rPr lang="it-IT" smtClean="0"/>
              <a:pPr/>
              <a:t>‹#›</a:t>
            </a:fld>
            <a:endParaRPr lang="it-IT"/>
          </a:p>
        </p:txBody>
      </p:sp>
    </p:spTree>
    <p:extLst>
      <p:ext uri="{BB962C8B-B14F-4D97-AF65-F5344CB8AC3E}">
        <p14:creationId xmlns:p14="http://schemas.microsoft.com/office/powerpoint/2010/main" val="131567435"/>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ext and image. Two column">
    <p:spTree>
      <p:nvGrpSpPr>
        <p:cNvPr id="1" name=""/>
        <p:cNvGrpSpPr/>
        <p:nvPr/>
      </p:nvGrpSpPr>
      <p:grpSpPr>
        <a:xfrm>
          <a:off x="0" y="0"/>
          <a:ext cx="0" cy="0"/>
          <a:chOff x="0" y="0"/>
          <a:chExt cx="0" cy="0"/>
        </a:xfrm>
      </p:grpSpPr>
      <p:sp>
        <p:nvSpPr>
          <p:cNvPr id="3" name="Segnaposto contenuto 2"/>
          <p:cNvSpPr>
            <a:spLocks noGrp="1"/>
          </p:cNvSpPr>
          <p:nvPr>
            <p:ph sz="half" idx="1"/>
          </p:nvPr>
        </p:nvSpPr>
        <p:spPr>
          <a:xfrm>
            <a:off x="537643" y="954820"/>
            <a:ext cx="3880260" cy="3576256"/>
          </a:xfrm>
        </p:spPr>
        <p:txBody>
          <a:bodyPr/>
          <a:lstStyle/>
          <a:p>
            <a:pPr lvl="0"/>
            <a:r>
              <a:rPr lang="it-IT" dirty="0" smtClean="0"/>
              <a:t>Fare clic per modificare stili del testo dello schema</a:t>
            </a:r>
          </a:p>
          <a:p>
            <a:pPr lvl="1"/>
            <a:r>
              <a:rPr lang="it-IT" dirty="0" smtClean="0"/>
              <a:t>Secondo livello</a:t>
            </a:r>
          </a:p>
          <a:p>
            <a:pPr lvl="2"/>
            <a:r>
              <a:rPr lang="it-IT" dirty="0" smtClean="0"/>
              <a:t>Terzo livello</a:t>
            </a:r>
          </a:p>
          <a:p>
            <a:pPr lvl="3"/>
            <a:r>
              <a:rPr lang="it-IT" dirty="0" smtClean="0"/>
              <a:t>Quarto livello</a:t>
            </a:r>
          </a:p>
          <a:p>
            <a:pPr lvl="4"/>
            <a:r>
              <a:rPr lang="it-IT" dirty="0" smtClean="0"/>
              <a:t>Quinto livello</a:t>
            </a:r>
            <a:endParaRPr lang="it-IT" dirty="0"/>
          </a:p>
        </p:txBody>
      </p:sp>
      <p:sp>
        <p:nvSpPr>
          <p:cNvPr id="4" name="Segnaposto contenuto 3"/>
          <p:cNvSpPr>
            <a:spLocks noGrp="1"/>
          </p:cNvSpPr>
          <p:nvPr>
            <p:ph sz="half" idx="2"/>
          </p:nvPr>
        </p:nvSpPr>
        <p:spPr>
          <a:xfrm>
            <a:off x="4726098" y="954821"/>
            <a:ext cx="3817806" cy="3576255"/>
          </a:xfrm>
        </p:spPr>
        <p:txBody>
          <a:bodyPr/>
          <a:lstStyle/>
          <a:p>
            <a:pPr lvl="0"/>
            <a:r>
              <a:rPr lang="it-IT" dirty="0" smtClean="0"/>
              <a:t>Fare clic per modificare stili del testo dello schema</a:t>
            </a:r>
          </a:p>
          <a:p>
            <a:pPr lvl="1"/>
            <a:r>
              <a:rPr lang="it-IT" dirty="0" smtClean="0"/>
              <a:t>Secondo livello</a:t>
            </a:r>
          </a:p>
          <a:p>
            <a:pPr lvl="2"/>
            <a:r>
              <a:rPr lang="it-IT" dirty="0" smtClean="0"/>
              <a:t>Terzo livello</a:t>
            </a:r>
          </a:p>
          <a:p>
            <a:pPr lvl="3"/>
            <a:r>
              <a:rPr lang="it-IT" dirty="0" smtClean="0"/>
              <a:t>Quarto livello</a:t>
            </a:r>
          </a:p>
          <a:p>
            <a:pPr lvl="4"/>
            <a:r>
              <a:rPr lang="it-IT" dirty="0" smtClean="0"/>
              <a:t>Quinto livello</a:t>
            </a:r>
            <a:endParaRPr lang="it-IT" dirty="0"/>
          </a:p>
        </p:txBody>
      </p:sp>
      <p:sp>
        <p:nvSpPr>
          <p:cNvPr id="9" name="Titolo 1"/>
          <p:cNvSpPr>
            <a:spLocks noGrp="1"/>
          </p:cNvSpPr>
          <p:nvPr>
            <p:ph type="title"/>
          </p:nvPr>
        </p:nvSpPr>
        <p:spPr>
          <a:xfrm>
            <a:off x="532099" y="335886"/>
            <a:ext cx="5885349" cy="315727"/>
          </a:xfrm>
        </p:spPr>
        <p:txBody>
          <a:bodyPr/>
          <a:lstStyle/>
          <a:p>
            <a:r>
              <a:rPr lang="it-IT" smtClean="0"/>
              <a:t>Fare clic per modificare lo stile del titolo</a:t>
            </a:r>
            <a:endParaRPr lang="it-IT"/>
          </a:p>
        </p:txBody>
      </p:sp>
      <p:sp>
        <p:nvSpPr>
          <p:cNvPr id="10" name="Segnaposto numero diapositiva 6"/>
          <p:cNvSpPr>
            <a:spLocks noGrp="1"/>
          </p:cNvSpPr>
          <p:nvPr>
            <p:ph type="sldNum" sz="quarter" idx="12"/>
          </p:nvPr>
        </p:nvSpPr>
        <p:spPr>
          <a:xfrm>
            <a:off x="530040" y="4750928"/>
            <a:ext cx="660772" cy="284777"/>
          </a:xfrm>
        </p:spPr>
        <p:txBody>
          <a:bodyPr/>
          <a:lstStyle/>
          <a:p>
            <a:fld id="{F978DE44-342D-4E2C-ADD3-36DB2C90AEA2}" type="slidenum">
              <a:rPr lang="it-IT" smtClean="0"/>
              <a:pPr/>
              <a:t>‹#›</a:t>
            </a:fld>
            <a:endParaRPr lang="it-IT"/>
          </a:p>
        </p:txBody>
      </p:sp>
    </p:spTree>
    <p:extLst>
      <p:ext uri="{BB962C8B-B14F-4D97-AF65-F5344CB8AC3E}">
        <p14:creationId xmlns:p14="http://schemas.microsoft.com/office/powerpoint/2010/main" val="1737193911"/>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4" name="Segnaposto contenuto 3"/>
          <p:cNvSpPr>
            <a:spLocks noGrp="1"/>
          </p:cNvSpPr>
          <p:nvPr>
            <p:ph sz="half" idx="2"/>
          </p:nvPr>
        </p:nvSpPr>
        <p:spPr>
          <a:xfrm>
            <a:off x="537643" y="1494431"/>
            <a:ext cx="3880261" cy="3036645"/>
          </a:xfrm>
        </p:spPr>
        <p:txBody>
          <a:bodyPr/>
          <a:lstStyle/>
          <a:p>
            <a:pPr lvl="0"/>
            <a:r>
              <a:rPr lang="it-IT" dirty="0" smtClean="0"/>
              <a:t>Fare clic per modificare stili del testo dello schema</a:t>
            </a:r>
          </a:p>
          <a:p>
            <a:pPr lvl="1"/>
            <a:r>
              <a:rPr lang="it-IT" dirty="0" smtClean="0"/>
              <a:t>Secondo livello</a:t>
            </a:r>
          </a:p>
          <a:p>
            <a:pPr lvl="2"/>
            <a:r>
              <a:rPr lang="it-IT" dirty="0" smtClean="0"/>
              <a:t>Terzo livello</a:t>
            </a:r>
          </a:p>
          <a:p>
            <a:pPr lvl="3"/>
            <a:r>
              <a:rPr lang="it-IT" dirty="0" smtClean="0"/>
              <a:t>Quarto livello</a:t>
            </a:r>
          </a:p>
          <a:p>
            <a:pPr lvl="4"/>
            <a:r>
              <a:rPr lang="it-IT" dirty="0" smtClean="0"/>
              <a:t>Quinto livello</a:t>
            </a:r>
            <a:endParaRPr lang="it-IT" dirty="0"/>
          </a:p>
        </p:txBody>
      </p:sp>
      <p:sp>
        <p:nvSpPr>
          <p:cNvPr id="14" name="Segnaposto testo 2"/>
          <p:cNvSpPr>
            <a:spLocks noGrp="1"/>
          </p:cNvSpPr>
          <p:nvPr>
            <p:ph type="body" idx="15"/>
          </p:nvPr>
        </p:nvSpPr>
        <p:spPr>
          <a:xfrm>
            <a:off x="545606" y="962080"/>
            <a:ext cx="3872299" cy="416902"/>
          </a:xfrm>
        </p:spPr>
        <p:txBody>
          <a:bodyPr anchor="b">
            <a:noAutofit/>
          </a:bodyPr>
          <a:lstStyle>
            <a:lvl1pPr marL="0" indent="0">
              <a:buNone/>
              <a:defRPr sz="1400" b="1"/>
            </a:lvl1pPr>
            <a:lvl2pPr marL="357896" indent="0">
              <a:buNone/>
              <a:defRPr sz="1600" b="1"/>
            </a:lvl2pPr>
            <a:lvl3pPr marL="715792" indent="0">
              <a:buNone/>
              <a:defRPr sz="1400" b="1"/>
            </a:lvl3pPr>
            <a:lvl4pPr marL="1073688" indent="0">
              <a:buNone/>
              <a:defRPr sz="1300" b="1"/>
            </a:lvl4pPr>
            <a:lvl5pPr marL="1431585" indent="0">
              <a:buNone/>
              <a:defRPr sz="1300" b="1"/>
            </a:lvl5pPr>
            <a:lvl6pPr marL="1789481" indent="0">
              <a:buNone/>
              <a:defRPr sz="1300" b="1"/>
            </a:lvl6pPr>
            <a:lvl7pPr marL="2147377" indent="0">
              <a:buNone/>
              <a:defRPr sz="1300" b="1"/>
            </a:lvl7pPr>
            <a:lvl8pPr marL="2505273" indent="0">
              <a:buNone/>
              <a:defRPr sz="1300" b="1"/>
            </a:lvl8pPr>
            <a:lvl9pPr marL="2863169" indent="0">
              <a:buNone/>
              <a:defRPr sz="1300" b="1"/>
            </a:lvl9pPr>
          </a:lstStyle>
          <a:p>
            <a:pPr lvl="0"/>
            <a:r>
              <a:rPr lang="it-IT" dirty="0" smtClean="0"/>
              <a:t>Fare clic per modificare stili del testo dello schema</a:t>
            </a:r>
          </a:p>
        </p:txBody>
      </p:sp>
      <p:sp>
        <p:nvSpPr>
          <p:cNvPr id="10" name="Segnaposto testo 2"/>
          <p:cNvSpPr>
            <a:spLocks noGrp="1"/>
          </p:cNvSpPr>
          <p:nvPr>
            <p:ph type="body" idx="16"/>
          </p:nvPr>
        </p:nvSpPr>
        <p:spPr>
          <a:xfrm>
            <a:off x="4671605" y="962080"/>
            <a:ext cx="3872299" cy="416902"/>
          </a:xfrm>
        </p:spPr>
        <p:txBody>
          <a:bodyPr anchor="b">
            <a:noAutofit/>
          </a:bodyPr>
          <a:lstStyle>
            <a:lvl1pPr marL="0" indent="0">
              <a:buNone/>
              <a:defRPr sz="1400" b="1"/>
            </a:lvl1pPr>
            <a:lvl2pPr marL="357896" indent="0">
              <a:buNone/>
              <a:defRPr sz="1600" b="1"/>
            </a:lvl2pPr>
            <a:lvl3pPr marL="715792" indent="0">
              <a:buNone/>
              <a:defRPr sz="1400" b="1"/>
            </a:lvl3pPr>
            <a:lvl4pPr marL="1073688" indent="0">
              <a:buNone/>
              <a:defRPr sz="1300" b="1"/>
            </a:lvl4pPr>
            <a:lvl5pPr marL="1431585" indent="0">
              <a:buNone/>
              <a:defRPr sz="1300" b="1"/>
            </a:lvl5pPr>
            <a:lvl6pPr marL="1789481" indent="0">
              <a:buNone/>
              <a:defRPr sz="1300" b="1"/>
            </a:lvl6pPr>
            <a:lvl7pPr marL="2147377" indent="0">
              <a:buNone/>
              <a:defRPr sz="1300" b="1"/>
            </a:lvl7pPr>
            <a:lvl8pPr marL="2505273" indent="0">
              <a:buNone/>
              <a:defRPr sz="1300" b="1"/>
            </a:lvl8pPr>
            <a:lvl9pPr marL="2863169" indent="0">
              <a:buNone/>
              <a:defRPr sz="1300" b="1"/>
            </a:lvl9pPr>
          </a:lstStyle>
          <a:p>
            <a:pPr lvl="0"/>
            <a:r>
              <a:rPr lang="it-IT" dirty="0" smtClean="0"/>
              <a:t>Fare clic per modificare stili del testo dello schema</a:t>
            </a:r>
          </a:p>
        </p:txBody>
      </p:sp>
      <p:sp>
        <p:nvSpPr>
          <p:cNvPr id="15" name="Segnaposto contenuto 3"/>
          <p:cNvSpPr>
            <a:spLocks noGrp="1"/>
          </p:cNvSpPr>
          <p:nvPr>
            <p:ph sz="half" idx="17"/>
          </p:nvPr>
        </p:nvSpPr>
        <p:spPr>
          <a:xfrm>
            <a:off x="4663643" y="1494431"/>
            <a:ext cx="3880261" cy="3036645"/>
          </a:xfrm>
        </p:spPr>
        <p:txBody>
          <a:bodyPr/>
          <a:lstStyle/>
          <a:p>
            <a:pPr lvl="0"/>
            <a:r>
              <a:rPr lang="it-IT" dirty="0" smtClean="0"/>
              <a:t>Fare clic per modificare stili del testo dello schema</a:t>
            </a:r>
          </a:p>
          <a:p>
            <a:pPr lvl="1"/>
            <a:r>
              <a:rPr lang="it-IT" dirty="0" smtClean="0"/>
              <a:t>Secondo livello</a:t>
            </a:r>
          </a:p>
          <a:p>
            <a:pPr lvl="2"/>
            <a:r>
              <a:rPr lang="it-IT" dirty="0" smtClean="0"/>
              <a:t>Terzo livello</a:t>
            </a:r>
          </a:p>
          <a:p>
            <a:pPr lvl="3"/>
            <a:r>
              <a:rPr lang="it-IT" dirty="0" smtClean="0"/>
              <a:t>Quarto livello</a:t>
            </a:r>
          </a:p>
          <a:p>
            <a:pPr lvl="4"/>
            <a:r>
              <a:rPr lang="it-IT" dirty="0" smtClean="0"/>
              <a:t>Quinto livello</a:t>
            </a:r>
            <a:endParaRPr lang="it-IT" dirty="0"/>
          </a:p>
        </p:txBody>
      </p:sp>
      <p:sp>
        <p:nvSpPr>
          <p:cNvPr id="17" name="Titolo 1"/>
          <p:cNvSpPr>
            <a:spLocks noGrp="1"/>
          </p:cNvSpPr>
          <p:nvPr>
            <p:ph type="title"/>
          </p:nvPr>
        </p:nvSpPr>
        <p:spPr>
          <a:xfrm>
            <a:off x="532099" y="335886"/>
            <a:ext cx="5885349" cy="315727"/>
          </a:xfrm>
        </p:spPr>
        <p:txBody>
          <a:bodyPr/>
          <a:lstStyle/>
          <a:p>
            <a:r>
              <a:rPr lang="it-IT" dirty="0" smtClean="0"/>
              <a:t>Fare clic per modificare lo stile del titolo</a:t>
            </a:r>
            <a:endParaRPr lang="it-IT" dirty="0"/>
          </a:p>
        </p:txBody>
      </p:sp>
      <p:sp>
        <p:nvSpPr>
          <p:cNvPr id="12" name="Segnaposto numero diapositiva 6"/>
          <p:cNvSpPr>
            <a:spLocks noGrp="1"/>
          </p:cNvSpPr>
          <p:nvPr>
            <p:ph type="sldNum" sz="quarter" idx="12"/>
          </p:nvPr>
        </p:nvSpPr>
        <p:spPr>
          <a:xfrm>
            <a:off x="530040" y="4750928"/>
            <a:ext cx="660772" cy="284777"/>
          </a:xfrm>
        </p:spPr>
        <p:txBody>
          <a:bodyPr/>
          <a:lstStyle/>
          <a:p>
            <a:fld id="{F978DE44-342D-4E2C-ADD3-36DB2C90AEA2}" type="slidenum">
              <a:rPr lang="it-IT" smtClean="0"/>
              <a:pPr/>
              <a:t>‹#›</a:t>
            </a:fld>
            <a:endParaRPr lang="it-IT"/>
          </a:p>
        </p:txBody>
      </p:sp>
    </p:spTree>
    <p:extLst>
      <p:ext uri="{BB962C8B-B14F-4D97-AF65-F5344CB8AC3E}">
        <p14:creationId xmlns:p14="http://schemas.microsoft.com/office/powerpoint/2010/main" val="3902910504"/>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Image with description">
    <p:spTree>
      <p:nvGrpSpPr>
        <p:cNvPr id="1" name=""/>
        <p:cNvGrpSpPr/>
        <p:nvPr/>
      </p:nvGrpSpPr>
      <p:grpSpPr>
        <a:xfrm>
          <a:off x="0" y="0"/>
          <a:ext cx="0" cy="0"/>
          <a:chOff x="0" y="0"/>
          <a:chExt cx="0" cy="0"/>
        </a:xfrm>
      </p:grpSpPr>
      <p:sp>
        <p:nvSpPr>
          <p:cNvPr id="3" name="Segnaposto immagine 2"/>
          <p:cNvSpPr>
            <a:spLocks noGrp="1"/>
          </p:cNvSpPr>
          <p:nvPr>
            <p:ph type="pic" idx="1"/>
          </p:nvPr>
        </p:nvSpPr>
        <p:spPr>
          <a:xfrm>
            <a:off x="4727170" y="954820"/>
            <a:ext cx="3816733" cy="3576256"/>
          </a:xfrm>
        </p:spPr>
        <p:txBody>
          <a:bodyPr/>
          <a:lstStyle>
            <a:lvl1pPr marL="0" indent="0">
              <a:buNone/>
              <a:defRPr sz="2500"/>
            </a:lvl1pPr>
            <a:lvl2pPr marL="357896" indent="0">
              <a:buNone/>
              <a:defRPr sz="2200"/>
            </a:lvl2pPr>
            <a:lvl3pPr marL="715792" indent="0">
              <a:buNone/>
              <a:defRPr sz="1900"/>
            </a:lvl3pPr>
            <a:lvl4pPr marL="1073688" indent="0">
              <a:buNone/>
              <a:defRPr sz="1600"/>
            </a:lvl4pPr>
            <a:lvl5pPr marL="1431585" indent="0">
              <a:buNone/>
              <a:defRPr sz="1600"/>
            </a:lvl5pPr>
            <a:lvl6pPr marL="1789481" indent="0">
              <a:buNone/>
              <a:defRPr sz="1600"/>
            </a:lvl6pPr>
            <a:lvl7pPr marL="2147377" indent="0">
              <a:buNone/>
              <a:defRPr sz="1600"/>
            </a:lvl7pPr>
            <a:lvl8pPr marL="2505273" indent="0">
              <a:buNone/>
              <a:defRPr sz="1600"/>
            </a:lvl8pPr>
            <a:lvl9pPr marL="2863169" indent="0">
              <a:buNone/>
              <a:defRPr sz="1600"/>
            </a:lvl9pPr>
          </a:lstStyle>
          <a:p>
            <a:endParaRPr lang="it-IT" dirty="0"/>
          </a:p>
        </p:txBody>
      </p:sp>
      <p:sp>
        <p:nvSpPr>
          <p:cNvPr id="4" name="Segnaposto testo 3"/>
          <p:cNvSpPr>
            <a:spLocks noGrp="1"/>
          </p:cNvSpPr>
          <p:nvPr>
            <p:ph type="body" sz="half" idx="2"/>
          </p:nvPr>
        </p:nvSpPr>
        <p:spPr>
          <a:xfrm>
            <a:off x="537643" y="954820"/>
            <a:ext cx="3880261" cy="3576256"/>
          </a:xfrm>
        </p:spPr>
        <p:txBody>
          <a:bodyPr>
            <a:normAutofit/>
          </a:bodyPr>
          <a:lstStyle>
            <a:lvl1pPr marL="0" indent="0">
              <a:buNone/>
              <a:defRPr sz="1400"/>
            </a:lvl1pPr>
            <a:lvl2pPr marL="357896" indent="0">
              <a:buNone/>
              <a:defRPr sz="1100"/>
            </a:lvl2pPr>
            <a:lvl3pPr marL="715792" indent="0">
              <a:buNone/>
              <a:defRPr sz="900"/>
            </a:lvl3pPr>
            <a:lvl4pPr marL="1073688" indent="0">
              <a:buNone/>
              <a:defRPr sz="800"/>
            </a:lvl4pPr>
            <a:lvl5pPr marL="1431585" indent="0">
              <a:buNone/>
              <a:defRPr sz="800"/>
            </a:lvl5pPr>
            <a:lvl6pPr marL="1789481" indent="0">
              <a:buNone/>
              <a:defRPr sz="800"/>
            </a:lvl6pPr>
            <a:lvl7pPr marL="2147377" indent="0">
              <a:buNone/>
              <a:defRPr sz="800"/>
            </a:lvl7pPr>
            <a:lvl8pPr marL="2505273" indent="0">
              <a:buNone/>
              <a:defRPr sz="800"/>
            </a:lvl8pPr>
            <a:lvl9pPr marL="2863169" indent="0">
              <a:buNone/>
              <a:defRPr sz="800"/>
            </a:lvl9pPr>
          </a:lstStyle>
          <a:p>
            <a:pPr lvl="0"/>
            <a:r>
              <a:rPr lang="it-IT" dirty="0" smtClean="0"/>
              <a:t>Fare clic per modificare stili del testo dello schema</a:t>
            </a:r>
          </a:p>
        </p:txBody>
      </p:sp>
      <p:sp>
        <p:nvSpPr>
          <p:cNvPr id="8" name="Titolo 1"/>
          <p:cNvSpPr>
            <a:spLocks noGrp="1"/>
          </p:cNvSpPr>
          <p:nvPr>
            <p:ph type="title"/>
          </p:nvPr>
        </p:nvSpPr>
        <p:spPr>
          <a:xfrm>
            <a:off x="532099" y="335886"/>
            <a:ext cx="5885349" cy="315727"/>
          </a:xfrm>
        </p:spPr>
        <p:txBody>
          <a:bodyPr/>
          <a:lstStyle/>
          <a:p>
            <a:r>
              <a:rPr lang="it-IT" smtClean="0"/>
              <a:t>Fare clic per modificare lo stile del titolo</a:t>
            </a:r>
            <a:endParaRPr lang="it-IT"/>
          </a:p>
        </p:txBody>
      </p:sp>
      <p:sp>
        <p:nvSpPr>
          <p:cNvPr id="10" name="Segnaposto numero diapositiva 6"/>
          <p:cNvSpPr>
            <a:spLocks noGrp="1"/>
          </p:cNvSpPr>
          <p:nvPr>
            <p:ph type="sldNum" sz="quarter" idx="12"/>
          </p:nvPr>
        </p:nvSpPr>
        <p:spPr>
          <a:xfrm>
            <a:off x="530040" y="4750928"/>
            <a:ext cx="660772" cy="284777"/>
          </a:xfrm>
        </p:spPr>
        <p:txBody>
          <a:bodyPr/>
          <a:lstStyle/>
          <a:p>
            <a:fld id="{F978DE44-342D-4E2C-ADD3-36DB2C90AEA2}" type="slidenum">
              <a:rPr lang="it-IT" smtClean="0"/>
              <a:pPr/>
              <a:t>‹#›</a:t>
            </a:fld>
            <a:endParaRPr lang="it-IT"/>
          </a:p>
        </p:txBody>
      </p:sp>
    </p:spTree>
    <p:extLst>
      <p:ext uri="{BB962C8B-B14F-4D97-AF65-F5344CB8AC3E}">
        <p14:creationId xmlns:p14="http://schemas.microsoft.com/office/powerpoint/2010/main" val="547504725"/>
      </p:ext>
    </p:extLst>
  </p:cSld>
  <p:clrMapOvr>
    <a:masterClrMapping/>
  </p:clrMapOvr>
  <p:timing>
    <p:tnLst>
      <p:par>
        <p:cTn id="1" dur="indefinite" restart="never" nodeType="tmRoot"/>
      </p:par>
    </p:tnLst>
  </p:timing>
  <p:extLst mod="1">
    <p:ext uri="{DCECCB84-F9BA-43D5-87BE-67443E8EF086}">
      <p15:sldGuideLst xmlns="" xmlns:p15="http://schemas.microsoft.com/office/powerpoint/2012/main"/>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cSld name="Vuoto">
    <p:spTree>
      <p:nvGrpSpPr>
        <p:cNvPr id="1" name=""/>
        <p:cNvGrpSpPr/>
        <p:nvPr/>
      </p:nvGrpSpPr>
      <p:grpSpPr>
        <a:xfrm>
          <a:off x="0" y="0"/>
          <a:ext cx="0" cy="0"/>
          <a:chOff x="0" y="0"/>
          <a:chExt cx="0" cy="0"/>
        </a:xfrm>
      </p:grpSpPr>
      <p:sp>
        <p:nvSpPr>
          <p:cNvPr id="6" name="Segnaposto numero diapositiva 6"/>
          <p:cNvSpPr>
            <a:spLocks noGrp="1"/>
          </p:cNvSpPr>
          <p:nvPr>
            <p:ph type="sldNum" sz="quarter" idx="4"/>
          </p:nvPr>
        </p:nvSpPr>
        <p:spPr>
          <a:xfrm>
            <a:off x="530040" y="4750928"/>
            <a:ext cx="660772" cy="284777"/>
          </a:xfrm>
          <a:prstGeom prst="rect">
            <a:avLst/>
          </a:prstGeom>
        </p:spPr>
        <p:txBody>
          <a:bodyPr/>
          <a:lstStyle/>
          <a:p>
            <a:fld id="{F978DE44-342D-4E2C-ADD3-36DB2C90AEA2}" type="slidenum">
              <a:rPr lang="it-IT" smtClean="0"/>
              <a:pPr/>
              <a:t>‹#›</a:t>
            </a:fld>
            <a:endParaRPr lang="it-IT"/>
          </a:p>
        </p:txBody>
      </p:sp>
    </p:spTree>
    <p:extLst>
      <p:ext uri="{BB962C8B-B14F-4D97-AF65-F5344CB8AC3E}">
        <p14:creationId xmlns:p14="http://schemas.microsoft.com/office/powerpoint/2010/main" val="3096653712"/>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1_Typical Slide">
    <p:spTree>
      <p:nvGrpSpPr>
        <p:cNvPr id="1" name=""/>
        <p:cNvGrpSpPr/>
        <p:nvPr/>
      </p:nvGrpSpPr>
      <p:grpSpPr>
        <a:xfrm>
          <a:off x="0" y="0"/>
          <a:ext cx="0" cy="0"/>
          <a:chOff x="0" y="0"/>
          <a:chExt cx="0" cy="0"/>
        </a:xfrm>
      </p:grpSpPr>
      <p:sp>
        <p:nvSpPr>
          <p:cNvPr id="20" name="Title 16"/>
          <p:cNvSpPr>
            <a:spLocks noGrp="1"/>
          </p:cNvSpPr>
          <p:nvPr>
            <p:ph type="title"/>
          </p:nvPr>
        </p:nvSpPr>
        <p:spPr>
          <a:xfrm>
            <a:off x="467545" y="735546"/>
            <a:ext cx="5919192" cy="257509"/>
          </a:xfrm>
          <a:prstGeom prst="rect">
            <a:avLst/>
          </a:prstGeom>
        </p:spPr>
        <p:txBody>
          <a:bodyPr lIns="0" tIns="0" rIns="0" bIns="0"/>
          <a:lstStyle>
            <a:lvl1pPr algn="l">
              <a:defRPr sz="2000" b="1" baseline="0">
                <a:latin typeface="+mn-lt"/>
              </a:defRPr>
            </a:lvl1pPr>
          </a:lstStyle>
          <a:p>
            <a:r>
              <a:rPr lang="en-US" smtClean="0"/>
              <a:t>Click to edit Master title style</a:t>
            </a:r>
            <a:endParaRPr lang="en-GB" dirty="0"/>
          </a:p>
        </p:txBody>
      </p:sp>
      <p:sp>
        <p:nvSpPr>
          <p:cNvPr id="21" name="Text Placeholder 22"/>
          <p:cNvSpPr>
            <a:spLocks noGrp="1"/>
          </p:cNvSpPr>
          <p:nvPr>
            <p:ph type="body" sz="quarter" idx="10"/>
          </p:nvPr>
        </p:nvSpPr>
        <p:spPr>
          <a:xfrm>
            <a:off x="467544" y="1249859"/>
            <a:ext cx="7776864" cy="3590143"/>
          </a:xfrm>
          <a:prstGeom prst="rect">
            <a:avLst/>
          </a:prstGeom>
        </p:spPr>
        <p:txBody>
          <a:bodyPr lIns="0" tIns="0" rIns="0" bIns="0"/>
          <a:lstStyle>
            <a:lvl1pPr>
              <a:buNone/>
              <a:defRPr sz="2000"/>
            </a:lvl1pPr>
            <a:lvl2pPr>
              <a:defRPr sz="2000"/>
            </a:lvl2pPr>
            <a:lvl3pPr>
              <a:defRPr sz="1600" baseline="0"/>
            </a:lvl3pPr>
          </a:lstStyle>
          <a:p>
            <a:pPr lvl="0"/>
            <a:r>
              <a:rPr lang="en-US" dirty="0" smtClean="0"/>
              <a:t>Click to edit Master text styles</a:t>
            </a:r>
          </a:p>
          <a:p>
            <a:pPr lvl="1"/>
            <a:r>
              <a:rPr lang="en-US" dirty="0" smtClean="0"/>
              <a:t>Second level</a:t>
            </a:r>
          </a:p>
          <a:p>
            <a:pPr lvl="2"/>
            <a:r>
              <a:rPr lang="en-US" dirty="0" smtClean="0"/>
              <a:t>Third level</a:t>
            </a:r>
          </a:p>
        </p:txBody>
      </p:sp>
    </p:spTree>
    <p:extLst>
      <p:ext uri="{BB962C8B-B14F-4D97-AF65-F5344CB8AC3E}">
        <p14:creationId xmlns:p14="http://schemas.microsoft.com/office/powerpoint/2010/main" val="531703899"/>
      </p:ext>
    </p:extLst>
  </p:cSld>
  <p:clrMapOvr>
    <a:masterClrMapping/>
  </p:clrMapOvr>
  <p:transition spd="slow"/>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2_Typical Slide">
    <p:spTree>
      <p:nvGrpSpPr>
        <p:cNvPr id="1" name=""/>
        <p:cNvGrpSpPr/>
        <p:nvPr/>
      </p:nvGrpSpPr>
      <p:grpSpPr>
        <a:xfrm>
          <a:off x="0" y="0"/>
          <a:ext cx="0" cy="0"/>
          <a:chOff x="0" y="0"/>
          <a:chExt cx="0" cy="0"/>
        </a:xfrm>
      </p:grpSpPr>
      <p:sp>
        <p:nvSpPr>
          <p:cNvPr id="20" name="Title 16"/>
          <p:cNvSpPr>
            <a:spLocks noGrp="1"/>
          </p:cNvSpPr>
          <p:nvPr>
            <p:ph type="title"/>
          </p:nvPr>
        </p:nvSpPr>
        <p:spPr>
          <a:xfrm>
            <a:off x="467545" y="735546"/>
            <a:ext cx="5919192" cy="257509"/>
          </a:xfrm>
          <a:prstGeom prst="rect">
            <a:avLst/>
          </a:prstGeom>
        </p:spPr>
        <p:txBody>
          <a:bodyPr lIns="0" tIns="0" rIns="0" bIns="0"/>
          <a:lstStyle>
            <a:lvl1pPr algn="l">
              <a:defRPr sz="2000" b="1" baseline="0">
                <a:latin typeface="+mn-lt"/>
              </a:defRPr>
            </a:lvl1pPr>
          </a:lstStyle>
          <a:p>
            <a:r>
              <a:rPr lang="en-US" smtClean="0"/>
              <a:t>Click to edit Master title style</a:t>
            </a:r>
            <a:endParaRPr lang="en-GB" dirty="0"/>
          </a:p>
        </p:txBody>
      </p:sp>
      <p:sp>
        <p:nvSpPr>
          <p:cNvPr id="21" name="Text Placeholder 22"/>
          <p:cNvSpPr>
            <a:spLocks noGrp="1"/>
          </p:cNvSpPr>
          <p:nvPr>
            <p:ph type="body" sz="quarter" idx="10"/>
          </p:nvPr>
        </p:nvSpPr>
        <p:spPr>
          <a:xfrm>
            <a:off x="467544" y="1249859"/>
            <a:ext cx="7776864" cy="3590143"/>
          </a:xfrm>
          <a:prstGeom prst="rect">
            <a:avLst/>
          </a:prstGeom>
        </p:spPr>
        <p:txBody>
          <a:bodyPr lIns="0" tIns="0" rIns="0" bIns="0"/>
          <a:lstStyle>
            <a:lvl1pPr>
              <a:buNone/>
              <a:defRPr sz="2000"/>
            </a:lvl1pPr>
            <a:lvl2pPr>
              <a:defRPr sz="2000"/>
            </a:lvl2pPr>
            <a:lvl3pPr>
              <a:defRPr sz="1600" baseline="0"/>
            </a:lvl3pPr>
          </a:lstStyle>
          <a:p>
            <a:pPr lvl="0"/>
            <a:r>
              <a:rPr lang="en-US" dirty="0" smtClean="0"/>
              <a:t>Click to edit Master text styles</a:t>
            </a:r>
          </a:p>
          <a:p>
            <a:pPr lvl="1"/>
            <a:r>
              <a:rPr lang="en-US" dirty="0" smtClean="0"/>
              <a:t>Second level</a:t>
            </a:r>
          </a:p>
          <a:p>
            <a:pPr lvl="2"/>
            <a:r>
              <a:rPr lang="en-US" dirty="0" smtClean="0"/>
              <a:t>Third level</a:t>
            </a:r>
          </a:p>
        </p:txBody>
      </p:sp>
      <p:sp>
        <p:nvSpPr>
          <p:cNvPr id="8" name="Date Placeholder 1"/>
          <p:cNvSpPr>
            <a:spLocks noGrp="1"/>
          </p:cNvSpPr>
          <p:nvPr>
            <p:ph type="dt" sz="half" idx="11"/>
          </p:nvPr>
        </p:nvSpPr>
        <p:spPr>
          <a:xfrm>
            <a:off x="455613" y="4891088"/>
            <a:ext cx="2133600" cy="272653"/>
          </a:xfrm>
          <a:prstGeom prst="rect">
            <a:avLst/>
          </a:prstGeom>
        </p:spPr>
        <p:txBody>
          <a:bodyPr lIns="81636" tIns="40818" rIns="81636" bIns="40818"/>
          <a:lstStyle>
            <a:lvl1pPr>
              <a:defRPr sz="900">
                <a:latin typeface="Arial" charset="0"/>
              </a:defRPr>
            </a:lvl1pPr>
          </a:lstStyle>
          <a:p>
            <a:pPr>
              <a:defRPr/>
            </a:pPr>
            <a:endParaRPr lang="en-US" dirty="0"/>
          </a:p>
        </p:txBody>
      </p:sp>
      <p:sp>
        <p:nvSpPr>
          <p:cNvPr id="9" name="Footer Placeholder 2"/>
          <p:cNvSpPr>
            <a:spLocks noGrp="1"/>
          </p:cNvSpPr>
          <p:nvPr>
            <p:ph type="ftr" sz="quarter" idx="12"/>
          </p:nvPr>
        </p:nvSpPr>
        <p:spPr>
          <a:xfrm>
            <a:off x="1128733" y="4767621"/>
            <a:ext cx="1991308" cy="273269"/>
          </a:xfrm>
          <a:prstGeom prst="rect">
            <a:avLst/>
          </a:prstGeom>
        </p:spPr>
        <p:txBody>
          <a:bodyPr lIns="71579" tIns="35790" rIns="71579" bIns="35790"/>
          <a:lstStyle>
            <a:lvl1pPr>
              <a:defRPr lang="en-US" sz="900">
                <a:latin typeface="Arial" charset="0"/>
              </a:defRPr>
            </a:lvl1pPr>
          </a:lstStyle>
          <a:p>
            <a:pPr>
              <a:defRPr/>
            </a:pPr>
            <a:r>
              <a:rPr dirty="0"/>
              <a:t>RF &amp; CSS</a:t>
            </a:r>
          </a:p>
        </p:txBody>
      </p:sp>
      <p:sp>
        <p:nvSpPr>
          <p:cNvPr id="10" name="Slide Number Placeholder 3"/>
          <p:cNvSpPr>
            <a:spLocks noGrp="1"/>
          </p:cNvSpPr>
          <p:nvPr>
            <p:ph type="sldNum" sz="quarter" idx="13"/>
          </p:nvPr>
        </p:nvSpPr>
        <p:spPr/>
        <p:txBody>
          <a:bodyPr lIns="81636" tIns="40818" rIns="81636" bIns="40818"/>
          <a:lstStyle>
            <a:lvl1pPr>
              <a:defRPr lang="en-US" sz="900">
                <a:latin typeface="Arial" charset="0"/>
              </a:defRPr>
            </a:lvl1pPr>
          </a:lstStyle>
          <a:p>
            <a:pPr>
              <a:defRPr/>
            </a:pPr>
            <a:fld id="{559A5E36-BC2E-46B5-83D3-03E9D396B32A}" type="slidenum">
              <a:rPr/>
              <a:pPr>
                <a:defRPr/>
              </a:pPr>
              <a:t>‹#›</a:t>
            </a:fld>
            <a:endParaRPr dirty="0"/>
          </a:p>
        </p:txBody>
      </p:sp>
    </p:spTree>
    <p:extLst>
      <p:ext uri="{BB962C8B-B14F-4D97-AF65-F5344CB8AC3E}">
        <p14:creationId xmlns:p14="http://schemas.microsoft.com/office/powerpoint/2010/main" val="2285229138"/>
      </p:ext>
    </p:extLst>
  </p:cSld>
  <p:clrMapOvr>
    <a:masterClrMapping/>
  </p:clrMapOvr>
  <p:transition spd="med">
    <p:fade/>
  </p:transition>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9.xml"/><Relationship Id="rId13" Type="http://schemas.openxmlformats.org/officeDocument/2006/relationships/slideLayout" Target="../slideLayouts/slideLayout14.xml"/><Relationship Id="rId3" Type="http://schemas.openxmlformats.org/officeDocument/2006/relationships/slideLayout" Target="../slideLayouts/slideLayout4.xml"/><Relationship Id="rId7" Type="http://schemas.openxmlformats.org/officeDocument/2006/relationships/slideLayout" Target="../slideLayouts/slideLayout8.xml"/><Relationship Id="rId12" Type="http://schemas.openxmlformats.org/officeDocument/2006/relationships/slideLayout" Target="../slideLayouts/slideLayout13.xml"/><Relationship Id="rId17" Type="http://schemas.openxmlformats.org/officeDocument/2006/relationships/image" Target="../media/image2.jpeg"/><Relationship Id="rId2" Type="http://schemas.openxmlformats.org/officeDocument/2006/relationships/slideLayout" Target="../slideLayouts/slideLayout3.xml"/><Relationship Id="rId16" Type="http://schemas.openxmlformats.org/officeDocument/2006/relationships/theme" Target="../theme/theme2.xml"/><Relationship Id="rId1" Type="http://schemas.openxmlformats.org/officeDocument/2006/relationships/slideLayout" Target="../slideLayouts/slideLayout2.xml"/><Relationship Id="rId6" Type="http://schemas.openxmlformats.org/officeDocument/2006/relationships/slideLayout" Target="../slideLayouts/slideLayout7.xml"/><Relationship Id="rId11" Type="http://schemas.openxmlformats.org/officeDocument/2006/relationships/slideLayout" Target="../slideLayouts/slideLayout12.xml"/><Relationship Id="rId5" Type="http://schemas.openxmlformats.org/officeDocument/2006/relationships/slideLayout" Target="../slideLayouts/slideLayout6.xml"/><Relationship Id="rId15" Type="http://schemas.openxmlformats.org/officeDocument/2006/relationships/slideLayout" Target="../slideLayouts/slideLayout16.xml"/><Relationship Id="rId10" Type="http://schemas.openxmlformats.org/officeDocument/2006/relationships/slideLayout" Target="../slideLayouts/slideLayout11.xml"/><Relationship Id="rId4" Type="http://schemas.openxmlformats.org/officeDocument/2006/relationships/slideLayout" Target="../slideLayouts/slideLayout5.xml"/><Relationship Id="rId9" Type="http://schemas.openxmlformats.org/officeDocument/2006/relationships/slideLayout" Target="../slideLayouts/slideLayout10.xml"/><Relationship Id="rId14"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9.xml"/><Relationship Id="rId7" Type="http://schemas.openxmlformats.org/officeDocument/2006/relationships/image" Target="../media/image3.jpeg"/><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theme" Target="../theme/theme3.xml"/><Relationship Id="rId5" Type="http://schemas.openxmlformats.org/officeDocument/2006/relationships/slideLayout" Target="../slideLayouts/slideLayout21.xml"/><Relationship Id="rId4"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3" cstate="print"/>
          <a:srcRect/>
          <a:stretch>
            <a:fillRect/>
          </a:stretch>
        </a:blipFill>
        <a:effectLst/>
      </p:bgPr>
    </p:bg>
    <p:spTree>
      <p:nvGrpSpPr>
        <p:cNvPr id="1" name=""/>
        <p:cNvGrpSpPr/>
        <p:nvPr/>
      </p:nvGrpSpPr>
      <p:grpSpPr>
        <a:xfrm>
          <a:off x="0" y="0"/>
          <a:ext cx="0" cy="0"/>
          <a:chOff x="0" y="0"/>
          <a:chExt cx="0" cy="0"/>
        </a:xfrm>
      </p:grpSpPr>
      <p:sp>
        <p:nvSpPr>
          <p:cNvPr id="2" name="Segnaposto titolo 1"/>
          <p:cNvSpPr>
            <a:spLocks noGrp="1" noChangeAspect="1"/>
          </p:cNvSpPr>
          <p:nvPr>
            <p:ph type="title"/>
          </p:nvPr>
        </p:nvSpPr>
        <p:spPr>
          <a:xfrm>
            <a:off x="3645720" y="1371744"/>
            <a:ext cx="4067282" cy="1302705"/>
          </a:xfrm>
          <a:prstGeom prst="rect">
            <a:avLst/>
          </a:prstGeom>
        </p:spPr>
        <p:txBody>
          <a:bodyPr vert="horz" lIns="0" tIns="0" rIns="0" bIns="0" rtlCol="0" anchor="b" anchorCtr="0">
            <a:noAutofit/>
          </a:bodyPr>
          <a:lstStyle/>
          <a:p>
            <a:r>
              <a:rPr lang="it-IT" dirty="0" smtClean="0"/>
              <a:t>Fare clic per modificare lo stile del titolo</a:t>
            </a:r>
            <a:endParaRPr lang="it-IT" dirty="0"/>
          </a:p>
        </p:txBody>
      </p:sp>
      <p:sp>
        <p:nvSpPr>
          <p:cNvPr id="4" name="Segnaposto testo 2"/>
          <p:cNvSpPr>
            <a:spLocks noGrp="1" noChangeAspect="1"/>
          </p:cNvSpPr>
          <p:nvPr>
            <p:ph type="body" idx="1"/>
          </p:nvPr>
        </p:nvSpPr>
        <p:spPr>
          <a:xfrm>
            <a:off x="3648097" y="2890384"/>
            <a:ext cx="4064905" cy="637267"/>
          </a:xfrm>
          <a:prstGeom prst="rect">
            <a:avLst/>
          </a:prstGeom>
        </p:spPr>
        <p:txBody>
          <a:bodyPr vert="horz" lIns="0" tIns="28181" rIns="0" bIns="0" rtlCol="0">
            <a:noAutofit/>
          </a:bodyPr>
          <a:lstStyle/>
          <a:p>
            <a:pPr lvl="0"/>
            <a:r>
              <a:rPr lang="it-IT" dirty="0" smtClean="0"/>
              <a:t>Fare clic per modificare stili del testo dello schema</a:t>
            </a:r>
          </a:p>
        </p:txBody>
      </p:sp>
    </p:spTree>
    <p:extLst>
      <p:ext uri="{BB962C8B-B14F-4D97-AF65-F5344CB8AC3E}">
        <p14:creationId xmlns:p14="http://schemas.microsoft.com/office/powerpoint/2010/main" val="2172799338"/>
      </p:ext>
    </p:extLst>
  </p:cSld>
  <p:clrMap bg1="lt1" tx1="dk1" bg2="lt2" tx2="dk2" accent1="accent1" accent2="accent2" accent3="accent3" accent4="accent4" accent5="accent5" accent6="accent6" hlink="hlink" folHlink="folHlink"/>
  <p:sldLayoutIdLst>
    <p:sldLayoutId id="2147483687" r:id="rId1"/>
  </p:sldLayoutIdLst>
  <p:timing>
    <p:tnLst>
      <p:par>
        <p:cTn id="1" dur="indefinite" restart="never" nodeType="tmRoot"/>
      </p:par>
    </p:tnLst>
  </p:timing>
  <p:hf hdr="0" ftr="0" dt="0"/>
  <p:txStyles>
    <p:titleStyle>
      <a:lvl1pPr algn="l" defTabSz="715792" rtl="0" eaLnBrk="1" latinLnBrk="0" hangingPunct="1">
        <a:lnSpc>
          <a:spcPct val="90000"/>
        </a:lnSpc>
        <a:spcBef>
          <a:spcPct val="0"/>
        </a:spcBef>
        <a:buNone/>
        <a:defRPr sz="2300" kern="1200">
          <a:solidFill>
            <a:schemeClr val="tx1"/>
          </a:solidFill>
          <a:latin typeface="Arial"/>
          <a:ea typeface="+mj-ea"/>
          <a:cs typeface="+mj-cs"/>
        </a:defRPr>
      </a:lvl1pPr>
    </p:titleStyle>
    <p:bodyStyle>
      <a:lvl1pPr marL="0" indent="0" algn="l" defTabSz="715792" rtl="0" eaLnBrk="1" latinLnBrk="0" hangingPunct="1">
        <a:lnSpc>
          <a:spcPct val="50000"/>
        </a:lnSpc>
        <a:spcBef>
          <a:spcPts val="470"/>
        </a:spcBef>
        <a:buFont typeface="Arial" panose="020B0604020202020204" pitchFamily="34" charset="0"/>
        <a:buNone/>
        <a:defRPr sz="900" kern="1200">
          <a:solidFill>
            <a:schemeClr val="tx2"/>
          </a:solidFill>
          <a:latin typeface="Arial"/>
          <a:ea typeface="+mn-ea"/>
          <a:cs typeface="+mn-cs"/>
        </a:defRPr>
      </a:lvl1pPr>
      <a:lvl2pPr marL="536844" indent="-178948" algn="l" defTabSz="715792" rtl="0" eaLnBrk="1" latinLnBrk="0" hangingPunct="1">
        <a:lnSpc>
          <a:spcPct val="90000"/>
        </a:lnSpc>
        <a:spcBef>
          <a:spcPts val="391"/>
        </a:spcBef>
        <a:buFont typeface="Arial" panose="020B0604020202020204" pitchFamily="34" charset="0"/>
        <a:buChar char="•"/>
        <a:defRPr sz="1900" kern="1200">
          <a:solidFill>
            <a:schemeClr val="tx1"/>
          </a:solidFill>
          <a:latin typeface="+mn-lt"/>
          <a:ea typeface="+mn-ea"/>
          <a:cs typeface="+mn-cs"/>
        </a:defRPr>
      </a:lvl2pPr>
      <a:lvl3pPr marL="894740" indent="-178948" algn="l" defTabSz="715792" rtl="0" eaLnBrk="1" latinLnBrk="0" hangingPunct="1">
        <a:lnSpc>
          <a:spcPct val="90000"/>
        </a:lnSpc>
        <a:spcBef>
          <a:spcPts val="391"/>
        </a:spcBef>
        <a:buFont typeface="Arial" panose="020B0604020202020204" pitchFamily="34" charset="0"/>
        <a:buChar char="•"/>
        <a:defRPr sz="1600" kern="1200">
          <a:solidFill>
            <a:schemeClr val="tx1"/>
          </a:solidFill>
          <a:latin typeface="+mn-lt"/>
          <a:ea typeface="+mn-ea"/>
          <a:cs typeface="+mn-cs"/>
        </a:defRPr>
      </a:lvl3pPr>
      <a:lvl4pPr marL="1252637" indent="-178948" algn="l" defTabSz="715792" rtl="0" eaLnBrk="1" latinLnBrk="0" hangingPunct="1">
        <a:lnSpc>
          <a:spcPct val="90000"/>
        </a:lnSpc>
        <a:spcBef>
          <a:spcPts val="391"/>
        </a:spcBef>
        <a:buFont typeface="Arial" panose="020B0604020202020204" pitchFamily="34" charset="0"/>
        <a:buChar char="•"/>
        <a:defRPr sz="1400" kern="1200">
          <a:solidFill>
            <a:schemeClr val="tx1"/>
          </a:solidFill>
          <a:latin typeface="+mn-lt"/>
          <a:ea typeface="+mn-ea"/>
          <a:cs typeface="+mn-cs"/>
        </a:defRPr>
      </a:lvl4pPr>
      <a:lvl5pPr marL="1610533" indent="-178948" algn="l" defTabSz="715792" rtl="0" eaLnBrk="1" latinLnBrk="0" hangingPunct="1">
        <a:lnSpc>
          <a:spcPct val="90000"/>
        </a:lnSpc>
        <a:spcBef>
          <a:spcPts val="391"/>
        </a:spcBef>
        <a:buFont typeface="Arial" panose="020B0604020202020204" pitchFamily="34" charset="0"/>
        <a:buChar char="•"/>
        <a:defRPr sz="1400" kern="1200">
          <a:solidFill>
            <a:schemeClr val="tx1"/>
          </a:solidFill>
          <a:latin typeface="+mn-lt"/>
          <a:ea typeface="+mn-ea"/>
          <a:cs typeface="+mn-cs"/>
        </a:defRPr>
      </a:lvl5pPr>
      <a:lvl6pPr marL="1968429" indent="-178948" algn="l" defTabSz="715792" rtl="0" eaLnBrk="1" latinLnBrk="0" hangingPunct="1">
        <a:lnSpc>
          <a:spcPct val="90000"/>
        </a:lnSpc>
        <a:spcBef>
          <a:spcPts val="391"/>
        </a:spcBef>
        <a:buFont typeface="Arial" panose="020B0604020202020204" pitchFamily="34" charset="0"/>
        <a:buChar char="•"/>
        <a:defRPr sz="1400" kern="1200">
          <a:solidFill>
            <a:schemeClr val="tx1"/>
          </a:solidFill>
          <a:latin typeface="+mn-lt"/>
          <a:ea typeface="+mn-ea"/>
          <a:cs typeface="+mn-cs"/>
        </a:defRPr>
      </a:lvl6pPr>
      <a:lvl7pPr marL="2326325" indent="-178948" algn="l" defTabSz="715792" rtl="0" eaLnBrk="1" latinLnBrk="0" hangingPunct="1">
        <a:lnSpc>
          <a:spcPct val="90000"/>
        </a:lnSpc>
        <a:spcBef>
          <a:spcPts val="391"/>
        </a:spcBef>
        <a:buFont typeface="Arial" panose="020B0604020202020204" pitchFamily="34" charset="0"/>
        <a:buChar char="•"/>
        <a:defRPr sz="1400" kern="1200">
          <a:solidFill>
            <a:schemeClr val="tx1"/>
          </a:solidFill>
          <a:latin typeface="+mn-lt"/>
          <a:ea typeface="+mn-ea"/>
          <a:cs typeface="+mn-cs"/>
        </a:defRPr>
      </a:lvl7pPr>
      <a:lvl8pPr marL="2684221" indent="-178948" algn="l" defTabSz="715792" rtl="0" eaLnBrk="1" latinLnBrk="0" hangingPunct="1">
        <a:lnSpc>
          <a:spcPct val="90000"/>
        </a:lnSpc>
        <a:spcBef>
          <a:spcPts val="391"/>
        </a:spcBef>
        <a:buFont typeface="Arial" panose="020B0604020202020204" pitchFamily="34" charset="0"/>
        <a:buChar char="•"/>
        <a:defRPr sz="1400" kern="1200">
          <a:solidFill>
            <a:schemeClr val="tx1"/>
          </a:solidFill>
          <a:latin typeface="+mn-lt"/>
          <a:ea typeface="+mn-ea"/>
          <a:cs typeface="+mn-cs"/>
        </a:defRPr>
      </a:lvl8pPr>
      <a:lvl9pPr marL="3042117" indent="-178948" algn="l" defTabSz="715792" rtl="0" eaLnBrk="1" latinLnBrk="0" hangingPunct="1">
        <a:lnSpc>
          <a:spcPct val="90000"/>
        </a:lnSpc>
        <a:spcBef>
          <a:spcPts val="391"/>
        </a:spcBef>
        <a:buFont typeface="Arial" panose="020B0604020202020204" pitchFamily="34" charset="0"/>
        <a:buChar char="•"/>
        <a:defRPr sz="1400" kern="1200">
          <a:solidFill>
            <a:schemeClr val="tx1"/>
          </a:solidFill>
          <a:latin typeface="+mn-lt"/>
          <a:ea typeface="+mn-ea"/>
          <a:cs typeface="+mn-cs"/>
        </a:defRPr>
      </a:lvl9pPr>
    </p:bodyStyle>
    <p:otherStyle>
      <a:defPPr>
        <a:defRPr lang="it-IT"/>
      </a:defPPr>
      <a:lvl1pPr marL="0" algn="l" defTabSz="715792" rtl="0" eaLnBrk="1" latinLnBrk="0" hangingPunct="1">
        <a:defRPr sz="1400" kern="1200">
          <a:solidFill>
            <a:schemeClr val="tx1"/>
          </a:solidFill>
          <a:latin typeface="+mn-lt"/>
          <a:ea typeface="+mn-ea"/>
          <a:cs typeface="+mn-cs"/>
        </a:defRPr>
      </a:lvl1pPr>
      <a:lvl2pPr marL="357896" algn="l" defTabSz="715792" rtl="0" eaLnBrk="1" latinLnBrk="0" hangingPunct="1">
        <a:defRPr sz="1400" kern="1200">
          <a:solidFill>
            <a:schemeClr val="tx1"/>
          </a:solidFill>
          <a:latin typeface="+mn-lt"/>
          <a:ea typeface="+mn-ea"/>
          <a:cs typeface="+mn-cs"/>
        </a:defRPr>
      </a:lvl2pPr>
      <a:lvl3pPr marL="715792" algn="l" defTabSz="715792" rtl="0" eaLnBrk="1" latinLnBrk="0" hangingPunct="1">
        <a:defRPr sz="1400" kern="1200">
          <a:solidFill>
            <a:schemeClr val="tx1"/>
          </a:solidFill>
          <a:latin typeface="+mn-lt"/>
          <a:ea typeface="+mn-ea"/>
          <a:cs typeface="+mn-cs"/>
        </a:defRPr>
      </a:lvl3pPr>
      <a:lvl4pPr marL="1073688" algn="l" defTabSz="715792" rtl="0" eaLnBrk="1" latinLnBrk="0" hangingPunct="1">
        <a:defRPr sz="1400" kern="1200">
          <a:solidFill>
            <a:schemeClr val="tx1"/>
          </a:solidFill>
          <a:latin typeface="+mn-lt"/>
          <a:ea typeface="+mn-ea"/>
          <a:cs typeface="+mn-cs"/>
        </a:defRPr>
      </a:lvl4pPr>
      <a:lvl5pPr marL="1431585" algn="l" defTabSz="715792" rtl="0" eaLnBrk="1" latinLnBrk="0" hangingPunct="1">
        <a:defRPr sz="1400" kern="1200">
          <a:solidFill>
            <a:schemeClr val="tx1"/>
          </a:solidFill>
          <a:latin typeface="+mn-lt"/>
          <a:ea typeface="+mn-ea"/>
          <a:cs typeface="+mn-cs"/>
        </a:defRPr>
      </a:lvl5pPr>
      <a:lvl6pPr marL="1789481" algn="l" defTabSz="715792" rtl="0" eaLnBrk="1" latinLnBrk="0" hangingPunct="1">
        <a:defRPr sz="1400" kern="1200">
          <a:solidFill>
            <a:schemeClr val="tx1"/>
          </a:solidFill>
          <a:latin typeface="+mn-lt"/>
          <a:ea typeface="+mn-ea"/>
          <a:cs typeface="+mn-cs"/>
        </a:defRPr>
      </a:lvl6pPr>
      <a:lvl7pPr marL="2147377" algn="l" defTabSz="715792" rtl="0" eaLnBrk="1" latinLnBrk="0" hangingPunct="1">
        <a:defRPr sz="1400" kern="1200">
          <a:solidFill>
            <a:schemeClr val="tx1"/>
          </a:solidFill>
          <a:latin typeface="+mn-lt"/>
          <a:ea typeface="+mn-ea"/>
          <a:cs typeface="+mn-cs"/>
        </a:defRPr>
      </a:lvl7pPr>
      <a:lvl8pPr marL="2505273" algn="l" defTabSz="715792" rtl="0" eaLnBrk="1" latinLnBrk="0" hangingPunct="1">
        <a:defRPr sz="1400" kern="1200">
          <a:solidFill>
            <a:schemeClr val="tx1"/>
          </a:solidFill>
          <a:latin typeface="+mn-lt"/>
          <a:ea typeface="+mn-ea"/>
          <a:cs typeface="+mn-cs"/>
        </a:defRPr>
      </a:lvl8pPr>
      <a:lvl9pPr marL="2863169" algn="l" defTabSz="715792" rtl="0" eaLnBrk="1" latinLnBrk="0" hangingPunct="1">
        <a:defRPr sz="1400" kern="1200">
          <a:solidFill>
            <a:schemeClr val="tx1"/>
          </a:solidFill>
          <a:latin typeface="+mn-lt"/>
          <a:ea typeface="+mn-ea"/>
          <a:cs typeface="+mn-cs"/>
        </a:defRPr>
      </a:lvl9pPr>
    </p:otherStyle>
  </p:txStyles>
  <p:extLst mod="1">
    <p:ext uri="{27BBF7A9-308A-43DC-89C8-2F10F3537804}">
      <p15:sldGuideLst xmlns="" xmlns:p15="http://schemas.microsoft.com/office/powerpoint/2012/main"/>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7" cstate="print"/>
          <a:srcRect/>
          <a:stretch>
            <a:fillRect/>
          </a:stretch>
        </a:blipFill>
        <a:effectLst/>
      </p:bgPr>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532099" y="335886"/>
            <a:ext cx="5885349" cy="315727"/>
          </a:xfrm>
          <a:prstGeom prst="rect">
            <a:avLst/>
          </a:prstGeom>
        </p:spPr>
        <p:txBody>
          <a:bodyPr vert="horz" lIns="84542" tIns="35790" rIns="84542" bIns="35790" rtlCol="0" anchor="b" anchorCtr="0">
            <a:normAutofit/>
          </a:bodyPr>
          <a:lstStyle/>
          <a:p>
            <a:r>
              <a:rPr lang="it-IT" dirty="0" smtClean="0"/>
              <a:t>Fare clic per modificare lo stile del titolo</a:t>
            </a:r>
            <a:endParaRPr lang="it-IT" dirty="0"/>
          </a:p>
        </p:txBody>
      </p:sp>
      <p:sp>
        <p:nvSpPr>
          <p:cNvPr id="3" name="Segnaposto testo 2"/>
          <p:cNvSpPr>
            <a:spLocks noGrp="1"/>
          </p:cNvSpPr>
          <p:nvPr>
            <p:ph type="body" idx="1"/>
          </p:nvPr>
        </p:nvSpPr>
        <p:spPr>
          <a:xfrm>
            <a:off x="537643" y="954820"/>
            <a:ext cx="8006260" cy="3576256"/>
          </a:xfrm>
          <a:prstGeom prst="rect">
            <a:avLst/>
          </a:prstGeom>
        </p:spPr>
        <p:txBody>
          <a:bodyPr vert="horz" lIns="0" tIns="35790" rIns="0" bIns="35790" rtlCol="0">
            <a:normAutofit/>
          </a:bodyPr>
          <a:lstStyle/>
          <a:p>
            <a:pPr lvl="0"/>
            <a:r>
              <a:rPr lang="it-IT" dirty="0" smtClean="0"/>
              <a:t>Fare clic per modificare stili del testo dello schema</a:t>
            </a:r>
          </a:p>
          <a:p>
            <a:pPr lvl="1"/>
            <a:r>
              <a:rPr lang="it-IT" dirty="0" smtClean="0"/>
              <a:t>Secondo livello</a:t>
            </a:r>
          </a:p>
          <a:p>
            <a:pPr lvl="2"/>
            <a:r>
              <a:rPr lang="it-IT" dirty="0" smtClean="0"/>
              <a:t>Terzo livello</a:t>
            </a:r>
          </a:p>
          <a:p>
            <a:pPr lvl="3"/>
            <a:r>
              <a:rPr lang="it-IT" dirty="0" smtClean="0"/>
              <a:t>Quarto livello</a:t>
            </a:r>
          </a:p>
          <a:p>
            <a:pPr lvl="4"/>
            <a:r>
              <a:rPr lang="it-IT" dirty="0" smtClean="0"/>
              <a:t>Quinto livello</a:t>
            </a:r>
            <a:endParaRPr lang="it-IT" dirty="0"/>
          </a:p>
        </p:txBody>
      </p:sp>
      <p:sp>
        <p:nvSpPr>
          <p:cNvPr id="8" name="Segnaposto numero diapositiva 6"/>
          <p:cNvSpPr>
            <a:spLocks noGrp="1"/>
          </p:cNvSpPr>
          <p:nvPr>
            <p:ph type="sldNum" sz="quarter" idx="4"/>
          </p:nvPr>
        </p:nvSpPr>
        <p:spPr>
          <a:xfrm>
            <a:off x="530040" y="4750928"/>
            <a:ext cx="660772" cy="284777"/>
          </a:xfrm>
          <a:prstGeom prst="rect">
            <a:avLst/>
          </a:prstGeom>
        </p:spPr>
        <p:txBody>
          <a:bodyPr lIns="71579" tIns="35790" rIns="71579" bIns="35790"/>
          <a:lstStyle/>
          <a:p>
            <a:fld id="{F978DE44-342D-4E2C-ADD3-36DB2C90AEA2}" type="slidenum">
              <a:rPr lang="it-IT" smtClean="0"/>
              <a:pPr/>
              <a:t>‹#›</a:t>
            </a:fld>
            <a:endParaRPr lang="it-IT"/>
          </a:p>
        </p:txBody>
      </p:sp>
    </p:spTree>
    <p:extLst>
      <p:ext uri="{BB962C8B-B14F-4D97-AF65-F5344CB8AC3E}">
        <p14:creationId xmlns:p14="http://schemas.microsoft.com/office/powerpoint/2010/main" val="2612071690"/>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2" r:id="rId3"/>
    <p:sldLayoutId id="2147483693" r:id="rId4"/>
    <p:sldLayoutId id="2147483697" r:id="rId5"/>
    <p:sldLayoutId id="2147483709" r:id="rId6"/>
    <p:sldLayoutId id="2147483710" r:id="rId7"/>
    <p:sldLayoutId id="2147483712" r:id="rId8"/>
    <p:sldLayoutId id="2147483713" r:id="rId9"/>
    <p:sldLayoutId id="2147483716" r:id="rId10"/>
    <p:sldLayoutId id="2147483717" r:id="rId11"/>
    <p:sldLayoutId id="2147483718" r:id="rId12"/>
    <p:sldLayoutId id="2147483719" r:id="rId13"/>
    <p:sldLayoutId id="2147483720" r:id="rId14"/>
    <p:sldLayoutId id="2147483722" r:id="rId15"/>
  </p:sldLayoutIdLst>
  <p:timing>
    <p:tnLst>
      <p:par>
        <p:cTn id="1" dur="indefinite" restart="never" nodeType="tmRoot"/>
      </p:par>
    </p:tnLst>
  </p:timing>
  <p:hf hdr="0" ftr="0" dt="0"/>
  <p:txStyles>
    <p:titleStyle>
      <a:lvl1pPr marL="402633" indent="-402633" algn="l" defTabSz="715792" rtl="0" eaLnBrk="1" latinLnBrk="0" hangingPunct="1">
        <a:lnSpc>
          <a:spcPct val="90000"/>
        </a:lnSpc>
        <a:spcBef>
          <a:spcPct val="0"/>
        </a:spcBef>
        <a:buClr>
          <a:schemeClr val="bg1"/>
        </a:buClr>
        <a:buFont typeface="+mj-lt"/>
        <a:buAutoNum type="arabicPeriod"/>
        <a:defRPr lang="it-IT" sz="1400" kern="1200" dirty="0">
          <a:solidFill>
            <a:schemeClr val="bg2">
              <a:lumMod val="50000"/>
            </a:schemeClr>
          </a:solidFill>
          <a:latin typeface="Arial"/>
          <a:ea typeface="+mj-ea"/>
          <a:cs typeface="+mj-cs"/>
        </a:defRPr>
      </a:lvl1pPr>
    </p:titleStyle>
    <p:bodyStyle>
      <a:lvl1pPr marL="0" indent="0" algn="l" defTabSz="715792" rtl="0" eaLnBrk="1" latinLnBrk="0" hangingPunct="1">
        <a:lnSpc>
          <a:spcPct val="90000"/>
        </a:lnSpc>
        <a:spcBef>
          <a:spcPts val="783"/>
        </a:spcBef>
        <a:buFont typeface="Wingdings" panose="05000000000000000000" pitchFamily="2" charset="2"/>
        <a:buNone/>
        <a:defRPr sz="1400" kern="1200">
          <a:solidFill>
            <a:schemeClr val="tx1"/>
          </a:solidFill>
          <a:latin typeface="Arial"/>
          <a:ea typeface="+mn-ea"/>
          <a:cs typeface="+mn-cs"/>
        </a:defRPr>
      </a:lvl1pPr>
      <a:lvl2pPr marL="357896" indent="0" algn="l" defTabSz="715792" rtl="0" eaLnBrk="1" latinLnBrk="0" hangingPunct="1">
        <a:lnSpc>
          <a:spcPct val="90000"/>
        </a:lnSpc>
        <a:spcBef>
          <a:spcPts val="391"/>
        </a:spcBef>
        <a:buFont typeface="Wingdings" panose="05000000000000000000" pitchFamily="2" charset="2"/>
        <a:buNone/>
        <a:defRPr sz="1300" kern="1200">
          <a:solidFill>
            <a:schemeClr val="tx1"/>
          </a:solidFill>
          <a:latin typeface="Arial"/>
          <a:ea typeface="+mn-ea"/>
          <a:cs typeface="+mn-cs"/>
        </a:defRPr>
      </a:lvl2pPr>
      <a:lvl3pPr marL="715792" indent="0" algn="l" defTabSz="715792" rtl="0" eaLnBrk="1" latinLnBrk="0" hangingPunct="1">
        <a:lnSpc>
          <a:spcPct val="90000"/>
        </a:lnSpc>
        <a:spcBef>
          <a:spcPts val="391"/>
        </a:spcBef>
        <a:buFont typeface="Wingdings" panose="05000000000000000000" pitchFamily="2" charset="2"/>
        <a:buNone/>
        <a:defRPr sz="1100" kern="1200">
          <a:solidFill>
            <a:schemeClr val="tx1"/>
          </a:solidFill>
          <a:latin typeface="Arial"/>
          <a:ea typeface="+mn-ea"/>
          <a:cs typeface="+mn-cs"/>
        </a:defRPr>
      </a:lvl3pPr>
      <a:lvl4pPr marL="1073688" indent="0" algn="l" defTabSz="715792" rtl="0" eaLnBrk="1" latinLnBrk="0" hangingPunct="1">
        <a:lnSpc>
          <a:spcPct val="90000"/>
        </a:lnSpc>
        <a:spcBef>
          <a:spcPts val="391"/>
        </a:spcBef>
        <a:buFont typeface="Wingdings" panose="05000000000000000000" pitchFamily="2" charset="2"/>
        <a:buNone/>
        <a:defRPr sz="900" kern="1200">
          <a:solidFill>
            <a:schemeClr val="tx1"/>
          </a:solidFill>
          <a:latin typeface="Arial"/>
          <a:ea typeface="+mn-ea"/>
          <a:cs typeface="+mn-cs"/>
        </a:defRPr>
      </a:lvl4pPr>
      <a:lvl5pPr marL="1431585" indent="0" algn="l" defTabSz="715792" rtl="0" eaLnBrk="1" latinLnBrk="0" hangingPunct="1">
        <a:lnSpc>
          <a:spcPct val="90000"/>
        </a:lnSpc>
        <a:spcBef>
          <a:spcPts val="391"/>
        </a:spcBef>
        <a:buFont typeface="Wingdings" panose="05000000000000000000" pitchFamily="2" charset="2"/>
        <a:buNone/>
        <a:defRPr sz="900" kern="1200">
          <a:solidFill>
            <a:schemeClr val="tx1"/>
          </a:solidFill>
          <a:latin typeface="Arial"/>
          <a:ea typeface="+mn-ea"/>
          <a:cs typeface="+mn-cs"/>
        </a:defRPr>
      </a:lvl5pPr>
      <a:lvl6pPr marL="1968429" indent="-178948" algn="l" defTabSz="715792" rtl="0" eaLnBrk="1" latinLnBrk="0" hangingPunct="1">
        <a:lnSpc>
          <a:spcPct val="90000"/>
        </a:lnSpc>
        <a:spcBef>
          <a:spcPts val="391"/>
        </a:spcBef>
        <a:buFont typeface="Arial" panose="020B0604020202020204" pitchFamily="34" charset="0"/>
        <a:buChar char="•"/>
        <a:defRPr sz="1400" kern="1200">
          <a:solidFill>
            <a:schemeClr val="tx1"/>
          </a:solidFill>
          <a:latin typeface="+mn-lt"/>
          <a:ea typeface="+mn-ea"/>
          <a:cs typeface="+mn-cs"/>
        </a:defRPr>
      </a:lvl6pPr>
      <a:lvl7pPr marL="2326325" indent="-178948" algn="l" defTabSz="715792" rtl="0" eaLnBrk="1" latinLnBrk="0" hangingPunct="1">
        <a:lnSpc>
          <a:spcPct val="90000"/>
        </a:lnSpc>
        <a:spcBef>
          <a:spcPts val="391"/>
        </a:spcBef>
        <a:buFont typeface="Arial" panose="020B0604020202020204" pitchFamily="34" charset="0"/>
        <a:buChar char="•"/>
        <a:defRPr sz="1400" kern="1200">
          <a:solidFill>
            <a:schemeClr val="tx1"/>
          </a:solidFill>
          <a:latin typeface="+mn-lt"/>
          <a:ea typeface="+mn-ea"/>
          <a:cs typeface="+mn-cs"/>
        </a:defRPr>
      </a:lvl7pPr>
      <a:lvl8pPr marL="2684221" indent="-178948" algn="l" defTabSz="715792" rtl="0" eaLnBrk="1" latinLnBrk="0" hangingPunct="1">
        <a:lnSpc>
          <a:spcPct val="90000"/>
        </a:lnSpc>
        <a:spcBef>
          <a:spcPts val="391"/>
        </a:spcBef>
        <a:buFont typeface="Arial" panose="020B0604020202020204" pitchFamily="34" charset="0"/>
        <a:buChar char="•"/>
        <a:defRPr sz="1400" kern="1200">
          <a:solidFill>
            <a:schemeClr val="tx1"/>
          </a:solidFill>
          <a:latin typeface="+mn-lt"/>
          <a:ea typeface="+mn-ea"/>
          <a:cs typeface="+mn-cs"/>
        </a:defRPr>
      </a:lvl8pPr>
      <a:lvl9pPr marL="3042117" indent="-178948" algn="l" defTabSz="715792" rtl="0" eaLnBrk="1" latinLnBrk="0" hangingPunct="1">
        <a:lnSpc>
          <a:spcPct val="90000"/>
        </a:lnSpc>
        <a:spcBef>
          <a:spcPts val="391"/>
        </a:spcBef>
        <a:buFont typeface="Arial" panose="020B0604020202020204" pitchFamily="34" charset="0"/>
        <a:buChar char="•"/>
        <a:defRPr sz="1400" kern="1200">
          <a:solidFill>
            <a:schemeClr val="tx1"/>
          </a:solidFill>
          <a:latin typeface="+mn-lt"/>
          <a:ea typeface="+mn-ea"/>
          <a:cs typeface="+mn-cs"/>
        </a:defRPr>
      </a:lvl9pPr>
    </p:bodyStyle>
    <p:otherStyle>
      <a:defPPr>
        <a:defRPr lang="it-IT"/>
      </a:defPPr>
      <a:lvl1pPr marL="0" algn="l" defTabSz="715792" rtl="0" eaLnBrk="1" latinLnBrk="0" hangingPunct="1">
        <a:defRPr sz="1400" kern="1200">
          <a:solidFill>
            <a:schemeClr val="tx1"/>
          </a:solidFill>
          <a:latin typeface="+mn-lt"/>
          <a:ea typeface="+mn-ea"/>
          <a:cs typeface="+mn-cs"/>
        </a:defRPr>
      </a:lvl1pPr>
      <a:lvl2pPr marL="357896" algn="l" defTabSz="715792" rtl="0" eaLnBrk="1" latinLnBrk="0" hangingPunct="1">
        <a:defRPr sz="1400" kern="1200">
          <a:solidFill>
            <a:schemeClr val="tx1"/>
          </a:solidFill>
          <a:latin typeface="+mn-lt"/>
          <a:ea typeface="+mn-ea"/>
          <a:cs typeface="+mn-cs"/>
        </a:defRPr>
      </a:lvl2pPr>
      <a:lvl3pPr marL="715792" algn="l" defTabSz="715792" rtl="0" eaLnBrk="1" latinLnBrk="0" hangingPunct="1">
        <a:defRPr sz="1400" kern="1200">
          <a:solidFill>
            <a:schemeClr val="tx1"/>
          </a:solidFill>
          <a:latin typeface="+mn-lt"/>
          <a:ea typeface="+mn-ea"/>
          <a:cs typeface="+mn-cs"/>
        </a:defRPr>
      </a:lvl3pPr>
      <a:lvl4pPr marL="1073688" algn="l" defTabSz="715792" rtl="0" eaLnBrk="1" latinLnBrk="0" hangingPunct="1">
        <a:defRPr sz="1400" kern="1200">
          <a:solidFill>
            <a:schemeClr val="tx1"/>
          </a:solidFill>
          <a:latin typeface="+mn-lt"/>
          <a:ea typeface="+mn-ea"/>
          <a:cs typeface="+mn-cs"/>
        </a:defRPr>
      </a:lvl4pPr>
      <a:lvl5pPr marL="1431585" algn="l" defTabSz="715792" rtl="0" eaLnBrk="1" latinLnBrk="0" hangingPunct="1">
        <a:defRPr sz="1400" kern="1200">
          <a:solidFill>
            <a:schemeClr val="tx1"/>
          </a:solidFill>
          <a:latin typeface="+mn-lt"/>
          <a:ea typeface="+mn-ea"/>
          <a:cs typeface="+mn-cs"/>
        </a:defRPr>
      </a:lvl5pPr>
      <a:lvl6pPr marL="1789481" algn="l" defTabSz="715792" rtl="0" eaLnBrk="1" latinLnBrk="0" hangingPunct="1">
        <a:defRPr sz="1400" kern="1200">
          <a:solidFill>
            <a:schemeClr val="tx1"/>
          </a:solidFill>
          <a:latin typeface="+mn-lt"/>
          <a:ea typeface="+mn-ea"/>
          <a:cs typeface="+mn-cs"/>
        </a:defRPr>
      </a:lvl6pPr>
      <a:lvl7pPr marL="2147377" algn="l" defTabSz="715792" rtl="0" eaLnBrk="1" latinLnBrk="0" hangingPunct="1">
        <a:defRPr sz="1400" kern="1200">
          <a:solidFill>
            <a:schemeClr val="tx1"/>
          </a:solidFill>
          <a:latin typeface="+mn-lt"/>
          <a:ea typeface="+mn-ea"/>
          <a:cs typeface="+mn-cs"/>
        </a:defRPr>
      </a:lvl7pPr>
      <a:lvl8pPr marL="2505273" algn="l" defTabSz="715792" rtl="0" eaLnBrk="1" latinLnBrk="0" hangingPunct="1">
        <a:defRPr sz="1400" kern="1200">
          <a:solidFill>
            <a:schemeClr val="tx1"/>
          </a:solidFill>
          <a:latin typeface="+mn-lt"/>
          <a:ea typeface="+mn-ea"/>
          <a:cs typeface="+mn-cs"/>
        </a:defRPr>
      </a:lvl8pPr>
      <a:lvl9pPr marL="2863169" algn="l" defTabSz="715792" rtl="0" eaLnBrk="1" latinLnBrk="0" hangingPunct="1">
        <a:defRPr sz="1400" kern="1200">
          <a:solidFill>
            <a:schemeClr val="tx1"/>
          </a:solidFill>
          <a:latin typeface="+mn-lt"/>
          <a:ea typeface="+mn-ea"/>
          <a:cs typeface="+mn-cs"/>
        </a:defRPr>
      </a:lvl9pPr>
    </p:otherStyle>
  </p:txStyles>
  <p:extLst mod="1">
    <p:ext uri="{27BBF7A9-308A-43DC-89C8-2F10F3537804}">
      <p15:sldGuideLst xmlns="" xmlns:p15="http://schemas.microsoft.com/office/powerpoint/2012/main">
        <p15:guide id="1" orient="horz" pos="884" userDrawn="1">
          <p15:clr>
            <a:srgbClr val="F26B43"/>
          </p15:clr>
        </p15:guide>
        <p15:guide id="4" pos="374" userDrawn="1">
          <p15:clr>
            <a:srgbClr val="F26B43"/>
          </p15:clr>
        </p15:guide>
        <p15:guide id="5" pos="6293" userDrawn="1">
          <p15:clr>
            <a:srgbClr val="F26B43"/>
          </p15:clr>
        </p15:guide>
        <p15:guide id="7" orient="horz" pos="4195" userDrawn="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7" cstate="print"/>
          <a:srcRect/>
          <a:stretch>
            <a:fillRect/>
          </a:stretch>
        </a:blipFill>
        <a:effectLst/>
      </p:bgPr>
    </p:bg>
    <p:spTree>
      <p:nvGrpSpPr>
        <p:cNvPr id="1" name=""/>
        <p:cNvGrpSpPr/>
        <p:nvPr/>
      </p:nvGrpSpPr>
      <p:grpSpPr>
        <a:xfrm>
          <a:off x="0" y="0"/>
          <a:ext cx="0" cy="0"/>
          <a:chOff x="0" y="0"/>
          <a:chExt cx="0" cy="0"/>
        </a:xfrm>
      </p:grpSpPr>
      <p:sp>
        <p:nvSpPr>
          <p:cNvPr id="5" name="Segnaposto piè di pagina 4"/>
          <p:cNvSpPr>
            <a:spLocks noGrp="1"/>
          </p:cNvSpPr>
          <p:nvPr>
            <p:ph type="ftr" sz="quarter" idx="3"/>
          </p:nvPr>
        </p:nvSpPr>
        <p:spPr>
          <a:xfrm>
            <a:off x="1128733" y="4767621"/>
            <a:ext cx="1991308" cy="273269"/>
          </a:xfrm>
          <a:prstGeom prst="rect">
            <a:avLst/>
          </a:prstGeom>
        </p:spPr>
        <p:txBody>
          <a:bodyPr vert="horz" lIns="71579" tIns="35790" rIns="71579" bIns="35790" rtlCol="0" anchor="ctr"/>
          <a:lstStyle>
            <a:lvl1pPr algn="l">
              <a:defRPr sz="900" b="0" i="0">
                <a:solidFill>
                  <a:srgbClr val="B91023"/>
                </a:solidFill>
                <a:latin typeface="Arial"/>
              </a:defRPr>
            </a:lvl1pPr>
          </a:lstStyle>
          <a:p>
            <a:r>
              <a:rPr lang="it-IT" smtClean="0"/>
              <a:t>RF &amp; CSS</a:t>
            </a:r>
            <a:endParaRPr lang="it-IT" dirty="0"/>
          </a:p>
        </p:txBody>
      </p:sp>
      <p:sp>
        <p:nvSpPr>
          <p:cNvPr id="7" name="Segnaposto testo 2"/>
          <p:cNvSpPr>
            <a:spLocks noGrp="1"/>
          </p:cNvSpPr>
          <p:nvPr>
            <p:ph type="body" idx="1"/>
          </p:nvPr>
        </p:nvSpPr>
        <p:spPr>
          <a:xfrm>
            <a:off x="537643" y="954820"/>
            <a:ext cx="8006260" cy="3576256"/>
          </a:xfrm>
          <a:prstGeom prst="rect">
            <a:avLst/>
          </a:prstGeom>
        </p:spPr>
        <p:txBody>
          <a:bodyPr vert="horz" lIns="0" tIns="35790" rIns="0" bIns="35790" rtlCol="0">
            <a:normAutofit/>
          </a:bodyPr>
          <a:lstStyle/>
          <a:p>
            <a:pPr lvl="0"/>
            <a:r>
              <a:rPr lang="it-IT" dirty="0" smtClean="0"/>
              <a:t>Fare clic per modificare stili del testo dello schema</a:t>
            </a:r>
          </a:p>
          <a:p>
            <a:pPr lvl="1"/>
            <a:r>
              <a:rPr lang="it-IT" dirty="0" smtClean="0"/>
              <a:t>Secondo livello</a:t>
            </a:r>
          </a:p>
          <a:p>
            <a:pPr lvl="2"/>
            <a:r>
              <a:rPr lang="it-IT" dirty="0" smtClean="0"/>
              <a:t>Terzo livello</a:t>
            </a:r>
          </a:p>
          <a:p>
            <a:pPr lvl="3"/>
            <a:r>
              <a:rPr lang="it-IT" dirty="0" smtClean="0"/>
              <a:t>Quarto livello</a:t>
            </a:r>
          </a:p>
          <a:p>
            <a:pPr lvl="4"/>
            <a:r>
              <a:rPr lang="it-IT" dirty="0" smtClean="0"/>
              <a:t>Quinto livello</a:t>
            </a:r>
            <a:endParaRPr lang="it-IT" dirty="0"/>
          </a:p>
        </p:txBody>
      </p:sp>
      <p:sp>
        <p:nvSpPr>
          <p:cNvPr id="8" name="Segnaposto titolo 1"/>
          <p:cNvSpPr>
            <a:spLocks noGrp="1"/>
          </p:cNvSpPr>
          <p:nvPr>
            <p:ph type="title"/>
          </p:nvPr>
        </p:nvSpPr>
        <p:spPr>
          <a:xfrm>
            <a:off x="580562" y="335886"/>
            <a:ext cx="5836887" cy="315727"/>
          </a:xfrm>
          <a:prstGeom prst="rect">
            <a:avLst/>
          </a:prstGeom>
        </p:spPr>
        <p:txBody>
          <a:bodyPr vert="horz" lIns="0" tIns="35790" rIns="84542" bIns="35790" rtlCol="0" anchor="b" anchorCtr="0">
            <a:normAutofit/>
          </a:bodyPr>
          <a:lstStyle/>
          <a:p>
            <a:r>
              <a:rPr lang="it-IT" dirty="0" smtClean="0"/>
              <a:t>Fare clic per modificare lo stile del titolo</a:t>
            </a:r>
            <a:endParaRPr lang="it-IT" dirty="0"/>
          </a:p>
        </p:txBody>
      </p:sp>
      <p:sp>
        <p:nvSpPr>
          <p:cNvPr id="10" name="Segnaposto numero diapositiva 6"/>
          <p:cNvSpPr>
            <a:spLocks noGrp="1"/>
          </p:cNvSpPr>
          <p:nvPr>
            <p:ph type="sldNum" sz="quarter" idx="4"/>
          </p:nvPr>
        </p:nvSpPr>
        <p:spPr>
          <a:xfrm>
            <a:off x="530040" y="4750928"/>
            <a:ext cx="660772" cy="284777"/>
          </a:xfrm>
          <a:prstGeom prst="rect">
            <a:avLst/>
          </a:prstGeom>
        </p:spPr>
        <p:txBody>
          <a:bodyPr lIns="71579" tIns="35790" rIns="71579" bIns="35790"/>
          <a:lstStyle/>
          <a:p>
            <a:fld id="{F978DE44-342D-4E2C-ADD3-36DB2C90AEA2}" type="slidenum">
              <a:rPr lang="it-IT" smtClean="0"/>
              <a:pPr/>
              <a:t>‹#›</a:t>
            </a:fld>
            <a:endParaRPr lang="it-IT"/>
          </a:p>
        </p:txBody>
      </p:sp>
    </p:spTree>
    <p:extLst>
      <p:ext uri="{BB962C8B-B14F-4D97-AF65-F5344CB8AC3E}">
        <p14:creationId xmlns:p14="http://schemas.microsoft.com/office/powerpoint/2010/main" val="4167745046"/>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Lst>
  <p:timing>
    <p:tnLst>
      <p:par>
        <p:cTn id="1" dur="indefinite" restart="never" nodeType="tmRoot"/>
      </p:par>
    </p:tnLst>
  </p:timing>
  <p:hf hdr="0" ftr="0" dt="0"/>
  <p:txStyles>
    <p:titleStyle>
      <a:lvl1pPr marL="0" indent="0" algn="l" defTabSz="715792" rtl="0" eaLnBrk="1" latinLnBrk="0" hangingPunct="1">
        <a:lnSpc>
          <a:spcPct val="90000"/>
        </a:lnSpc>
        <a:spcBef>
          <a:spcPct val="0"/>
        </a:spcBef>
        <a:buClr>
          <a:schemeClr val="tx2"/>
        </a:buClr>
        <a:buFontTx/>
        <a:buNone/>
        <a:defRPr lang="it-IT" sz="1400" kern="1200" dirty="0">
          <a:solidFill>
            <a:schemeClr val="bg2">
              <a:lumMod val="50000"/>
            </a:schemeClr>
          </a:solidFill>
          <a:latin typeface="Arial"/>
          <a:ea typeface="+mj-ea"/>
          <a:cs typeface="+mj-cs"/>
        </a:defRPr>
      </a:lvl1pPr>
    </p:titleStyle>
    <p:bodyStyle>
      <a:lvl1pPr marL="0" indent="0" algn="l" defTabSz="715792" rtl="0" eaLnBrk="1" latinLnBrk="0" hangingPunct="1">
        <a:lnSpc>
          <a:spcPct val="90000"/>
        </a:lnSpc>
        <a:spcBef>
          <a:spcPts val="783"/>
        </a:spcBef>
        <a:buFont typeface="Wingdings" panose="05000000000000000000" pitchFamily="2" charset="2"/>
        <a:buNone/>
        <a:defRPr sz="1400" kern="1200">
          <a:solidFill>
            <a:schemeClr val="tx1"/>
          </a:solidFill>
          <a:latin typeface="Arial"/>
          <a:ea typeface="+mn-ea"/>
          <a:cs typeface="+mn-cs"/>
        </a:defRPr>
      </a:lvl1pPr>
      <a:lvl2pPr marL="357896" indent="0" algn="l" defTabSz="715792" rtl="0" eaLnBrk="1" latinLnBrk="0" hangingPunct="1">
        <a:lnSpc>
          <a:spcPct val="90000"/>
        </a:lnSpc>
        <a:spcBef>
          <a:spcPts val="391"/>
        </a:spcBef>
        <a:buFont typeface="Wingdings" panose="05000000000000000000" pitchFamily="2" charset="2"/>
        <a:buNone/>
        <a:defRPr sz="1300" kern="1200">
          <a:solidFill>
            <a:schemeClr val="tx1"/>
          </a:solidFill>
          <a:latin typeface="Arial"/>
          <a:ea typeface="+mn-ea"/>
          <a:cs typeface="+mn-cs"/>
        </a:defRPr>
      </a:lvl2pPr>
      <a:lvl3pPr marL="715792" indent="0" algn="l" defTabSz="715792" rtl="0" eaLnBrk="1" latinLnBrk="0" hangingPunct="1">
        <a:lnSpc>
          <a:spcPct val="90000"/>
        </a:lnSpc>
        <a:spcBef>
          <a:spcPts val="391"/>
        </a:spcBef>
        <a:buFont typeface="Wingdings" panose="05000000000000000000" pitchFamily="2" charset="2"/>
        <a:buNone/>
        <a:defRPr sz="1100" kern="1200">
          <a:solidFill>
            <a:schemeClr val="tx1"/>
          </a:solidFill>
          <a:latin typeface="Arial"/>
          <a:ea typeface="+mn-ea"/>
          <a:cs typeface="+mn-cs"/>
        </a:defRPr>
      </a:lvl3pPr>
      <a:lvl4pPr marL="1073688" indent="0" algn="l" defTabSz="715792" rtl="0" eaLnBrk="1" latinLnBrk="0" hangingPunct="1">
        <a:lnSpc>
          <a:spcPct val="90000"/>
        </a:lnSpc>
        <a:spcBef>
          <a:spcPts val="391"/>
        </a:spcBef>
        <a:buFont typeface="Wingdings" panose="05000000000000000000" pitchFamily="2" charset="2"/>
        <a:buNone/>
        <a:defRPr sz="900" kern="1200">
          <a:solidFill>
            <a:schemeClr val="tx1"/>
          </a:solidFill>
          <a:latin typeface="Arial"/>
          <a:ea typeface="+mn-ea"/>
          <a:cs typeface="+mn-cs"/>
        </a:defRPr>
      </a:lvl4pPr>
      <a:lvl5pPr marL="1431585" indent="0" algn="l" defTabSz="715792" rtl="0" eaLnBrk="1" latinLnBrk="0" hangingPunct="1">
        <a:lnSpc>
          <a:spcPct val="90000"/>
        </a:lnSpc>
        <a:spcBef>
          <a:spcPts val="391"/>
        </a:spcBef>
        <a:buFont typeface="Wingdings" panose="05000000000000000000" pitchFamily="2" charset="2"/>
        <a:buNone/>
        <a:defRPr sz="900" kern="1200">
          <a:solidFill>
            <a:schemeClr val="tx1"/>
          </a:solidFill>
          <a:latin typeface="Arial"/>
          <a:ea typeface="+mn-ea"/>
          <a:cs typeface="+mn-cs"/>
        </a:defRPr>
      </a:lvl5pPr>
      <a:lvl6pPr marL="1968429" indent="-178948" algn="l" defTabSz="715792" rtl="0" eaLnBrk="1" latinLnBrk="0" hangingPunct="1">
        <a:lnSpc>
          <a:spcPct val="90000"/>
        </a:lnSpc>
        <a:spcBef>
          <a:spcPts val="391"/>
        </a:spcBef>
        <a:buFont typeface="Arial" panose="020B0604020202020204" pitchFamily="34" charset="0"/>
        <a:buChar char="•"/>
        <a:defRPr sz="1400" kern="1200">
          <a:solidFill>
            <a:schemeClr val="tx1"/>
          </a:solidFill>
          <a:latin typeface="+mn-lt"/>
          <a:ea typeface="+mn-ea"/>
          <a:cs typeface="+mn-cs"/>
        </a:defRPr>
      </a:lvl6pPr>
      <a:lvl7pPr marL="2326325" indent="-178948" algn="l" defTabSz="715792" rtl="0" eaLnBrk="1" latinLnBrk="0" hangingPunct="1">
        <a:lnSpc>
          <a:spcPct val="90000"/>
        </a:lnSpc>
        <a:spcBef>
          <a:spcPts val="391"/>
        </a:spcBef>
        <a:buFont typeface="Arial" panose="020B0604020202020204" pitchFamily="34" charset="0"/>
        <a:buChar char="•"/>
        <a:defRPr sz="1400" kern="1200">
          <a:solidFill>
            <a:schemeClr val="tx1"/>
          </a:solidFill>
          <a:latin typeface="+mn-lt"/>
          <a:ea typeface="+mn-ea"/>
          <a:cs typeface="+mn-cs"/>
        </a:defRPr>
      </a:lvl7pPr>
      <a:lvl8pPr marL="2684221" indent="-178948" algn="l" defTabSz="715792" rtl="0" eaLnBrk="1" latinLnBrk="0" hangingPunct="1">
        <a:lnSpc>
          <a:spcPct val="90000"/>
        </a:lnSpc>
        <a:spcBef>
          <a:spcPts val="391"/>
        </a:spcBef>
        <a:buFont typeface="Arial" panose="020B0604020202020204" pitchFamily="34" charset="0"/>
        <a:buChar char="•"/>
        <a:defRPr sz="1400" kern="1200">
          <a:solidFill>
            <a:schemeClr val="tx1"/>
          </a:solidFill>
          <a:latin typeface="+mn-lt"/>
          <a:ea typeface="+mn-ea"/>
          <a:cs typeface="+mn-cs"/>
        </a:defRPr>
      </a:lvl8pPr>
      <a:lvl9pPr marL="3042117" indent="-178948" algn="l" defTabSz="715792" rtl="0" eaLnBrk="1" latinLnBrk="0" hangingPunct="1">
        <a:lnSpc>
          <a:spcPct val="90000"/>
        </a:lnSpc>
        <a:spcBef>
          <a:spcPts val="391"/>
        </a:spcBef>
        <a:buFont typeface="Arial" panose="020B0604020202020204" pitchFamily="34" charset="0"/>
        <a:buChar char="•"/>
        <a:defRPr sz="1400" kern="1200">
          <a:solidFill>
            <a:schemeClr val="tx1"/>
          </a:solidFill>
          <a:latin typeface="+mn-lt"/>
          <a:ea typeface="+mn-ea"/>
          <a:cs typeface="+mn-cs"/>
        </a:defRPr>
      </a:lvl9pPr>
    </p:bodyStyle>
    <p:otherStyle>
      <a:defPPr>
        <a:defRPr lang="it-IT"/>
      </a:defPPr>
      <a:lvl1pPr marL="0" algn="l" defTabSz="715792" rtl="0" eaLnBrk="1" latinLnBrk="0" hangingPunct="1">
        <a:defRPr sz="1400" kern="1200">
          <a:solidFill>
            <a:schemeClr val="tx1"/>
          </a:solidFill>
          <a:latin typeface="+mn-lt"/>
          <a:ea typeface="+mn-ea"/>
          <a:cs typeface="+mn-cs"/>
        </a:defRPr>
      </a:lvl1pPr>
      <a:lvl2pPr marL="357896" algn="l" defTabSz="715792" rtl="0" eaLnBrk="1" latinLnBrk="0" hangingPunct="1">
        <a:defRPr sz="1400" kern="1200">
          <a:solidFill>
            <a:schemeClr val="tx1"/>
          </a:solidFill>
          <a:latin typeface="+mn-lt"/>
          <a:ea typeface="+mn-ea"/>
          <a:cs typeface="+mn-cs"/>
        </a:defRPr>
      </a:lvl2pPr>
      <a:lvl3pPr marL="715792" algn="l" defTabSz="715792" rtl="0" eaLnBrk="1" latinLnBrk="0" hangingPunct="1">
        <a:defRPr sz="1400" kern="1200">
          <a:solidFill>
            <a:schemeClr val="tx1"/>
          </a:solidFill>
          <a:latin typeface="+mn-lt"/>
          <a:ea typeface="+mn-ea"/>
          <a:cs typeface="+mn-cs"/>
        </a:defRPr>
      </a:lvl3pPr>
      <a:lvl4pPr marL="1073688" algn="l" defTabSz="715792" rtl="0" eaLnBrk="1" latinLnBrk="0" hangingPunct="1">
        <a:defRPr sz="1400" kern="1200">
          <a:solidFill>
            <a:schemeClr val="tx1"/>
          </a:solidFill>
          <a:latin typeface="+mn-lt"/>
          <a:ea typeface="+mn-ea"/>
          <a:cs typeface="+mn-cs"/>
        </a:defRPr>
      </a:lvl4pPr>
      <a:lvl5pPr marL="1431585" algn="l" defTabSz="715792" rtl="0" eaLnBrk="1" latinLnBrk="0" hangingPunct="1">
        <a:defRPr sz="1400" kern="1200">
          <a:solidFill>
            <a:schemeClr val="tx1"/>
          </a:solidFill>
          <a:latin typeface="+mn-lt"/>
          <a:ea typeface="+mn-ea"/>
          <a:cs typeface="+mn-cs"/>
        </a:defRPr>
      </a:lvl5pPr>
      <a:lvl6pPr marL="1789481" algn="l" defTabSz="715792" rtl="0" eaLnBrk="1" latinLnBrk="0" hangingPunct="1">
        <a:defRPr sz="1400" kern="1200">
          <a:solidFill>
            <a:schemeClr val="tx1"/>
          </a:solidFill>
          <a:latin typeface="+mn-lt"/>
          <a:ea typeface="+mn-ea"/>
          <a:cs typeface="+mn-cs"/>
        </a:defRPr>
      </a:lvl6pPr>
      <a:lvl7pPr marL="2147377" algn="l" defTabSz="715792" rtl="0" eaLnBrk="1" latinLnBrk="0" hangingPunct="1">
        <a:defRPr sz="1400" kern="1200">
          <a:solidFill>
            <a:schemeClr val="tx1"/>
          </a:solidFill>
          <a:latin typeface="+mn-lt"/>
          <a:ea typeface="+mn-ea"/>
          <a:cs typeface="+mn-cs"/>
        </a:defRPr>
      </a:lvl7pPr>
      <a:lvl8pPr marL="2505273" algn="l" defTabSz="715792" rtl="0" eaLnBrk="1" latinLnBrk="0" hangingPunct="1">
        <a:defRPr sz="1400" kern="1200">
          <a:solidFill>
            <a:schemeClr val="tx1"/>
          </a:solidFill>
          <a:latin typeface="+mn-lt"/>
          <a:ea typeface="+mn-ea"/>
          <a:cs typeface="+mn-cs"/>
        </a:defRPr>
      </a:lvl8pPr>
      <a:lvl9pPr marL="2863169" algn="l" defTabSz="715792" rtl="0" eaLnBrk="1" latinLnBrk="0" hangingPunct="1">
        <a:defRPr sz="1400" kern="1200">
          <a:solidFill>
            <a:schemeClr val="tx1"/>
          </a:solidFill>
          <a:latin typeface="+mn-lt"/>
          <a:ea typeface="+mn-ea"/>
          <a:cs typeface="+mn-cs"/>
        </a:defRPr>
      </a:lvl9pPr>
    </p:otherStyle>
  </p:txStyles>
  <p:extLst mod="1">
    <p:ext uri="{27BBF7A9-308A-43DC-89C8-2F10F3537804}">
      <p15:sldGuideLst xmlns="" xmlns:p15="http://schemas.microsoft.com/office/powerpoint/2012/main">
        <p15:guide id="1" orient="horz" pos="884">
          <p15:clr>
            <a:srgbClr val="F26B43"/>
          </p15:clr>
        </p15:guide>
        <p15:guide id="2" pos="396">
          <p15:clr>
            <a:srgbClr val="F26B43"/>
          </p15:clr>
        </p15:guide>
        <p15:guide id="3" pos="6293">
          <p15:clr>
            <a:srgbClr val="F26B43"/>
          </p15:clr>
        </p15:guide>
        <p15:guide id="4" orient="horz" pos="4195"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11.xml"/><Relationship Id="rId4" Type="http://schemas.openxmlformats.org/officeDocument/2006/relationships/image" Target="../media/image14.png"/></Relationships>
</file>

<file path=ppt/slides/_rels/slide100.xml.rels><?xml version="1.0" encoding="UTF-8" standalone="yes"?>
<Relationships xmlns="http://schemas.openxmlformats.org/package/2006/relationships"><Relationship Id="rId3" Type="http://schemas.openxmlformats.org/officeDocument/2006/relationships/image" Target="../media/image185.jpeg"/><Relationship Id="rId2" Type="http://schemas.openxmlformats.org/officeDocument/2006/relationships/notesSlide" Target="../notesSlides/notesSlide39.xml"/><Relationship Id="rId1" Type="http://schemas.openxmlformats.org/officeDocument/2006/relationships/slideLayout" Target="../slideLayouts/slideLayout14.xml"/></Relationships>
</file>

<file path=ppt/slides/_rels/slide101.xml.rels><?xml version="1.0" encoding="UTF-8" standalone="yes"?>
<Relationships xmlns="http://schemas.openxmlformats.org/package/2006/relationships"><Relationship Id="rId3" Type="http://schemas.openxmlformats.org/officeDocument/2006/relationships/image" Target="../media/image186.jpeg"/><Relationship Id="rId2" Type="http://schemas.openxmlformats.org/officeDocument/2006/relationships/notesSlide" Target="../notesSlides/notesSlide40.xml"/><Relationship Id="rId1" Type="http://schemas.openxmlformats.org/officeDocument/2006/relationships/slideLayout" Target="../slideLayouts/slideLayout3.xml"/></Relationships>
</file>

<file path=ppt/slides/_rels/slide102.xml.rels><?xml version="1.0" encoding="UTF-8" standalone="yes"?>
<Relationships xmlns="http://schemas.openxmlformats.org/package/2006/relationships"><Relationship Id="rId3" Type="http://schemas.openxmlformats.org/officeDocument/2006/relationships/image" Target="../media/image187.jpeg"/><Relationship Id="rId2" Type="http://schemas.openxmlformats.org/officeDocument/2006/relationships/notesSlide" Target="../notesSlides/notesSlide41.xml"/><Relationship Id="rId1" Type="http://schemas.openxmlformats.org/officeDocument/2006/relationships/slideLayout" Target="../slideLayouts/slideLayout14.xml"/><Relationship Id="rId4" Type="http://schemas.openxmlformats.org/officeDocument/2006/relationships/image" Target="../media/image188.jpeg"/></Relationships>
</file>

<file path=ppt/slides/_rels/slide103.xml.rels><?xml version="1.0" encoding="UTF-8" standalone="yes"?>
<Relationships xmlns="http://schemas.openxmlformats.org/package/2006/relationships"><Relationship Id="rId2" Type="http://schemas.openxmlformats.org/officeDocument/2006/relationships/image" Target="../media/image189.jpeg"/><Relationship Id="rId1" Type="http://schemas.openxmlformats.org/officeDocument/2006/relationships/slideLayout" Target="../slideLayouts/slideLayout14.xml"/></Relationships>
</file>

<file path=ppt/slides/_rels/slide104.xml.rels><?xml version="1.0" encoding="UTF-8" standalone="yes"?>
<Relationships xmlns="http://schemas.openxmlformats.org/package/2006/relationships"><Relationship Id="rId2" Type="http://schemas.openxmlformats.org/officeDocument/2006/relationships/image" Target="../media/image190.jpeg"/><Relationship Id="rId1" Type="http://schemas.openxmlformats.org/officeDocument/2006/relationships/slideLayout" Target="../slideLayouts/slideLayout6.xml"/></Relationships>
</file>

<file path=ppt/slides/_rels/slide105.xml.rels><?xml version="1.0" encoding="UTF-8" standalone="yes"?>
<Relationships xmlns="http://schemas.openxmlformats.org/package/2006/relationships"><Relationship Id="rId2" Type="http://schemas.openxmlformats.org/officeDocument/2006/relationships/image" Target="../media/image191.jpeg"/><Relationship Id="rId1" Type="http://schemas.openxmlformats.org/officeDocument/2006/relationships/slideLayout" Target="../slideLayouts/slideLayout6.xml"/></Relationships>
</file>

<file path=ppt/slides/_rels/slide106.xml.rels><?xml version="1.0" encoding="UTF-8" standalone="yes"?>
<Relationships xmlns="http://schemas.openxmlformats.org/package/2006/relationships"><Relationship Id="rId2" Type="http://schemas.openxmlformats.org/officeDocument/2006/relationships/image" Target="../media/image192.jpeg"/><Relationship Id="rId1" Type="http://schemas.openxmlformats.org/officeDocument/2006/relationships/slideLayout" Target="../slideLayouts/slideLayout6.xml"/></Relationships>
</file>

<file path=ppt/slides/_rels/slide107.xml.rels><?xml version="1.0" encoding="UTF-8" standalone="yes"?>
<Relationships xmlns="http://schemas.openxmlformats.org/package/2006/relationships"><Relationship Id="rId3" Type="http://schemas.openxmlformats.org/officeDocument/2006/relationships/image" Target="../media/image193.jpeg"/><Relationship Id="rId2" Type="http://schemas.openxmlformats.org/officeDocument/2006/relationships/notesSlide" Target="../notesSlides/notesSlide42.xml"/><Relationship Id="rId1" Type="http://schemas.openxmlformats.org/officeDocument/2006/relationships/slideLayout" Target="../slideLayouts/slideLayout14.xml"/></Relationships>
</file>

<file path=ppt/slides/_rels/slide108.xml.rels><?xml version="1.0" encoding="UTF-8" standalone="yes"?>
<Relationships xmlns="http://schemas.openxmlformats.org/package/2006/relationships"><Relationship Id="rId3" Type="http://schemas.openxmlformats.org/officeDocument/2006/relationships/image" Target="../media/image194.png"/><Relationship Id="rId2" Type="http://schemas.openxmlformats.org/officeDocument/2006/relationships/notesSlide" Target="../notesSlides/notesSlide43.xml"/><Relationship Id="rId1" Type="http://schemas.openxmlformats.org/officeDocument/2006/relationships/slideLayout" Target="../slideLayouts/slideLayout14.xml"/><Relationship Id="rId6" Type="http://schemas.openxmlformats.org/officeDocument/2006/relationships/image" Target="../media/image197.png"/><Relationship Id="rId5" Type="http://schemas.openxmlformats.org/officeDocument/2006/relationships/image" Target="../media/image196.png"/><Relationship Id="rId4" Type="http://schemas.openxmlformats.org/officeDocument/2006/relationships/image" Target="../media/image195.png"/></Relationships>
</file>

<file path=ppt/slides/_rels/slide109.xml.rels><?xml version="1.0" encoding="UTF-8" standalone="yes"?>
<Relationships xmlns="http://schemas.openxmlformats.org/package/2006/relationships"><Relationship Id="rId3" Type="http://schemas.openxmlformats.org/officeDocument/2006/relationships/image" Target="../media/image199.jpeg"/><Relationship Id="rId2" Type="http://schemas.openxmlformats.org/officeDocument/2006/relationships/image" Target="../media/image198.jpeg"/><Relationship Id="rId1" Type="http://schemas.openxmlformats.org/officeDocument/2006/relationships/slideLayout" Target="../slideLayouts/slideLayout6.xml"/><Relationship Id="rId4" Type="http://schemas.openxmlformats.org/officeDocument/2006/relationships/image" Target="../media/image200.jpeg"/></Relationships>
</file>

<file path=ppt/slides/_rels/slide1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7.xml"/><Relationship Id="rId4" Type="http://schemas.openxmlformats.org/officeDocument/2006/relationships/image" Target="../media/image17.jpeg"/></Relationships>
</file>

<file path=ppt/slides/_rels/slide110.xml.rels><?xml version="1.0" encoding="UTF-8" standalone="yes"?>
<Relationships xmlns="http://schemas.openxmlformats.org/package/2006/relationships"><Relationship Id="rId3" Type="http://schemas.openxmlformats.org/officeDocument/2006/relationships/image" Target="../media/image201.jpeg"/><Relationship Id="rId2" Type="http://schemas.openxmlformats.org/officeDocument/2006/relationships/notesSlide" Target="../notesSlides/notesSlide44.xml"/><Relationship Id="rId1" Type="http://schemas.openxmlformats.org/officeDocument/2006/relationships/slideLayout" Target="../slideLayouts/slideLayout14.xml"/><Relationship Id="rId6" Type="http://schemas.openxmlformats.org/officeDocument/2006/relationships/image" Target="../media/image204.png"/><Relationship Id="rId5" Type="http://schemas.openxmlformats.org/officeDocument/2006/relationships/image" Target="../media/image203.jpeg"/><Relationship Id="rId4" Type="http://schemas.openxmlformats.org/officeDocument/2006/relationships/image" Target="../media/image202.jpeg"/></Relationships>
</file>

<file path=ppt/slides/_rels/slide111.xml.rels><?xml version="1.0" encoding="UTF-8" standalone="yes"?>
<Relationships xmlns="http://schemas.openxmlformats.org/package/2006/relationships"><Relationship Id="rId3" Type="http://schemas.openxmlformats.org/officeDocument/2006/relationships/image" Target="../media/image205.jpeg"/><Relationship Id="rId2" Type="http://schemas.openxmlformats.org/officeDocument/2006/relationships/notesSlide" Target="../notesSlides/notesSlide45.xml"/><Relationship Id="rId1" Type="http://schemas.openxmlformats.org/officeDocument/2006/relationships/slideLayout" Target="../slideLayouts/slideLayout14.xml"/><Relationship Id="rId6" Type="http://schemas.openxmlformats.org/officeDocument/2006/relationships/image" Target="../media/image208.jpeg"/><Relationship Id="rId5" Type="http://schemas.openxmlformats.org/officeDocument/2006/relationships/image" Target="../media/image207.jpeg"/><Relationship Id="rId4" Type="http://schemas.openxmlformats.org/officeDocument/2006/relationships/image" Target="../media/image206.jpeg"/></Relationships>
</file>

<file path=ppt/slides/_rels/slide112.xml.rels><?xml version="1.0" encoding="UTF-8" standalone="yes"?>
<Relationships xmlns="http://schemas.openxmlformats.org/package/2006/relationships"><Relationship Id="rId2" Type="http://schemas.openxmlformats.org/officeDocument/2006/relationships/image" Target="../media/image209.jpeg"/><Relationship Id="rId1" Type="http://schemas.openxmlformats.org/officeDocument/2006/relationships/slideLayout" Target="../slideLayouts/slideLayout6.xml"/></Relationships>
</file>

<file path=ppt/slides/_rels/slide113.xml.rels><?xml version="1.0" encoding="UTF-8" standalone="yes"?>
<Relationships xmlns="http://schemas.openxmlformats.org/package/2006/relationships"><Relationship Id="rId3" Type="http://schemas.openxmlformats.org/officeDocument/2006/relationships/image" Target="../media/image211.jpeg"/><Relationship Id="rId2" Type="http://schemas.openxmlformats.org/officeDocument/2006/relationships/image" Target="../media/image210.jpeg"/><Relationship Id="rId1" Type="http://schemas.openxmlformats.org/officeDocument/2006/relationships/slideLayout" Target="../slideLayouts/slideLayout6.xml"/><Relationship Id="rId4" Type="http://schemas.openxmlformats.org/officeDocument/2006/relationships/image" Target="../media/image212.jpeg"/></Relationships>
</file>

<file path=ppt/slides/_rels/slide114.xml.rels><?xml version="1.0" encoding="UTF-8" standalone="yes"?>
<Relationships xmlns="http://schemas.openxmlformats.org/package/2006/relationships"><Relationship Id="rId3" Type="http://schemas.openxmlformats.org/officeDocument/2006/relationships/image" Target="../media/image213.jpeg"/><Relationship Id="rId2" Type="http://schemas.openxmlformats.org/officeDocument/2006/relationships/notesSlide" Target="../notesSlides/notesSlide46.xml"/><Relationship Id="rId1" Type="http://schemas.openxmlformats.org/officeDocument/2006/relationships/slideLayout" Target="../slideLayouts/slideLayout6.xml"/></Relationships>
</file>

<file path=ppt/slides/_rels/slide115.xml.rels><?xml version="1.0" encoding="UTF-8" standalone="yes"?>
<Relationships xmlns="http://schemas.openxmlformats.org/package/2006/relationships"><Relationship Id="rId8" Type="http://schemas.openxmlformats.org/officeDocument/2006/relationships/image" Target="../media/image217.png"/><Relationship Id="rId3" Type="http://schemas.openxmlformats.org/officeDocument/2006/relationships/image" Target="../media/image214.jpeg"/><Relationship Id="rId7" Type="http://schemas.openxmlformats.org/officeDocument/2006/relationships/image" Target="cid:image024.jpg@01D11188.5A51F4C0" TargetMode="External"/><Relationship Id="rId2" Type="http://schemas.openxmlformats.org/officeDocument/2006/relationships/notesSlide" Target="../notesSlides/notesSlide47.xml"/><Relationship Id="rId1" Type="http://schemas.openxmlformats.org/officeDocument/2006/relationships/slideLayout" Target="../slideLayouts/slideLayout6.xml"/><Relationship Id="rId6" Type="http://schemas.openxmlformats.org/officeDocument/2006/relationships/image" Target="../media/image216.jpeg"/><Relationship Id="rId5" Type="http://schemas.openxmlformats.org/officeDocument/2006/relationships/image" Target="cid:image018.jpg@01D11188.5A51F4C0" TargetMode="External"/><Relationship Id="rId4" Type="http://schemas.openxmlformats.org/officeDocument/2006/relationships/image" Target="../media/image215.jpeg"/><Relationship Id="rId9" Type="http://schemas.openxmlformats.org/officeDocument/2006/relationships/image" Target="cid:image015.png@01D11186.E62AA7A0" TargetMode="External"/></Relationships>
</file>

<file path=ppt/slides/_rels/slide116.xml.rels><?xml version="1.0" encoding="UTF-8" standalone="yes"?>
<Relationships xmlns="http://schemas.openxmlformats.org/package/2006/relationships"><Relationship Id="rId2" Type="http://schemas.openxmlformats.org/officeDocument/2006/relationships/image" Target="../media/image218.png"/><Relationship Id="rId1" Type="http://schemas.openxmlformats.org/officeDocument/2006/relationships/slideLayout" Target="../slideLayouts/slideLayout15.xml"/></Relationships>
</file>

<file path=ppt/slides/_rels/slide117.xml.rels><?xml version="1.0" encoding="UTF-8" standalone="yes"?>
<Relationships xmlns="http://schemas.openxmlformats.org/package/2006/relationships"><Relationship Id="rId3" Type="http://schemas.openxmlformats.org/officeDocument/2006/relationships/image" Target="../media/image218.png"/><Relationship Id="rId2" Type="http://schemas.openxmlformats.org/officeDocument/2006/relationships/notesSlide" Target="../notesSlides/notesSlide48.xml"/><Relationship Id="rId1" Type="http://schemas.openxmlformats.org/officeDocument/2006/relationships/slideLayout" Target="../slideLayouts/slideLayout6.xml"/><Relationship Id="rId4" Type="http://schemas.openxmlformats.org/officeDocument/2006/relationships/image" Target="../media/image219.jpeg"/></Relationships>
</file>

<file path=ppt/slides/_rels/slide118.xml.rels><?xml version="1.0" encoding="UTF-8" standalone="yes"?>
<Relationships xmlns="http://schemas.openxmlformats.org/package/2006/relationships"><Relationship Id="rId3" Type="http://schemas.openxmlformats.org/officeDocument/2006/relationships/image" Target="../media/image220.png"/><Relationship Id="rId2" Type="http://schemas.openxmlformats.org/officeDocument/2006/relationships/notesSlide" Target="../notesSlides/notesSlide49.xml"/><Relationship Id="rId1" Type="http://schemas.openxmlformats.org/officeDocument/2006/relationships/slideLayout" Target="../slideLayouts/slideLayout6.xml"/><Relationship Id="rId4" Type="http://schemas.openxmlformats.org/officeDocument/2006/relationships/image" Target="../media/image221.png"/></Relationships>
</file>

<file path=ppt/slides/_rels/slide119.xml.rels><?xml version="1.0" encoding="UTF-8" standalone="yes"?>
<Relationships xmlns="http://schemas.openxmlformats.org/package/2006/relationships"><Relationship Id="rId3" Type="http://schemas.openxmlformats.org/officeDocument/2006/relationships/image" Target="../media/image222.png"/><Relationship Id="rId2" Type="http://schemas.openxmlformats.org/officeDocument/2006/relationships/notesSlide" Target="../notesSlides/notesSlide50.xml"/><Relationship Id="rId1" Type="http://schemas.openxmlformats.org/officeDocument/2006/relationships/slideLayout" Target="../slideLayouts/slideLayout6.xml"/><Relationship Id="rId5" Type="http://schemas.openxmlformats.org/officeDocument/2006/relationships/image" Target="../media/image224.png"/><Relationship Id="rId4" Type="http://schemas.openxmlformats.org/officeDocument/2006/relationships/image" Target="../media/image223.png"/></Relationships>
</file>

<file path=ppt/slides/_rels/slide1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12.xml"/><Relationship Id="rId4" Type="http://schemas.openxmlformats.org/officeDocument/2006/relationships/image" Target="../media/image20.jpeg"/></Relationships>
</file>

<file path=ppt/slides/_rels/slide120.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51.xml"/><Relationship Id="rId1" Type="http://schemas.openxmlformats.org/officeDocument/2006/relationships/slideLayout" Target="../slideLayouts/slideLayout6.xml"/><Relationship Id="rId6" Type="http://schemas.openxmlformats.org/officeDocument/2006/relationships/image" Target="../media/image80.png"/><Relationship Id="rId5" Type="http://schemas.openxmlformats.org/officeDocument/2006/relationships/image" Target="../media/image81.png"/><Relationship Id="rId4" Type="http://schemas.openxmlformats.org/officeDocument/2006/relationships/image" Target="../media/image115.png"/></Relationships>
</file>

<file path=ppt/slides/_rels/slide121.xml.rels><?xml version="1.0" encoding="UTF-8" standalone="yes"?>
<Relationships xmlns="http://schemas.openxmlformats.org/package/2006/relationships"><Relationship Id="rId3" Type="http://schemas.openxmlformats.org/officeDocument/2006/relationships/image" Target="../media/image226.jpeg"/><Relationship Id="rId2" Type="http://schemas.openxmlformats.org/officeDocument/2006/relationships/image" Target="../media/image225.png"/><Relationship Id="rId1" Type="http://schemas.openxmlformats.org/officeDocument/2006/relationships/slideLayout" Target="../slideLayouts/slideLayout6.xml"/></Relationships>
</file>

<file path=ppt/slides/_rels/slide122.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52.xml"/><Relationship Id="rId1" Type="http://schemas.openxmlformats.org/officeDocument/2006/relationships/slideLayout" Target="../slideLayouts/slideLayout4.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23.xml.rels><?xml version="1.0" encoding="UTF-8" standalone="yes"?>
<Relationships xmlns="http://schemas.openxmlformats.org/package/2006/relationships"><Relationship Id="rId3" Type="http://schemas.openxmlformats.org/officeDocument/2006/relationships/image" Target="../media/image227.png"/><Relationship Id="rId2" Type="http://schemas.openxmlformats.org/officeDocument/2006/relationships/notesSlide" Target="../notesSlides/notesSlide53.xml"/><Relationship Id="rId1" Type="http://schemas.openxmlformats.org/officeDocument/2006/relationships/slideLayout" Target="../slideLayouts/slideLayout6.xml"/></Relationships>
</file>

<file path=ppt/slides/_rels/slide124.xml.rels><?xml version="1.0" encoding="UTF-8" standalone="yes"?>
<Relationships xmlns="http://schemas.openxmlformats.org/package/2006/relationships"><Relationship Id="rId3" Type="http://schemas.openxmlformats.org/officeDocument/2006/relationships/image" Target="../media/image228.png"/><Relationship Id="rId2" Type="http://schemas.openxmlformats.org/officeDocument/2006/relationships/notesSlide" Target="../notesSlides/notesSlide54.xml"/><Relationship Id="rId1" Type="http://schemas.openxmlformats.org/officeDocument/2006/relationships/slideLayout" Target="../slideLayouts/slideLayout6.xml"/><Relationship Id="rId4" Type="http://schemas.openxmlformats.org/officeDocument/2006/relationships/image" Target="../media/image229.png"/></Relationships>
</file>

<file path=ppt/slides/_rels/slide125.xml.rels><?xml version="1.0" encoding="UTF-8" standalone="yes"?>
<Relationships xmlns="http://schemas.openxmlformats.org/package/2006/relationships"><Relationship Id="rId3" Type="http://schemas.openxmlformats.org/officeDocument/2006/relationships/image" Target="../media/image231.jpeg"/><Relationship Id="rId2" Type="http://schemas.openxmlformats.org/officeDocument/2006/relationships/image" Target="../media/image230.jpeg"/><Relationship Id="rId1" Type="http://schemas.openxmlformats.org/officeDocument/2006/relationships/slideLayout" Target="../slideLayouts/slideLayout6.xml"/></Relationships>
</file>

<file path=ppt/slides/_rels/slide126.xml.rels><?xml version="1.0" encoding="UTF-8" standalone="yes"?>
<Relationships xmlns="http://schemas.openxmlformats.org/package/2006/relationships"><Relationship Id="rId2" Type="http://schemas.openxmlformats.org/officeDocument/2006/relationships/image" Target="../media/image232.jpeg"/><Relationship Id="rId1" Type="http://schemas.openxmlformats.org/officeDocument/2006/relationships/slideLayout" Target="../slideLayouts/slideLayout6.xml"/></Relationships>
</file>

<file path=ppt/slides/_rels/slide127.xml.rels><?xml version="1.0" encoding="UTF-8" standalone="yes"?>
<Relationships xmlns="http://schemas.openxmlformats.org/package/2006/relationships"><Relationship Id="rId3" Type="http://schemas.openxmlformats.org/officeDocument/2006/relationships/image" Target="../media/image233.png"/><Relationship Id="rId2" Type="http://schemas.openxmlformats.org/officeDocument/2006/relationships/notesSlide" Target="../notesSlides/notesSlide55.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7.xml"/><Relationship Id="rId1" Type="http://schemas.openxmlformats.org/officeDocument/2006/relationships/vmlDrawing" Target="../drawings/vmlDrawing1.vml"/><Relationship Id="rId4" Type="http://schemas.openxmlformats.org/officeDocument/2006/relationships/image" Target="../media/image21.wmf"/></Relationships>
</file>

<file path=ppt/slides/_rels/slide14.xml.rels><?xml version="1.0" encoding="UTF-8" standalone="yes"?>
<Relationships xmlns="http://schemas.openxmlformats.org/package/2006/relationships"><Relationship Id="rId8" Type="http://schemas.openxmlformats.org/officeDocument/2006/relationships/image" Target="../media/image25.jpeg"/><Relationship Id="rId3" Type="http://schemas.openxmlformats.org/officeDocument/2006/relationships/oleObject" Target="../embeddings/oleObject2.bin"/><Relationship Id="rId7" Type="http://schemas.openxmlformats.org/officeDocument/2006/relationships/image" Target="../media/image24.png"/><Relationship Id="rId2" Type="http://schemas.openxmlformats.org/officeDocument/2006/relationships/slideLayout" Target="../slideLayouts/slideLayout7.xml"/><Relationship Id="rId1" Type="http://schemas.openxmlformats.org/officeDocument/2006/relationships/vmlDrawing" Target="../drawings/vmlDrawing2.vml"/><Relationship Id="rId6" Type="http://schemas.openxmlformats.org/officeDocument/2006/relationships/image" Target="../media/image23.wmf"/><Relationship Id="rId5" Type="http://schemas.openxmlformats.org/officeDocument/2006/relationships/oleObject" Target="../embeddings/oleObject3.bin"/><Relationship Id="rId4" Type="http://schemas.openxmlformats.org/officeDocument/2006/relationships/image" Target="../media/image22.wmf"/><Relationship Id="rId9" Type="http://schemas.openxmlformats.org/officeDocument/2006/relationships/image" Target="../media/image26.jpeg"/></Relationships>
</file>

<file path=ppt/slides/_rels/slide1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8.xml"/><Relationship Id="rId1" Type="http://schemas.openxmlformats.org/officeDocument/2006/relationships/slideLayout" Target="../slideLayouts/slideLayout11.xml"/><Relationship Id="rId4" Type="http://schemas.openxmlformats.org/officeDocument/2006/relationships/image" Target="../media/image28.jpeg"/></Relationships>
</file>

<file path=ppt/slides/_rels/slide16.xml.rels><?xml version="1.0" encoding="UTF-8" standalone="yes"?>
<Relationships xmlns="http://schemas.openxmlformats.org/package/2006/relationships"><Relationship Id="rId8" Type="http://schemas.openxmlformats.org/officeDocument/2006/relationships/image" Target="../media/image35.jpeg"/><Relationship Id="rId3" Type="http://schemas.openxmlformats.org/officeDocument/2006/relationships/image" Target="../media/image30.jpeg"/><Relationship Id="rId7" Type="http://schemas.openxmlformats.org/officeDocument/2006/relationships/image" Target="../media/image34.jpeg"/><Relationship Id="rId2" Type="http://schemas.openxmlformats.org/officeDocument/2006/relationships/image" Target="../media/image29.jpeg"/><Relationship Id="rId1" Type="http://schemas.openxmlformats.org/officeDocument/2006/relationships/slideLayout" Target="../slideLayouts/slideLayout7.xml"/><Relationship Id="rId6" Type="http://schemas.openxmlformats.org/officeDocument/2006/relationships/image" Target="../media/image33.jpeg"/><Relationship Id="rId5" Type="http://schemas.openxmlformats.org/officeDocument/2006/relationships/image" Target="../media/image32.jpeg"/><Relationship Id="rId4" Type="http://schemas.openxmlformats.org/officeDocument/2006/relationships/image" Target="../media/image31.jpeg"/><Relationship Id="rId9" Type="http://schemas.openxmlformats.org/officeDocument/2006/relationships/image" Target="../media/image36.jpeg"/></Relationships>
</file>

<file path=ppt/slides/_rels/slide17.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notesSlide" Target="../notesSlides/notesSlide9.xml"/><Relationship Id="rId1" Type="http://schemas.openxmlformats.org/officeDocument/2006/relationships/slideLayout" Target="../slideLayouts/slideLayout11.xml"/><Relationship Id="rId4" Type="http://schemas.openxmlformats.org/officeDocument/2006/relationships/image" Target="../media/image38.jpeg"/></Relationships>
</file>

<file path=ppt/slides/_rels/slide18.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png"/><Relationship Id="rId1" Type="http://schemas.openxmlformats.org/officeDocument/2006/relationships/slideLayout" Target="../slideLayouts/slideLayout7.xml"/><Relationship Id="rId4" Type="http://schemas.openxmlformats.org/officeDocument/2006/relationships/image" Target="../media/image41.png"/></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slideLayout" Target="../slideLayouts/slideLayout3.xml"/><Relationship Id="rId1" Type="http://schemas.openxmlformats.org/officeDocument/2006/relationships/tags" Target="../tags/tag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2.xml"/><Relationship Id="rId6" Type="http://schemas.openxmlformats.org/officeDocument/2006/relationships/image" Target="../media/image46.jpeg"/><Relationship Id="rId5" Type="http://schemas.openxmlformats.org/officeDocument/2006/relationships/image" Target="../media/image45.jpeg"/><Relationship Id="rId4" Type="http://schemas.openxmlformats.org/officeDocument/2006/relationships/image" Target="../media/image44.jpeg"/></Relationships>
</file>

<file path=ppt/slides/_rels/slide21.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1.xml"/></Relationships>
</file>

<file path=ppt/slides/_rels/slide25.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jpeg"/><Relationship Id="rId1" Type="http://schemas.openxmlformats.org/officeDocument/2006/relationships/slideLayout" Target="../slideLayouts/slideLayout3.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jpeg"/></Relationships>
</file>

<file path=ppt/slides/_rels/slide27.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6.xml"/><Relationship Id="rId6" Type="http://schemas.openxmlformats.org/officeDocument/2006/relationships/image" Target="../media/image8.png"/><Relationship Id="rId5" Type="http://schemas.openxmlformats.org/officeDocument/2006/relationships/image" Target="../media/image7.jpeg"/><Relationship Id="rId4" Type="http://schemas.openxmlformats.org/officeDocument/2006/relationships/image" Target="../media/image6.jpeg"/></Relationships>
</file>

<file path=ppt/slides/_rels/slide30.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jpeg"/><Relationship Id="rId1" Type="http://schemas.openxmlformats.org/officeDocument/2006/relationships/slideLayout" Target="../slideLayouts/slideLayout11.xml"/></Relationships>
</file>

<file path=ppt/slides/_rels/slide33.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11.xml"/></Relationships>
</file>

<file path=ppt/slides/_rels/slide34.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11.xml"/></Relationships>
</file>

<file path=ppt/slides/_rels/slide35.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11.xml"/></Relationships>
</file>

<file path=ppt/slides/_rels/slide37.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11.xml"/></Relationships>
</file>

<file path=ppt/slides/_rels/slide38.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11.xml"/><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image" Target="../media/image72.png"/></Relationships>
</file>

<file path=ppt/slides/_rels/slide39.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75.jpeg"/><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11.xml"/></Relationships>
</file>

<file path=ppt/slides/_rels/slide41.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11.xml"/><Relationship Id="rId5" Type="http://schemas.openxmlformats.org/officeDocument/2006/relationships/image" Target="../media/image81.png"/><Relationship Id="rId4" Type="http://schemas.openxmlformats.org/officeDocument/2006/relationships/image" Target="../media/image80.png"/></Relationships>
</file>

<file path=ppt/slides/_rels/slide42.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jpeg"/><Relationship Id="rId1" Type="http://schemas.openxmlformats.org/officeDocument/2006/relationships/slideLayout" Target="../slideLayouts/slideLayout11.xml"/><Relationship Id="rId4" Type="http://schemas.openxmlformats.org/officeDocument/2006/relationships/image" Target="../media/image84.jpeg"/></Relationships>
</file>

<file path=ppt/slides/_rels/slide43.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image" Target="../media/image85.jpeg"/><Relationship Id="rId1" Type="http://schemas.openxmlformats.org/officeDocument/2006/relationships/slideLayout" Target="../slideLayouts/slideLayout11.xml"/></Relationships>
</file>

<file path=ppt/slides/_rels/slide44.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11.xml"/></Relationships>
</file>

<file path=ppt/slides/_rels/slide45.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image" Target="../media/image89.jpeg"/><Relationship Id="rId1" Type="http://schemas.openxmlformats.org/officeDocument/2006/relationships/slideLayout" Target="../slideLayouts/slideLayout11.xml"/></Relationships>
</file>

<file path=ppt/slides/_rels/slide46.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image" Target="../media/image91.jpeg"/><Relationship Id="rId1" Type="http://schemas.openxmlformats.org/officeDocument/2006/relationships/slideLayout" Target="../slideLayouts/slideLayout11.xml"/></Relationships>
</file>

<file path=ppt/slides/_rels/slide47.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image" Target="../media/image93.jpeg"/><Relationship Id="rId1" Type="http://schemas.openxmlformats.org/officeDocument/2006/relationships/slideLayout" Target="../slideLayouts/slideLayout11.xml"/></Relationships>
</file>

<file path=ppt/slides/_rels/slide48.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image" Target="../media/image95.jpeg"/><Relationship Id="rId1" Type="http://schemas.openxmlformats.org/officeDocument/2006/relationships/slideLayout" Target="../slideLayouts/slideLayout11.xml"/><Relationship Id="rId4" Type="http://schemas.openxmlformats.org/officeDocument/2006/relationships/image" Target="../media/image97.jpeg"/></Relationships>
</file>

<file path=ppt/slides/_rels/slide49.xml.rels><?xml version="1.0" encoding="UTF-8" standalone="yes"?>
<Relationships xmlns="http://schemas.openxmlformats.org/package/2006/relationships"><Relationship Id="rId2" Type="http://schemas.openxmlformats.org/officeDocument/2006/relationships/image" Target="../media/image98.jpeg"/><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1.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jpeg"/><Relationship Id="rId1" Type="http://schemas.openxmlformats.org/officeDocument/2006/relationships/slideLayout" Target="../slideLayouts/slideLayout13.xml"/><Relationship Id="rId4" Type="http://schemas.openxmlformats.org/officeDocument/2006/relationships/image" Target="../media/image101.jpeg"/></Relationships>
</file>

<file path=ppt/slides/_rels/slide52.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slideLayout" Target="../slideLayouts/slideLayout3.xml"/><Relationship Id="rId1" Type="http://schemas.openxmlformats.org/officeDocument/2006/relationships/tags" Target="../tags/tag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103.jpeg"/></Relationships>
</file>

<file path=ppt/slides/_rels/slide54.xml.rels><?xml version="1.0" encoding="UTF-8" standalone="yes"?>
<Relationships xmlns="http://schemas.openxmlformats.org/package/2006/relationships"><Relationship Id="rId8" Type="http://schemas.openxmlformats.org/officeDocument/2006/relationships/image" Target="../media/image109.jpeg"/><Relationship Id="rId3" Type="http://schemas.openxmlformats.org/officeDocument/2006/relationships/image" Target="../media/image104.png"/><Relationship Id="rId7" Type="http://schemas.openxmlformats.org/officeDocument/2006/relationships/image" Target="../media/image108.jpe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107.jpeg"/><Relationship Id="rId11" Type="http://schemas.openxmlformats.org/officeDocument/2006/relationships/image" Target="../media/image112.jpeg"/><Relationship Id="rId5" Type="http://schemas.openxmlformats.org/officeDocument/2006/relationships/image" Target="../media/image106.jpeg"/><Relationship Id="rId10" Type="http://schemas.openxmlformats.org/officeDocument/2006/relationships/image" Target="../media/image111.jpeg"/><Relationship Id="rId4" Type="http://schemas.openxmlformats.org/officeDocument/2006/relationships/image" Target="../media/image105.png"/><Relationship Id="rId9" Type="http://schemas.openxmlformats.org/officeDocument/2006/relationships/image" Target="../media/image110.jpeg"/></Relationships>
</file>

<file path=ppt/slides/_rels/slide55.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12.xml"/><Relationship Id="rId1" Type="http://schemas.openxmlformats.org/officeDocument/2006/relationships/slideLayout" Target="../slideLayouts/slideLayout6.xml"/><Relationship Id="rId6" Type="http://schemas.openxmlformats.org/officeDocument/2006/relationships/image" Target="../media/image80.png"/><Relationship Id="rId5" Type="http://schemas.openxmlformats.org/officeDocument/2006/relationships/image" Target="../media/image81.png"/><Relationship Id="rId4" Type="http://schemas.openxmlformats.org/officeDocument/2006/relationships/image" Target="../media/image115.png"/></Relationships>
</file>

<file path=ppt/slides/_rels/slide58.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6.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59.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image" Target="../media/image116.jpe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image" Target="../media/image118.jpeg"/><Relationship Id="rId1" Type="http://schemas.openxmlformats.org/officeDocument/2006/relationships/slideLayout" Target="../slideLayouts/slideLayout6.xml"/><Relationship Id="rId4" Type="http://schemas.openxmlformats.org/officeDocument/2006/relationships/image" Target="../media/image120.jpeg"/></Relationships>
</file>

<file path=ppt/slides/_rels/slide61.xml.rels><?xml version="1.0" encoding="UTF-8" standalone="yes"?>
<Relationships xmlns="http://schemas.openxmlformats.org/package/2006/relationships"><Relationship Id="rId3" Type="http://schemas.openxmlformats.org/officeDocument/2006/relationships/image" Target="../media/image122.jpeg"/><Relationship Id="rId2" Type="http://schemas.openxmlformats.org/officeDocument/2006/relationships/image" Target="../media/image121.jpeg"/><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6.xml"/><Relationship Id="rId1" Type="http://schemas.openxmlformats.org/officeDocument/2006/relationships/vmlDrawing" Target="../drawings/vmlDrawing3.vml"/><Relationship Id="rId6" Type="http://schemas.openxmlformats.org/officeDocument/2006/relationships/image" Target="../media/image125.jpeg"/><Relationship Id="rId5" Type="http://schemas.openxmlformats.org/officeDocument/2006/relationships/image" Target="../media/image124.jpeg"/><Relationship Id="rId4" Type="http://schemas.openxmlformats.org/officeDocument/2006/relationships/image" Target="../media/image123.png"/></Relationships>
</file>

<file path=ppt/slides/_rels/slide63.xml.rels><?xml version="1.0" encoding="UTF-8" standalone="yes"?>
<Relationships xmlns="http://schemas.openxmlformats.org/package/2006/relationships"><Relationship Id="rId3" Type="http://schemas.openxmlformats.org/officeDocument/2006/relationships/image" Target="../media/image127.jpeg"/><Relationship Id="rId2" Type="http://schemas.openxmlformats.org/officeDocument/2006/relationships/image" Target="../media/image126.jpeg"/><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3" Type="http://schemas.openxmlformats.org/officeDocument/2006/relationships/image" Target="../media/image129.jpeg"/><Relationship Id="rId2" Type="http://schemas.openxmlformats.org/officeDocument/2006/relationships/image" Target="../media/image128.jpeg"/><Relationship Id="rId1" Type="http://schemas.openxmlformats.org/officeDocument/2006/relationships/slideLayout" Target="../slideLayouts/slideLayout16.xml"/><Relationship Id="rId4" Type="http://schemas.openxmlformats.org/officeDocument/2006/relationships/image" Target="../media/image130.jpeg"/></Relationships>
</file>

<file path=ppt/slides/_rels/slide65.xml.rels><?xml version="1.0" encoding="UTF-8" standalone="yes"?>
<Relationships xmlns="http://schemas.openxmlformats.org/package/2006/relationships"><Relationship Id="rId3" Type="http://schemas.openxmlformats.org/officeDocument/2006/relationships/image" Target="../media/image132.jpeg"/><Relationship Id="rId2" Type="http://schemas.openxmlformats.org/officeDocument/2006/relationships/image" Target="../media/image131.jpeg"/><Relationship Id="rId1" Type="http://schemas.openxmlformats.org/officeDocument/2006/relationships/slideLayout" Target="../slideLayouts/slideLayout16.xml"/><Relationship Id="rId4" Type="http://schemas.openxmlformats.org/officeDocument/2006/relationships/image" Target="../media/image133.jpeg"/></Relationships>
</file>

<file path=ppt/slides/_rels/slide66.xml.rels><?xml version="1.0" encoding="UTF-8" standalone="yes"?>
<Relationships xmlns="http://schemas.openxmlformats.org/package/2006/relationships"><Relationship Id="rId3" Type="http://schemas.openxmlformats.org/officeDocument/2006/relationships/image" Target="../media/image135.emf"/><Relationship Id="rId2" Type="http://schemas.openxmlformats.org/officeDocument/2006/relationships/image" Target="../media/image134.emf"/><Relationship Id="rId1" Type="http://schemas.openxmlformats.org/officeDocument/2006/relationships/slideLayout" Target="../slideLayouts/slideLayout6.xml"/><Relationship Id="rId4" Type="http://schemas.openxmlformats.org/officeDocument/2006/relationships/image" Target="../media/image136.emf"/></Relationships>
</file>

<file path=ppt/slides/_rels/slide67.xml.rels><?xml version="1.0" encoding="UTF-8" standalone="yes"?>
<Relationships xmlns="http://schemas.openxmlformats.org/package/2006/relationships"><Relationship Id="rId3" Type="http://schemas.openxmlformats.org/officeDocument/2006/relationships/image" Target="../media/image137.jpe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68.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notesSlide" Target="../notesSlides/notesSlide14.xml"/><Relationship Id="rId1" Type="http://schemas.openxmlformats.org/officeDocument/2006/relationships/slideLayout" Target="../slideLayouts/slideLayout3.xml"/><Relationship Id="rId4" Type="http://schemas.openxmlformats.org/officeDocument/2006/relationships/image" Target="../media/image139.png"/></Relationships>
</file>

<file path=ppt/slides/_rels/slide69.xml.rels><?xml version="1.0" encoding="UTF-8" standalone="yes"?>
<Relationships xmlns="http://schemas.openxmlformats.org/package/2006/relationships"><Relationship Id="rId3" Type="http://schemas.openxmlformats.org/officeDocument/2006/relationships/image" Target="../media/image140.jpeg"/><Relationship Id="rId2" Type="http://schemas.openxmlformats.org/officeDocument/2006/relationships/notesSlide" Target="../notesSlides/notesSlide15.xml"/><Relationship Id="rId1" Type="http://schemas.openxmlformats.org/officeDocument/2006/relationships/slideLayout" Target="../slideLayouts/slideLayout14.xml"/><Relationship Id="rId4" Type="http://schemas.openxmlformats.org/officeDocument/2006/relationships/image" Target="../media/image141.png"/></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notesSlide" Target="../notesSlides/notesSlide16.xml"/><Relationship Id="rId1" Type="http://schemas.openxmlformats.org/officeDocument/2006/relationships/slideLayout" Target="../slideLayouts/slideLayout14.xml"/><Relationship Id="rId4" Type="http://schemas.openxmlformats.org/officeDocument/2006/relationships/image" Target="../media/image143.png"/></Relationships>
</file>

<file path=ppt/slides/_rels/slide71.xml.rels><?xml version="1.0" encoding="UTF-8" standalone="yes"?>
<Relationships xmlns="http://schemas.openxmlformats.org/package/2006/relationships"><Relationship Id="rId2" Type="http://schemas.openxmlformats.org/officeDocument/2006/relationships/image" Target="../media/image144.jpeg"/><Relationship Id="rId1" Type="http://schemas.openxmlformats.org/officeDocument/2006/relationships/slideLayout" Target="../slideLayouts/slideLayout6.xml"/></Relationships>
</file>

<file path=ppt/slides/_rels/slide72.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notesSlide" Target="../notesSlides/notesSlide17.xml"/><Relationship Id="rId1" Type="http://schemas.openxmlformats.org/officeDocument/2006/relationships/slideLayout" Target="../slideLayouts/slideLayout6.xml"/><Relationship Id="rId4" Type="http://schemas.openxmlformats.org/officeDocument/2006/relationships/image" Target="../media/image146.png"/></Relationships>
</file>

<file path=ppt/slides/_rels/slide73.xml.rels><?xml version="1.0" encoding="UTF-8" standalone="yes"?>
<Relationships xmlns="http://schemas.openxmlformats.org/package/2006/relationships"><Relationship Id="rId3" Type="http://schemas.openxmlformats.org/officeDocument/2006/relationships/image" Target="../media/image147.jpeg"/><Relationship Id="rId2" Type="http://schemas.openxmlformats.org/officeDocument/2006/relationships/notesSlide" Target="../notesSlides/notesSlide18.xml"/><Relationship Id="rId1" Type="http://schemas.openxmlformats.org/officeDocument/2006/relationships/slideLayout" Target="../slideLayouts/slideLayout6.xml"/><Relationship Id="rId4" Type="http://schemas.openxmlformats.org/officeDocument/2006/relationships/image" Target="../media/image148.png"/></Relationships>
</file>

<file path=ppt/slides/_rels/slide74.xml.rels><?xml version="1.0" encoding="UTF-8" standalone="yes"?>
<Relationships xmlns="http://schemas.openxmlformats.org/package/2006/relationships"><Relationship Id="rId3" Type="http://schemas.openxmlformats.org/officeDocument/2006/relationships/image" Target="../media/image149.jpeg"/><Relationship Id="rId2" Type="http://schemas.openxmlformats.org/officeDocument/2006/relationships/notesSlide" Target="../notesSlides/notesSlide19.xml"/><Relationship Id="rId1" Type="http://schemas.openxmlformats.org/officeDocument/2006/relationships/slideLayout" Target="../slideLayouts/slideLayout6.xml"/><Relationship Id="rId5" Type="http://schemas.openxmlformats.org/officeDocument/2006/relationships/image" Target="../media/image151.jpeg"/><Relationship Id="rId4" Type="http://schemas.openxmlformats.org/officeDocument/2006/relationships/image" Target="../media/image150.jpeg"/></Relationships>
</file>

<file path=ppt/slides/_rels/slide75.xml.rels><?xml version="1.0" encoding="UTF-8" standalone="yes"?>
<Relationships xmlns="http://schemas.openxmlformats.org/package/2006/relationships"><Relationship Id="rId3" Type="http://schemas.openxmlformats.org/officeDocument/2006/relationships/image" Target="../media/image152.jpeg"/><Relationship Id="rId2" Type="http://schemas.openxmlformats.org/officeDocument/2006/relationships/notesSlide" Target="../notesSlides/notesSlide20.xml"/><Relationship Id="rId1" Type="http://schemas.openxmlformats.org/officeDocument/2006/relationships/slideLayout" Target="../slideLayouts/slideLayout4.xml"/><Relationship Id="rId5" Type="http://schemas.openxmlformats.org/officeDocument/2006/relationships/image" Target="../media/image154.png"/><Relationship Id="rId4" Type="http://schemas.openxmlformats.org/officeDocument/2006/relationships/image" Target="../media/image153.png"/></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77.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notesSlide" Target="../notesSlides/notesSlide22.xml"/><Relationship Id="rId1" Type="http://schemas.openxmlformats.org/officeDocument/2006/relationships/slideLayout" Target="../slideLayouts/slideLayout14.xml"/></Relationships>
</file>

<file path=ppt/slides/_rels/slide78.xml.rels><?xml version="1.0" encoding="UTF-8" standalone="yes"?>
<Relationships xmlns="http://schemas.openxmlformats.org/package/2006/relationships"><Relationship Id="rId3" Type="http://schemas.openxmlformats.org/officeDocument/2006/relationships/image" Target="../media/image156.jpeg"/><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79.xml.rels><?xml version="1.0" encoding="UTF-8" standalone="yes"?>
<Relationships xmlns="http://schemas.openxmlformats.org/package/2006/relationships"><Relationship Id="rId2" Type="http://schemas.openxmlformats.org/officeDocument/2006/relationships/image" Target="../media/image157.jpe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80.xml.rels><?xml version="1.0" encoding="UTF-8" standalone="yes"?>
<Relationships xmlns="http://schemas.openxmlformats.org/package/2006/relationships"><Relationship Id="rId3" Type="http://schemas.openxmlformats.org/officeDocument/2006/relationships/image" Target="../media/image158.jpeg"/><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81.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82.xml.rels><?xml version="1.0" encoding="UTF-8" standalone="yes"?>
<Relationships xmlns="http://schemas.openxmlformats.org/package/2006/relationships"><Relationship Id="rId2" Type="http://schemas.openxmlformats.org/officeDocument/2006/relationships/image" Target="../media/image160.jpeg"/><Relationship Id="rId1" Type="http://schemas.openxmlformats.org/officeDocument/2006/relationships/slideLayout" Target="../slideLayouts/slideLayout6.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84.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notesSlide" Target="../notesSlides/notesSlide27.xml"/><Relationship Id="rId1" Type="http://schemas.openxmlformats.org/officeDocument/2006/relationships/slideLayout" Target="../slideLayouts/slideLayout14.xml"/><Relationship Id="rId5" Type="http://schemas.openxmlformats.org/officeDocument/2006/relationships/image" Target="../media/image162.png"/><Relationship Id="rId4" Type="http://schemas.openxmlformats.org/officeDocument/2006/relationships/image" Target="../media/image161.jpeg"/></Relationships>
</file>

<file path=ppt/slides/_rels/slide85.xml.rels><?xml version="1.0" encoding="UTF-8" standalone="yes"?>
<Relationships xmlns="http://schemas.openxmlformats.org/package/2006/relationships"><Relationship Id="rId3" Type="http://schemas.openxmlformats.org/officeDocument/2006/relationships/image" Target="../media/image163.png"/><Relationship Id="rId2" Type="http://schemas.openxmlformats.org/officeDocument/2006/relationships/notesSlide" Target="../notesSlides/notesSlide28.xml"/><Relationship Id="rId1" Type="http://schemas.openxmlformats.org/officeDocument/2006/relationships/slideLayout" Target="../slideLayouts/slideLayout14.xml"/></Relationships>
</file>

<file path=ppt/slides/_rels/slide86.xml.rels><?xml version="1.0" encoding="UTF-8" standalone="yes"?>
<Relationships xmlns="http://schemas.openxmlformats.org/package/2006/relationships"><Relationship Id="rId3" Type="http://schemas.openxmlformats.org/officeDocument/2006/relationships/image" Target="../media/image164.jpeg"/><Relationship Id="rId2" Type="http://schemas.openxmlformats.org/officeDocument/2006/relationships/notesSlide" Target="../notesSlides/notesSlide29.xml"/><Relationship Id="rId1" Type="http://schemas.openxmlformats.org/officeDocument/2006/relationships/slideLayout" Target="../slideLayouts/slideLayout14.xml"/><Relationship Id="rId4" Type="http://schemas.openxmlformats.org/officeDocument/2006/relationships/image" Target="../media/image165.jpeg"/></Relationships>
</file>

<file path=ppt/slides/_rels/slide87.xml.rels><?xml version="1.0" encoding="UTF-8" standalone="yes"?>
<Relationships xmlns="http://schemas.openxmlformats.org/package/2006/relationships"><Relationship Id="rId3" Type="http://schemas.openxmlformats.org/officeDocument/2006/relationships/image" Target="../media/image166.jpeg"/><Relationship Id="rId2" Type="http://schemas.openxmlformats.org/officeDocument/2006/relationships/notesSlide" Target="../notesSlides/notesSlide30.xml"/><Relationship Id="rId1" Type="http://schemas.openxmlformats.org/officeDocument/2006/relationships/slideLayout" Target="../slideLayouts/slideLayout14.xml"/><Relationship Id="rId6" Type="http://schemas.openxmlformats.org/officeDocument/2006/relationships/image" Target="../media/image169.gif"/><Relationship Id="rId5" Type="http://schemas.openxmlformats.org/officeDocument/2006/relationships/image" Target="../media/image168.jpeg"/><Relationship Id="rId4" Type="http://schemas.openxmlformats.org/officeDocument/2006/relationships/image" Target="../media/image167.jpeg"/></Relationships>
</file>

<file path=ppt/slides/_rels/slide88.xml.rels><?xml version="1.0" encoding="UTF-8" standalone="yes"?>
<Relationships xmlns="http://schemas.openxmlformats.org/package/2006/relationships"><Relationship Id="rId3" Type="http://schemas.openxmlformats.org/officeDocument/2006/relationships/image" Target="../media/image170.jpeg"/><Relationship Id="rId2" Type="http://schemas.openxmlformats.org/officeDocument/2006/relationships/notesSlide" Target="../notesSlides/notesSlide31.xml"/><Relationship Id="rId1" Type="http://schemas.openxmlformats.org/officeDocument/2006/relationships/slideLayout" Target="../slideLayouts/slideLayout14.xml"/><Relationship Id="rId4" Type="http://schemas.openxmlformats.org/officeDocument/2006/relationships/image" Target="../media/image171.jpeg"/></Relationships>
</file>

<file path=ppt/slides/_rels/slide89.xml.rels><?xml version="1.0" encoding="UTF-8" standalone="yes"?>
<Relationships xmlns="http://schemas.openxmlformats.org/package/2006/relationships"><Relationship Id="rId2" Type="http://schemas.openxmlformats.org/officeDocument/2006/relationships/image" Target="../media/image172.png"/><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1.xml"/></Relationships>
</file>

<file path=ppt/slides/_rels/slide90.xml.rels><?xml version="1.0" encoding="UTF-8" standalone="yes"?>
<Relationships xmlns="http://schemas.openxmlformats.org/package/2006/relationships"><Relationship Id="rId3" Type="http://schemas.openxmlformats.org/officeDocument/2006/relationships/image" Target="../media/image173.png"/><Relationship Id="rId2" Type="http://schemas.openxmlformats.org/officeDocument/2006/relationships/notesSlide" Target="../notesSlides/notesSlide32.xml"/><Relationship Id="rId1" Type="http://schemas.openxmlformats.org/officeDocument/2006/relationships/slideLayout" Target="../slideLayouts/slideLayout6.xml"/><Relationship Id="rId4" Type="http://schemas.openxmlformats.org/officeDocument/2006/relationships/image" Target="../media/image174.png"/></Relationships>
</file>

<file path=ppt/slides/_rels/slide91.xml.rels><?xml version="1.0" encoding="UTF-8" standalone="yes"?>
<Relationships xmlns="http://schemas.openxmlformats.org/package/2006/relationships"><Relationship Id="rId2" Type="http://schemas.openxmlformats.org/officeDocument/2006/relationships/image" Target="../media/image175.png"/><Relationship Id="rId1" Type="http://schemas.openxmlformats.org/officeDocument/2006/relationships/slideLayout" Target="../slideLayouts/slideLayout6.xml"/></Relationships>
</file>

<file path=ppt/slides/_rels/slide92.xml.rels><?xml version="1.0" encoding="UTF-8" standalone="yes"?>
<Relationships xmlns="http://schemas.openxmlformats.org/package/2006/relationships"><Relationship Id="rId3" Type="http://schemas.openxmlformats.org/officeDocument/2006/relationships/image" Target="../media/image176.png"/><Relationship Id="rId2" Type="http://schemas.openxmlformats.org/officeDocument/2006/relationships/notesSlide" Target="../notesSlides/notesSlide33.xml"/><Relationship Id="rId1" Type="http://schemas.openxmlformats.org/officeDocument/2006/relationships/slideLayout" Target="../slideLayouts/slideLayout14.xml"/></Relationships>
</file>

<file path=ppt/slides/_rels/slide93.xml.rels><?xml version="1.0" encoding="UTF-8" standalone="yes"?>
<Relationships xmlns="http://schemas.openxmlformats.org/package/2006/relationships"><Relationship Id="rId3" Type="http://schemas.openxmlformats.org/officeDocument/2006/relationships/image" Target="../media/image177.png"/><Relationship Id="rId2" Type="http://schemas.openxmlformats.org/officeDocument/2006/relationships/notesSlide" Target="../notesSlides/notesSlide34.xml"/><Relationship Id="rId1" Type="http://schemas.openxmlformats.org/officeDocument/2006/relationships/slideLayout" Target="../slideLayouts/slideLayout14.xml"/></Relationships>
</file>

<file path=ppt/slides/_rels/slide94.xml.rels><?xml version="1.0" encoding="UTF-8" standalone="yes"?>
<Relationships xmlns="http://schemas.openxmlformats.org/package/2006/relationships"><Relationship Id="rId3" Type="http://schemas.openxmlformats.org/officeDocument/2006/relationships/image" Target="../media/image178.png"/><Relationship Id="rId2" Type="http://schemas.openxmlformats.org/officeDocument/2006/relationships/notesSlide" Target="../notesSlides/notesSlide35.xml"/><Relationship Id="rId1" Type="http://schemas.openxmlformats.org/officeDocument/2006/relationships/slideLayout" Target="../slideLayouts/slideLayout6.xml"/><Relationship Id="rId4" Type="http://schemas.openxmlformats.org/officeDocument/2006/relationships/image" Target="../media/image179.png"/></Relationships>
</file>

<file path=ppt/slides/_rels/slide95.xml.rels><?xml version="1.0" encoding="UTF-8" standalone="yes"?>
<Relationships xmlns="http://schemas.openxmlformats.org/package/2006/relationships"><Relationship Id="rId3" Type="http://schemas.openxmlformats.org/officeDocument/2006/relationships/image" Target="../media/image180.jpeg"/><Relationship Id="rId2" Type="http://schemas.openxmlformats.org/officeDocument/2006/relationships/notesSlide" Target="../notesSlides/notesSlide36.xml"/><Relationship Id="rId1" Type="http://schemas.openxmlformats.org/officeDocument/2006/relationships/slideLayout" Target="../slideLayouts/slideLayout6.xml"/></Relationships>
</file>

<file path=ppt/slides/_rels/slide96.xml.rels><?xml version="1.0" encoding="UTF-8" standalone="yes"?>
<Relationships xmlns="http://schemas.openxmlformats.org/package/2006/relationships"><Relationship Id="rId3" Type="http://schemas.openxmlformats.org/officeDocument/2006/relationships/image" Target="../media/image181.jpeg"/><Relationship Id="rId2" Type="http://schemas.openxmlformats.org/officeDocument/2006/relationships/notesSlide" Target="../notesSlides/notesSlide37.xml"/><Relationship Id="rId1" Type="http://schemas.openxmlformats.org/officeDocument/2006/relationships/slideLayout" Target="../slideLayouts/slideLayout6.xml"/></Relationships>
</file>

<file path=ppt/slides/_rels/slide97.xml.rels><?xml version="1.0" encoding="UTF-8" standalone="yes"?>
<Relationships xmlns="http://schemas.openxmlformats.org/package/2006/relationships"><Relationship Id="rId2" Type="http://schemas.openxmlformats.org/officeDocument/2006/relationships/image" Target="../media/image182.jpeg"/><Relationship Id="rId1" Type="http://schemas.openxmlformats.org/officeDocument/2006/relationships/slideLayout" Target="../slideLayouts/slideLayout6.xml"/></Relationships>
</file>

<file path=ppt/slides/_rels/slide98.xml.rels><?xml version="1.0" encoding="UTF-8" standalone="yes"?>
<Relationships xmlns="http://schemas.openxmlformats.org/package/2006/relationships"><Relationship Id="rId3" Type="http://schemas.openxmlformats.org/officeDocument/2006/relationships/image" Target="../media/image183.png"/><Relationship Id="rId2" Type="http://schemas.openxmlformats.org/officeDocument/2006/relationships/slideLayout" Target="../slideLayouts/slideLayout6.xml"/><Relationship Id="rId1" Type="http://schemas.openxmlformats.org/officeDocument/2006/relationships/video" Target="file:///C:\Users\Meenu\Desktop\ROCK%20SLOPE%20SHORT%20COURSE\PART%202-%20ROCKFALL%20MITIGATION-27th%20JUNE\Video%20-%20%20MSRDC\00088.wmv" TargetMode="External"/></Relationships>
</file>

<file path=ppt/slides/_rels/slide99.xml.rels><?xml version="1.0" encoding="UTF-8" standalone="yes"?>
<Relationships xmlns="http://schemas.openxmlformats.org/package/2006/relationships"><Relationship Id="rId3" Type="http://schemas.openxmlformats.org/officeDocument/2006/relationships/image" Target="../media/image184.png"/><Relationship Id="rId2" Type="http://schemas.openxmlformats.org/officeDocument/2006/relationships/notesSlide" Target="../notesSlides/notesSlide38.xml"/><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4294967295"/>
          </p:nvPr>
        </p:nvSpPr>
        <p:spPr>
          <a:xfrm>
            <a:off x="1" y="4751419"/>
            <a:ext cx="661192" cy="284069"/>
          </a:xfrm>
          <a:prstGeom prst="rect">
            <a:avLst/>
          </a:prstGeom>
        </p:spPr>
        <p:txBody>
          <a:bodyPr lIns="71579" tIns="35790" rIns="71579" bIns="35790"/>
          <a:lstStyle/>
          <a:p>
            <a:fld id="{F978DE44-342D-4E2C-ADD3-36DB2C90AEA2}" type="slidenum">
              <a:rPr lang="it-IT" smtClean="0"/>
              <a:pPr/>
              <a:t>1</a:t>
            </a:fld>
            <a:endParaRPr lang="it-IT"/>
          </a:p>
        </p:txBody>
      </p:sp>
      <p:sp>
        <p:nvSpPr>
          <p:cNvPr id="8" name="Titolo 1"/>
          <p:cNvSpPr txBox="1">
            <a:spLocks/>
          </p:cNvSpPr>
          <p:nvPr/>
        </p:nvSpPr>
        <p:spPr>
          <a:xfrm>
            <a:off x="2985916" y="214924"/>
            <a:ext cx="6158085" cy="1310177"/>
          </a:xfrm>
          <a:prstGeom prst="rect">
            <a:avLst/>
          </a:prstGeom>
        </p:spPr>
        <p:txBody>
          <a:bodyPr vert="horz" lIns="0" tIns="0" rIns="0" bIns="0" rtlCol="0" anchor="b" anchorCtr="0">
            <a:noAutofit/>
          </a:bodyPr>
          <a:lstStyle/>
          <a:p>
            <a:pPr lvl="0" algn="ctr">
              <a:lnSpc>
                <a:spcPct val="90000"/>
              </a:lnSpc>
              <a:spcBef>
                <a:spcPct val="0"/>
              </a:spcBef>
              <a:defRPr/>
            </a:pPr>
            <a:r>
              <a:rPr lang="it-IT" sz="2300" b="1" dirty="0" smtClean="0">
                <a:solidFill>
                  <a:srgbClr val="002060"/>
                </a:solidFill>
              </a:rPr>
              <a:t>LANDLSIDE MITIGATION MEASURES</a:t>
            </a:r>
            <a:endParaRPr lang="it-IT" sz="2300" b="1" dirty="0">
              <a:solidFill>
                <a:srgbClr val="002060"/>
              </a:solidFill>
            </a:endParaRPr>
          </a:p>
        </p:txBody>
      </p:sp>
      <p:pic>
        <p:nvPicPr>
          <p:cNvPr id="9" name="Picture 2" descr="C:\All Data\Ashis Patra\BRO 13\UK consultancy\Down Stream of Lambagadh.jpg"/>
          <p:cNvPicPr>
            <a:picLocks noChangeAspect="1" noChangeArrowheads="1"/>
          </p:cNvPicPr>
          <p:nvPr/>
        </p:nvPicPr>
        <p:blipFill rotWithShape="1">
          <a:blip r:embed="rId2">
            <a:extLst>
              <a:ext uri="{28A0092B-C50C-407E-A947-70E740481C1C}">
                <a14:useLocalDpi xmlns:a14="http://schemas.microsoft.com/office/drawing/2010/main" val="0"/>
              </a:ext>
            </a:extLst>
          </a:blip>
          <a:srcRect l="-290" r="8068" b="18131"/>
          <a:stretch/>
        </p:blipFill>
        <p:spPr bwMode="auto">
          <a:xfrm>
            <a:off x="0" y="2070047"/>
            <a:ext cx="5802404" cy="3073453"/>
          </a:xfrm>
          <a:prstGeom prst="rect">
            <a:avLst/>
          </a:prstGeom>
          <a:noFill/>
          <a:extLst>
            <a:ext uri="{909E8E84-426E-40DD-AFC4-6F175D3DCCD1}">
              <a14:hiddenFill xmlns:a14="http://schemas.microsoft.com/office/drawing/2010/main">
                <a:solidFill>
                  <a:srgbClr val="FFFFFF"/>
                </a:solidFill>
              </a14:hiddenFill>
            </a:ext>
          </a:extLst>
        </p:spPr>
      </p:pic>
      <p:sp>
        <p:nvSpPr>
          <p:cNvPr id="6" name="Sottotitolo 2"/>
          <p:cNvSpPr txBox="1">
            <a:spLocks/>
          </p:cNvSpPr>
          <p:nvPr/>
        </p:nvSpPr>
        <p:spPr>
          <a:xfrm>
            <a:off x="6291859" y="2764471"/>
            <a:ext cx="2474189" cy="588397"/>
          </a:xfrm>
          <a:prstGeom prst="rect">
            <a:avLst/>
          </a:prstGeom>
        </p:spPr>
        <p:txBody>
          <a:bodyPr vert="horz" lIns="0" tIns="28181" rIns="0" bIns="0" rtlCol="0">
            <a:noAutofit/>
          </a:bodyPr>
          <a:lstStyle>
            <a:lvl1pPr marL="0" indent="0" algn="l" defTabSz="715792" rtl="0" eaLnBrk="1" latinLnBrk="0" hangingPunct="1">
              <a:lnSpc>
                <a:spcPct val="50000"/>
              </a:lnSpc>
              <a:spcBef>
                <a:spcPts val="470"/>
              </a:spcBef>
              <a:buFont typeface="Arial" panose="020B0604020202020204" pitchFamily="34" charset="0"/>
              <a:buNone/>
              <a:defRPr sz="900" kern="1200">
                <a:solidFill>
                  <a:schemeClr val="tx2"/>
                </a:solidFill>
                <a:latin typeface="Arial"/>
                <a:ea typeface="+mn-ea"/>
                <a:cs typeface="+mn-cs"/>
              </a:defRPr>
            </a:lvl1pPr>
            <a:lvl2pPr marL="536844" indent="-178948" algn="l" defTabSz="715792" rtl="0" eaLnBrk="1" latinLnBrk="0" hangingPunct="1">
              <a:lnSpc>
                <a:spcPct val="90000"/>
              </a:lnSpc>
              <a:spcBef>
                <a:spcPts val="391"/>
              </a:spcBef>
              <a:buFont typeface="Arial" panose="020B0604020202020204" pitchFamily="34" charset="0"/>
              <a:buChar char="•"/>
              <a:defRPr sz="1900" kern="1200">
                <a:solidFill>
                  <a:schemeClr val="tx1"/>
                </a:solidFill>
                <a:latin typeface="+mn-lt"/>
                <a:ea typeface="+mn-ea"/>
                <a:cs typeface="+mn-cs"/>
              </a:defRPr>
            </a:lvl2pPr>
            <a:lvl3pPr marL="894740" indent="-178948" algn="l" defTabSz="715792" rtl="0" eaLnBrk="1" latinLnBrk="0" hangingPunct="1">
              <a:lnSpc>
                <a:spcPct val="90000"/>
              </a:lnSpc>
              <a:spcBef>
                <a:spcPts val="391"/>
              </a:spcBef>
              <a:buFont typeface="Arial" panose="020B0604020202020204" pitchFamily="34" charset="0"/>
              <a:buChar char="•"/>
              <a:defRPr sz="1600" kern="1200">
                <a:solidFill>
                  <a:schemeClr val="tx1"/>
                </a:solidFill>
                <a:latin typeface="+mn-lt"/>
                <a:ea typeface="+mn-ea"/>
                <a:cs typeface="+mn-cs"/>
              </a:defRPr>
            </a:lvl3pPr>
            <a:lvl4pPr marL="1252637" indent="-178948" algn="l" defTabSz="715792" rtl="0" eaLnBrk="1" latinLnBrk="0" hangingPunct="1">
              <a:lnSpc>
                <a:spcPct val="90000"/>
              </a:lnSpc>
              <a:spcBef>
                <a:spcPts val="391"/>
              </a:spcBef>
              <a:buFont typeface="Arial" panose="020B0604020202020204" pitchFamily="34" charset="0"/>
              <a:buChar char="•"/>
              <a:defRPr sz="1400" kern="1200">
                <a:solidFill>
                  <a:schemeClr val="tx1"/>
                </a:solidFill>
                <a:latin typeface="+mn-lt"/>
                <a:ea typeface="+mn-ea"/>
                <a:cs typeface="+mn-cs"/>
              </a:defRPr>
            </a:lvl4pPr>
            <a:lvl5pPr marL="1610533" indent="-178948" algn="l" defTabSz="715792" rtl="0" eaLnBrk="1" latinLnBrk="0" hangingPunct="1">
              <a:lnSpc>
                <a:spcPct val="90000"/>
              </a:lnSpc>
              <a:spcBef>
                <a:spcPts val="391"/>
              </a:spcBef>
              <a:buFont typeface="Arial" panose="020B0604020202020204" pitchFamily="34" charset="0"/>
              <a:buChar char="•"/>
              <a:defRPr sz="1400" kern="1200">
                <a:solidFill>
                  <a:schemeClr val="tx1"/>
                </a:solidFill>
                <a:latin typeface="+mn-lt"/>
                <a:ea typeface="+mn-ea"/>
                <a:cs typeface="+mn-cs"/>
              </a:defRPr>
            </a:lvl5pPr>
            <a:lvl6pPr marL="1968429" indent="-178948" algn="l" defTabSz="715792" rtl="0" eaLnBrk="1" latinLnBrk="0" hangingPunct="1">
              <a:lnSpc>
                <a:spcPct val="90000"/>
              </a:lnSpc>
              <a:spcBef>
                <a:spcPts val="391"/>
              </a:spcBef>
              <a:buFont typeface="Arial" panose="020B0604020202020204" pitchFamily="34" charset="0"/>
              <a:buChar char="•"/>
              <a:defRPr sz="1400" kern="1200">
                <a:solidFill>
                  <a:schemeClr val="tx1"/>
                </a:solidFill>
                <a:latin typeface="+mn-lt"/>
                <a:ea typeface="+mn-ea"/>
                <a:cs typeface="+mn-cs"/>
              </a:defRPr>
            </a:lvl6pPr>
            <a:lvl7pPr marL="2326325" indent="-178948" algn="l" defTabSz="715792" rtl="0" eaLnBrk="1" latinLnBrk="0" hangingPunct="1">
              <a:lnSpc>
                <a:spcPct val="90000"/>
              </a:lnSpc>
              <a:spcBef>
                <a:spcPts val="391"/>
              </a:spcBef>
              <a:buFont typeface="Arial" panose="020B0604020202020204" pitchFamily="34" charset="0"/>
              <a:buChar char="•"/>
              <a:defRPr sz="1400" kern="1200">
                <a:solidFill>
                  <a:schemeClr val="tx1"/>
                </a:solidFill>
                <a:latin typeface="+mn-lt"/>
                <a:ea typeface="+mn-ea"/>
                <a:cs typeface="+mn-cs"/>
              </a:defRPr>
            </a:lvl7pPr>
            <a:lvl8pPr marL="2684221" indent="-178948" algn="l" defTabSz="715792" rtl="0" eaLnBrk="1" latinLnBrk="0" hangingPunct="1">
              <a:lnSpc>
                <a:spcPct val="90000"/>
              </a:lnSpc>
              <a:spcBef>
                <a:spcPts val="391"/>
              </a:spcBef>
              <a:buFont typeface="Arial" panose="020B0604020202020204" pitchFamily="34" charset="0"/>
              <a:buChar char="•"/>
              <a:defRPr sz="1400" kern="1200">
                <a:solidFill>
                  <a:schemeClr val="tx1"/>
                </a:solidFill>
                <a:latin typeface="+mn-lt"/>
                <a:ea typeface="+mn-ea"/>
                <a:cs typeface="+mn-cs"/>
              </a:defRPr>
            </a:lvl8pPr>
            <a:lvl9pPr marL="3042117" indent="-178948" algn="l" defTabSz="715792" rtl="0" eaLnBrk="1" latinLnBrk="0" hangingPunct="1">
              <a:lnSpc>
                <a:spcPct val="90000"/>
              </a:lnSpc>
              <a:spcBef>
                <a:spcPts val="391"/>
              </a:spcBef>
              <a:buFont typeface="Arial" panose="020B0604020202020204" pitchFamily="34" charset="0"/>
              <a:buChar char="•"/>
              <a:defRPr sz="1400" kern="1200">
                <a:solidFill>
                  <a:schemeClr val="tx1"/>
                </a:solidFill>
                <a:latin typeface="+mn-lt"/>
                <a:ea typeface="+mn-ea"/>
                <a:cs typeface="+mn-cs"/>
              </a:defRPr>
            </a:lvl9pPr>
          </a:lstStyle>
          <a:p>
            <a:r>
              <a:rPr lang="en-US" b="1" smtClean="0"/>
              <a:t>Dr. Ratnakar R. Mahajan</a:t>
            </a:r>
            <a:endParaRPr lang="en-US" smtClean="0"/>
          </a:p>
          <a:p>
            <a:r>
              <a:rPr lang="en-US" smtClean="0"/>
              <a:t>Deputy General Manager</a:t>
            </a:r>
          </a:p>
          <a:p>
            <a:r>
              <a:rPr lang="en-US" smtClean="0"/>
              <a:t>Maccaferri Environmental Solutions Pvt. Ltd.</a:t>
            </a:r>
            <a:endParaRPr lang="en-US"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Text Box 43"/>
          <p:cNvSpPr txBox="1">
            <a:spLocks noChangeArrowheads="1"/>
          </p:cNvSpPr>
          <p:nvPr/>
        </p:nvSpPr>
        <p:spPr bwMode="auto">
          <a:xfrm>
            <a:off x="4410389" y="622122"/>
            <a:ext cx="3803336" cy="297877"/>
          </a:xfrm>
          <a:prstGeom prst="rect">
            <a:avLst/>
          </a:prstGeom>
          <a:noFill/>
          <a:ln w="9525">
            <a:noFill/>
            <a:miter lim="800000"/>
            <a:headEnd/>
            <a:tailEnd/>
          </a:ln>
        </p:spPr>
        <p:txBody>
          <a:bodyPr lIns="81636" tIns="40818" rIns="81636" bIns="40818">
            <a:spAutoFit/>
          </a:bodyPr>
          <a:lstStyle/>
          <a:p>
            <a:pPr>
              <a:spcAft>
                <a:spcPts val="893"/>
              </a:spcAft>
            </a:pPr>
            <a:endParaRPr lang="en-US" dirty="0"/>
          </a:p>
        </p:txBody>
      </p:sp>
      <p:sp>
        <p:nvSpPr>
          <p:cNvPr id="48" name="Text Box 45"/>
          <p:cNvSpPr txBox="1">
            <a:spLocks noChangeArrowheads="1"/>
          </p:cNvSpPr>
          <p:nvPr/>
        </p:nvSpPr>
        <p:spPr bwMode="auto">
          <a:xfrm>
            <a:off x="533401" y="1286490"/>
            <a:ext cx="3388011" cy="297877"/>
          </a:xfrm>
          <a:prstGeom prst="rect">
            <a:avLst/>
          </a:prstGeom>
          <a:noFill/>
          <a:ln w="9525">
            <a:noFill/>
            <a:miter lim="800000"/>
            <a:headEnd/>
            <a:tailEnd/>
          </a:ln>
        </p:spPr>
        <p:txBody>
          <a:bodyPr lIns="81636" tIns="40818" rIns="81636" bIns="40818">
            <a:spAutoFit/>
          </a:bodyPr>
          <a:lstStyle/>
          <a:p>
            <a:pPr>
              <a:spcAft>
                <a:spcPts val="893"/>
              </a:spcAft>
            </a:pPr>
            <a:r>
              <a:rPr lang="en-US" b="1" dirty="0">
                <a:solidFill>
                  <a:srgbClr val="C00000"/>
                </a:solidFill>
                <a:latin typeface="Arial" pitchFamily="34" charset="0"/>
                <a:cs typeface="Arial" pitchFamily="34" charset="0"/>
              </a:rPr>
              <a:t>Increase the resisting forces</a:t>
            </a:r>
            <a:endParaRPr lang="en-US" dirty="0">
              <a:latin typeface="Arial" pitchFamily="34" charset="0"/>
              <a:cs typeface="Arial" pitchFamily="34" charset="0"/>
            </a:endParaRPr>
          </a:p>
        </p:txBody>
      </p:sp>
      <p:cxnSp>
        <p:nvCxnSpPr>
          <p:cNvPr id="50" name="AutoShape 47"/>
          <p:cNvCxnSpPr>
            <a:cxnSpLocks noChangeShapeType="1"/>
          </p:cNvCxnSpPr>
          <p:nvPr/>
        </p:nvCxnSpPr>
        <p:spPr bwMode="auto">
          <a:xfrm>
            <a:off x="3810000" y="1446986"/>
            <a:ext cx="161283" cy="0"/>
          </a:xfrm>
          <a:prstGeom prst="straightConnector1">
            <a:avLst/>
          </a:prstGeom>
          <a:noFill/>
          <a:ln w="9525">
            <a:solidFill>
              <a:srgbClr val="000000"/>
            </a:solidFill>
            <a:round/>
            <a:headEnd/>
            <a:tailEnd/>
          </a:ln>
        </p:spPr>
      </p:cxnSp>
      <p:cxnSp>
        <p:nvCxnSpPr>
          <p:cNvPr id="53" name="AutoShape 50"/>
          <p:cNvCxnSpPr>
            <a:cxnSpLocks noChangeShapeType="1"/>
          </p:cNvCxnSpPr>
          <p:nvPr/>
        </p:nvCxnSpPr>
        <p:spPr bwMode="auto">
          <a:xfrm rot="5400000" flipH="1" flipV="1">
            <a:off x="4153425" y="556839"/>
            <a:ext cx="0" cy="358688"/>
          </a:xfrm>
          <a:prstGeom prst="straightConnector1">
            <a:avLst/>
          </a:prstGeom>
          <a:noFill/>
          <a:ln w="9525">
            <a:solidFill>
              <a:srgbClr val="000000"/>
            </a:solidFill>
            <a:round/>
            <a:headEnd/>
            <a:tailEnd type="triangle" w="med" len="med"/>
          </a:ln>
        </p:spPr>
      </p:cxnSp>
      <p:cxnSp>
        <p:nvCxnSpPr>
          <p:cNvPr id="54" name="AutoShape 51"/>
          <p:cNvCxnSpPr>
            <a:cxnSpLocks noChangeShapeType="1"/>
          </p:cNvCxnSpPr>
          <p:nvPr/>
        </p:nvCxnSpPr>
        <p:spPr bwMode="auto">
          <a:xfrm rot="5400000" flipH="1" flipV="1">
            <a:off x="4153425" y="1192156"/>
            <a:ext cx="0" cy="358688"/>
          </a:xfrm>
          <a:prstGeom prst="straightConnector1">
            <a:avLst/>
          </a:prstGeom>
          <a:noFill/>
          <a:ln w="9525">
            <a:solidFill>
              <a:srgbClr val="000000"/>
            </a:solidFill>
            <a:round/>
            <a:headEnd/>
            <a:tailEnd type="triangle" w="med" len="med"/>
          </a:ln>
        </p:spPr>
      </p:cxnSp>
      <p:cxnSp>
        <p:nvCxnSpPr>
          <p:cNvPr id="55" name="AutoShape 52"/>
          <p:cNvCxnSpPr>
            <a:cxnSpLocks noChangeShapeType="1"/>
          </p:cNvCxnSpPr>
          <p:nvPr/>
        </p:nvCxnSpPr>
        <p:spPr bwMode="auto">
          <a:xfrm rot="5400000" flipH="1" flipV="1">
            <a:off x="4153934" y="892119"/>
            <a:ext cx="0" cy="358688"/>
          </a:xfrm>
          <a:prstGeom prst="straightConnector1">
            <a:avLst/>
          </a:prstGeom>
          <a:noFill/>
          <a:ln w="9525">
            <a:solidFill>
              <a:srgbClr val="000000"/>
            </a:solidFill>
            <a:round/>
            <a:headEnd/>
            <a:tailEnd type="triangle" w="med" len="med"/>
          </a:ln>
        </p:spPr>
      </p:cxnSp>
      <p:cxnSp>
        <p:nvCxnSpPr>
          <p:cNvPr id="56" name="AutoShape 53"/>
          <p:cNvCxnSpPr>
            <a:cxnSpLocks noChangeShapeType="1"/>
          </p:cNvCxnSpPr>
          <p:nvPr/>
        </p:nvCxnSpPr>
        <p:spPr bwMode="auto">
          <a:xfrm rot="16200000" flipH="1">
            <a:off x="3389778" y="1320470"/>
            <a:ext cx="1168502" cy="403"/>
          </a:xfrm>
          <a:prstGeom prst="straightConnector1">
            <a:avLst/>
          </a:prstGeom>
          <a:noFill/>
          <a:ln w="9525">
            <a:solidFill>
              <a:srgbClr val="000000"/>
            </a:solidFill>
            <a:round/>
            <a:headEnd/>
            <a:tailEnd/>
          </a:ln>
        </p:spPr>
      </p:cxnSp>
      <p:cxnSp>
        <p:nvCxnSpPr>
          <p:cNvPr id="58" name="AutoShape 55"/>
          <p:cNvCxnSpPr>
            <a:cxnSpLocks noChangeShapeType="1"/>
          </p:cNvCxnSpPr>
          <p:nvPr/>
        </p:nvCxnSpPr>
        <p:spPr bwMode="auto">
          <a:xfrm rot="5400000" flipH="1" flipV="1">
            <a:off x="4158005" y="1722757"/>
            <a:ext cx="0" cy="358688"/>
          </a:xfrm>
          <a:prstGeom prst="straightConnector1">
            <a:avLst/>
          </a:prstGeom>
          <a:noFill/>
          <a:ln w="9525">
            <a:solidFill>
              <a:srgbClr val="000000"/>
            </a:solidFill>
            <a:round/>
            <a:headEnd/>
            <a:tailEnd type="triangle" w="med" len="med"/>
          </a:ln>
        </p:spPr>
      </p:cxnSp>
      <p:sp>
        <p:nvSpPr>
          <p:cNvPr id="64" name="Rectangle 63"/>
          <p:cNvSpPr/>
          <p:nvPr/>
        </p:nvSpPr>
        <p:spPr>
          <a:xfrm>
            <a:off x="4495800" y="622122"/>
            <a:ext cx="1060946" cy="297877"/>
          </a:xfrm>
          <a:prstGeom prst="rect">
            <a:avLst/>
          </a:prstGeom>
        </p:spPr>
        <p:txBody>
          <a:bodyPr wrap="none" lIns="81636" tIns="40818" rIns="81636" bIns="40818">
            <a:spAutoFit/>
          </a:bodyPr>
          <a:lstStyle/>
          <a:p>
            <a:pPr>
              <a:spcAft>
                <a:spcPts val="893"/>
              </a:spcAft>
            </a:pPr>
            <a:r>
              <a:rPr lang="en-US" dirty="0" smtClean="0">
                <a:solidFill>
                  <a:srgbClr val="000000"/>
                </a:solidFill>
                <a:latin typeface="Arial" pitchFamily="34" charset="0"/>
                <a:cs typeface="Arial" pitchFamily="34" charset="0"/>
              </a:rPr>
              <a:t>Buttressing</a:t>
            </a:r>
            <a:endParaRPr lang="en-US" dirty="0">
              <a:solidFill>
                <a:srgbClr val="000000"/>
              </a:solidFill>
              <a:latin typeface="Arial" pitchFamily="34" charset="0"/>
              <a:cs typeface="Arial" pitchFamily="34" charset="0"/>
            </a:endParaRPr>
          </a:p>
        </p:txBody>
      </p:sp>
      <p:sp>
        <p:nvSpPr>
          <p:cNvPr id="65" name="Rectangle 64"/>
          <p:cNvSpPr/>
          <p:nvPr/>
        </p:nvSpPr>
        <p:spPr>
          <a:xfrm>
            <a:off x="4495800" y="907872"/>
            <a:ext cx="1756649" cy="297877"/>
          </a:xfrm>
          <a:prstGeom prst="rect">
            <a:avLst/>
          </a:prstGeom>
        </p:spPr>
        <p:txBody>
          <a:bodyPr wrap="none" lIns="81636" tIns="40818" rIns="81636" bIns="40818">
            <a:spAutoFit/>
          </a:bodyPr>
          <a:lstStyle/>
          <a:p>
            <a:pPr>
              <a:spcAft>
                <a:spcPts val="893"/>
              </a:spcAft>
            </a:pPr>
            <a:r>
              <a:rPr lang="en-US" dirty="0" smtClean="0">
                <a:solidFill>
                  <a:srgbClr val="000000"/>
                </a:solidFill>
                <a:latin typeface="Arial" pitchFamily="34" charset="0"/>
                <a:cs typeface="Arial" pitchFamily="34" charset="0"/>
              </a:rPr>
              <a:t>Retaining structures</a:t>
            </a:r>
            <a:endParaRPr lang="en-US" dirty="0">
              <a:solidFill>
                <a:srgbClr val="000000"/>
              </a:solidFill>
              <a:latin typeface="Arial" pitchFamily="34" charset="0"/>
              <a:cs typeface="Arial" pitchFamily="34" charset="0"/>
            </a:endParaRPr>
          </a:p>
        </p:txBody>
      </p:sp>
      <p:sp>
        <p:nvSpPr>
          <p:cNvPr id="66" name="Rectangle 65"/>
          <p:cNvSpPr/>
          <p:nvPr/>
        </p:nvSpPr>
        <p:spPr>
          <a:xfrm>
            <a:off x="4495800" y="1193622"/>
            <a:ext cx="2623873" cy="297877"/>
          </a:xfrm>
          <a:prstGeom prst="rect">
            <a:avLst/>
          </a:prstGeom>
        </p:spPr>
        <p:txBody>
          <a:bodyPr wrap="none" lIns="81636" tIns="40818" rIns="81636" bIns="40818">
            <a:spAutoFit/>
          </a:bodyPr>
          <a:lstStyle/>
          <a:p>
            <a:pPr>
              <a:spcAft>
                <a:spcPts val="893"/>
              </a:spcAft>
            </a:pPr>
            <a:r>
              <a:rPr lang="en-US" dirty="0" smtClean="0">
                <a:solidFill>
                  <a:srgbClr val="000000"/>
                </a:solidFill>
                <a:latin typeface="Arial" pitchFamily="34" charset="0"/>
                <a:cs typeface="Arial" pitchFamily="34" charset="0"/>
              </a:rPr>
              <a:t>Reinforced soil slope and walls</a:t>
            </a:r>
            <a:endParaRPr lang="en-US" dirty="0">
              <a:solidFill>
                <a:srgbClr val="000000"/>
              </a:solidFill>
              <a:latin typeface="Arial" pitchFamily="34" charset="0"/>
              <a:cs typeface="Arial" pitchFamily="34" charset="0"/>
            </a:endParaRPr>
          </a:p>
        </p:txBody>
      </p:sp>
      <p:sp>
        <p:nvSpPr>
          <p:cNvPr id="68" name="Rectangle 67"/>
          <p:cNvSpPr/>
          <p:nvPr/>
        </p:nvSpPr>
        <p:spPr>
          <a:xfrm>
            <a:off x="4482980" y="1857089"/>
            <a:ext cx="2094882" cy="297877"/>
          </a:xfrm>
          <a:prstGeom prst="rect">
            <a:avLst/>
          </a:prstGeom>
        </p:spPr>
        <p:txBody>
          <a:bodyPr wrap="none" lIns="81636" tIns="40818" rIns="81636" bIns="40818">
            <a:spAutoFit/>
          </a:bodyPr>
          <a:lstStyle/>
          <a:p>
            <a:pPr>
              <a:spcAft>
                <a:spcPts val="893"/>
              </a:spcAft>
            </a:pPr>
            <a:r>
              <a:rPr lang="en-US" dirty="0" smtClean="0">
                <a:solidFill>
                  <a:srgbClr val="000000"/>
                </a:solidFill>
                <a:latin typeface="Arial" pitchFamily="34" charset="0"/>
                <a:cs typeface="Arial" pitchFamily="34" charset="0"/>
              </a:rPr>
              <a:t>Surface slope protection</a:t>
            </a:r>
            <a:endParaRPr lang="en-US" dirty="0">
              <a:solidFill>
                <a:srgbClr val="000000"/>
              </a:solidFill>
              <a:latin typeface="Arial" pitchFamily="34" charset="0"/>
              <a:cs typeface="Arial" pitchFamily="34" charset="0"/>
            </a:endParaRPr>
          </a:p>
        </p:txBody>
      </p:sp>
      <p:grpSp>
        <p:nvGrpSpPr>
          <p:cNvPr id="2" name="Group 76"/>
          <p:cNvGrpSpPr/>
          <p:nvPr/>
        </p:nvGrpSpPr>
        <p:grpSpPr>
          <a:xfrm>
            <a:off x="304801" y="1471206"/>
            <a:ext cx="8382000" cy="3601452"/>
            <a:chOff x="304800" y="1961604"/>
            <a:chExt cx="8382000" cy="4801941"/>
          </a:xfrm>
        </p:grpSpPr>
        <p:cxnSp>
          <p:nvCxnSpPr>
            <p:cNvPr id="52" name="AutoShape 49"/>
            <p:cNvCxnSpPr>
              <a:cxnSpLocks noChangeShapeType="1"/>
            </p:cNvCxnSpPr>
            <p:nvPr/>
          </p:nvCxnSpPr>
          <p:spPr bwMode="auto">
            <a:xfrm rot="5400000" flipH="1" flipV="1">
              <a:off x="4153425" y="1962921"/>
              <a:ext cx="0" cy="358688"/>
            </a:xfrm>
            <a:prstGeom prst="straightConnector1">
              <a:avLst/>
            </a:prstGeom>
            <a:noFill/>
            <a:ln w="9525">
              <a:solidFill>
                <a:srgbClr val="000000"/>
              </a:solidFill>
              <a:round/>
              <a:headEnd/>
              <a:tailEnd type="triangle" w="med" len="med"/>
            </a:ln>
          </p:spPr>
        </p:cxnSp>
        <p:sp>
          <p:nvSpPr>
            <p:cNvPr id="67" name="Rectangle 66"/>
            <p:cNvSpPr/>
            <p:nvPr/>
          </p:nvSpPr>
          <p:spPr>
            <a:xfrm>
              <a:off x="4482737" y="1961604"/>
              <a:ext cx="1348446" cy="410370"/>
            </a:xfrm>
            <a:prstGeom prst="rect">
              <a:avLst/>
            </a:prstGeom>
          </p:spPr>
          <p:txBody>
            <a:bodyPr wrap="none">
              <a:spAutoFit/>
            </a:bodyPr>
            <a:lstStyle/>
            <a:p>
              <a:pPr>
                <a:spcAft>
                  <a:spcPts val="893"/>
                </a:spcAft>
              </a:pPr>
              <a:r>
                <a:rPr lang="en-US" dirty="0" smtClean="0">
                  <a:solidFill>
                    <a:srgbClr val="000000"/>
                  </a:solidFill>
                  <a:latin typeface="Arial" pitchFamily="34" charset="0"/>
                  <a:cs typeface="Arial" pitchFamily="34" charset="0"/>
                </a:rPr>
                <a:t>Reinforcement</a:t>
              </a:r>
              <a:endParaRPr lang="en-US" dirty="0">
                <a:solidFill>
                  <a:srgbClr val="000000"/>
                </a:solidFill>
                <a:latin typeface="Arial" pitchFamily="34" charset="0"/>
                <a:cs typeface="Arial" pitchFamily="34" charset="0"/>
              </a:endParaRPr>
            </a:p>
          </p:txBody>
        </p:sp>
        <p:grpSp>
          <p:nvGrpSpPr>
            <p:cNvPr id="3" name="Group 75"/>
            <p:cNvGrpSpPr/>
            <p:nvPr/>
          </p:nvGrpSpPr>
          <p:grpSpPr>
            <a:xfrm>
              <a:off x="304800" y="2886670"/>
              <a:ext cx="8382000" cy="3876875"/>
              <a:chOff x="304800" y="2886670"/>
              <a:chExt cx="8382000" cy="3876875"/>
            </a:xfrm>
          </p:grpSpPr>
          <p:grpSp>
            <p:nvGrpSpPr>
              <p:cNvPr id="4" name="Group 84"/>
              <p:cNvGrpSpPr/>
              <p:nvPr/>
            </p:nvGrpSpPr>
            <p:grpSpPr>
              <a:xfrm>
                <a:off x="685800" y="2886670"/>
                <a:ext cx="5015864" cy="984885"/>
                <a:chOff x="0" y="2362200"/>
                <a:chExt cx="5144475" cy="984885"/>
              </a:xfrm>
            </p:grpSpPr>
            <p:sp>
              <p:nvSpPr>
                <p:cNvPr id="40" name="Rectangle 2"/>
                <p:cNvSpPr>
                  <a:spLocks noChangeArrowheads="1"/>
                </p:cNvSpPr>
                <p:nvPr/>
              </p:nvSpPr>
              <p:spPr bwMode="auto">
                <a:xfrm>
                  <a:off x="2500921" y="2362200"/>
                  <a:ext cx="2643554" cy="984885"/>
                </a:xfrm>
                <a:prstGeom prst="rect">
                  <a:avLst/>
                </a:prstGeom>
                <a:solidFill>
                  <a:srgbClr val="FFFFFF"/>
                </a:solid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307554" indent="-307554" algn="just" defTabSz="816361" fontAlgn="base">
                    <a:spcBef>
                      <a:spcPct val="0"/>
                    </a:spcBef>
                    <a:spcAft>
                      <a:spcPct val="0"/>
                    </a:spcAft>
                    <a:buFont typeface="Arial" pitchFamily="34" charset="0"/>
                    <a:buChar char="•"/>
                  </a:pPr>
                  <a:r>
                    <a:rPr kumimoji="0" lang="en-US" b="0" u="none" strike="noStrike" cap="none" normalizeH="0" baseline="0" dirty="0" smtClean="0">
                      <a:ln>
                        <a:noFill/>
                      </a:ln>
                      <a:solidFill>
                        <a:srgbClr val="000000"/>
                      </a:solidFill>
                      <a:effectLst/>
                      <a:latin typeface="Arial" pitchFamily="34" charset="0"/>
                      <a:ea typeface="Calibri" pitchFamily="34" charset="0"/>
                      <a:cs typeface="Arial" pitchFamily="34" charset="0"/>
                    </a:rPr>
                    <a:t>Soil nailing</a:t>
                  </a:r>
                  <a:endParaRPr kumimoji="0" lang="en-US" b="0" u="none" strike="noStrike" cap="none" normalizeH="0" baseline="0" dirty="0" smtClean="0">
                    <a:ln>
                      <a:noFill/>
                    </a:ln>
                    <a:solidFill>
                      <a:schemeClr val="tx1"/>
                    </a:solidFill>
                    <a:effectLst/>
                    <a:latin typeface="Arial" pitchFamily="34" charset="0"/>
                    <a:cs typeface="Arial" pitchFamily="34" charset="0"/>
                  </a:endParaRPr>
                </a:p>
                <a:p>
                  <a:pPr marL="307554" indent="-307554" algn="just" defTabSz="816361" eaLnBrk="0" fontAlgn="base" hangingPunct="0">
                    <a:spcBef>
                      <a:spcPct val="0"/>
                    </a:spcBef>
                    <a:spcAft>
                      <a:spcPct val="0"/>
                    </a:spcAft>
                    <a:buFont typeface="Arial" pitchFamily="34" charset="0"/>
                    <a:buChar char="•"/>
                  </a:pPr>
                  <a:r>
                    <a:rPr kumimoji="0" lang="en-US" b="0" u="none" strike="noStrike" cap="none" normalizeH="0" baseline="0" dirty="0" smtClean="0">
                      <a:ln>
                        <a:noFill/>
                      </a:ln>
                      <a:solidFill>
                        <a:srgbClr val="0D0D0D"/>
                      </a:solidFill>
                      <a:effectLst/>
                      <a:latin typeface="Arial" pitchFamily="34" charset="0"/>
                      <a:ea typeface="Calibri" pitchFamily="34" charset="0"/>
                      <a:cs typeface="Arial" pitchFamily="34" charset="0"/>
                    </a:rPr>
                    <a:t>Micropiles</a:t>
                  </a:r>
                  <a:endParaRPr kumimoji="0" lang="en-US" b="0" u="none" strike="noStrike" cap="none" normalizeH="0" baseline="0" dirty="0" smtClean="0">
                    <a:ln>
                      <a:noFill/>
                    </a:ln>
                    <a:solidFill>
                      <a:schemeClr val="tx1"/>
                    </a:solidFill>
                    <a:effectLst/>
                    <a:latin typeface="Arial" pitchFamily="34" charset="0"/>
                    <a:cs typeface="Arial" pitchFamily="34" charset="0"/>
                  </a:endParaRPr>
                </a:p>
                <a:p>
                  <a:pPr marL="307554" indent="-307554" algn="just" defTabSz="816361" eaLnBrk="0" fontAlgn="base" hangingPunct="0">
                    <a:spcBef>
                      <a:spcPct val="0"/>
                    </a:spcBef>
                    <a:spcAft>
                      <a:spcPct val="0"/>
                    </a:spcAft>
                    <a:buFont typeface="Arial" pitchFamily="34" charset="0"/>
                    <a:buChar char="•"/>
                  </a:pPr>
                  <a:r>
                    <a:rPr kumimoji="0" lang="en-US" b="0" u="none" strike="noStrike" cap="none" normalizeH="0" baseline="0" dirty="0" smtClean="0">
                      <a:ln>
                        <a:noFill/>
                      </a:ln>
                      <a:solidFill>
                        <a:srgbClr val="000000"/>
                      </a:solidFill>
                      <a:effectLst/>
                      <a:latin typeface="Arial" pitchFamily="34" charset="0"/>
                      <a:ea typeface="Calibri" pitchFamily="34" charset="0"/>
                      <a:cs typeface="Arial" pitchFamily="34" charset="0"/>
                    </a:rPr>
                    <a:t>Anchors</a:t>
                  </a:r>
                  <a:endParaRPr kumimoji="0" lang="en-US" b="0" u="none" strike="noStrike" cap="none" normalizeH="0" baseline="0" dirty="0" smtClean="0">
                    <a:ln>
                      <a:noFill/>
                    </a:ln>
                    <a:solidFill>
                      <a:schemeClr val="tx1"/>
                    </a:solidFill>
                    <a:effectLst/>
                    <a:latin typeface="Arial" pitchFamily="34" charset="0"/>
                    <a:cs typeface="Arial" pitchFamily="34" charset="0"/>
                  </a:endParaRPr>
                </a:p>
              </p:txBody>
            </p:sp>
            <p:cxnSp>
              <p:nvCxnSpPr>
                <p:cNvPr id="41" name="Straight Arrow Connector 40"/>
                <p:cNvCxnSpPr/>
                <p:nvPr/>
              </p:nvCxnSpPr>
              <p:spPr>
                <a:xfrm>
                  <a:off x="1828800" y="2743200"/>
                  <a:ext cx="533400" cy="1588"/>
                </a:xfrm>
                <a:prstGeom prst="straightConnector1">
                  <a:avLst/>
                </a:prstGeom>
                <a:ln w="38100">
                  <a:solidFill>
                    <a:srgbClr val="002060"/>
                  </a:solidFill>
                  <a:tailEnd type="arrow"/>
                </a:ln>
              </p:spPr>
              <p:style>
                <a:lnRef idx="1">
                  <a:schemeClr val="accent1"/>
                </a:lnRef>
                <a:fillRef idx="0">
                  <a:schemeClr val="accent1"/>
                </a:fillRef>
                <a:effectRef idx="0">
                  <a:schemeClr val="accent1"/>
                </a:effectRef>
                <a:fontRef idx="minor">
                  <a:schemeClr val="tx1"/>
                </a:fontRef>
              </p:style>
            </p:cxnSp>
            <p:sp>
              <p:nvSpPr>
                <p:cNvPr id="42" name="Rectangle 41"/>
                <p:cNvSpPr/>
                <p:nvPr/>
              </p:nvSpPr>
              <p:spPr>
                <a:xfrm>
                  <a:off x="0" y="2514600"/>
                  <a:ext cx="1383021" cy="410369"/>
                </a:xfrm>
                <a:prstGeom prst="rect">
                  <a:avLst/>
                </a:prstGeom>
              </p:spPr>
              <p:txBody>
                <a:bodyPr wrap="none">
                  <a:spAutoFit/>
                </a:bodyPr>
                <a:lstStyle/>
                <a:p>
                  <a:pPr>
                    <a:spcAft>
                      <a:spcPts val="893"/>
                    </a:spcAft>
                  </a:pPr>
                  <a:r>
                    <a:rPr lang="en-US" dirty="0" smtClean="0">
                      <a:solidFill>
                        <a:srgbClr val="000000"/>
                      </a:solidFill>
                      <a:latin typeface="Arial" pitchFamily="34" charset="0"/>
                      <a:cs typeface="Arial" pitchFamily="34" charset="0"/>
                    </a:rPr>
                    <a:t>Reinforcement</a:t>
                  </a:r>
                  <a:endParaRPr lang="en-US" dirty="0">
                    <a:solidFill>
                      <a:srgbClr val="000000"/>
                    </a:solidFill>
                    <a:latin typeface="Arial" pitchFamily="34" charset="0"/>
                    <a:cs typeface="Arial" pitchFamily="34" charset="0"/>
                  </a:endParaRPr>
                </a:p>
              </p:txBody>
            </p:sp>
          </p:grpSp>
          <p:grpSp>
            <p:nvGrpSpPr>
              <p:cNvPr id="5" name="Group 60"/>
              <p:cNvGrpSpPr/>
              <p:nvPr/>
            </p:nvGrpSpPr>
            <p:grpSpPr>
              <a:xfrm>
                <a:off x="304800" y="3886200"/>
                <a:ext cx="3886200" cy="2848769"/>
                <a:chOff x="533400" y="533401"/>
                <a:chExt cx="3657600" cy="2987225"/>
              </a:xfrm>
            </p:grpSpPr>
            <p:pic>
              <p:nvPicPr>
                <p:cNvPr id="62" name="Picture 2"/>
                <p:cNvPicPr>
                  <a:picLocks noChangeAspect="1" noChangeArrowheads="1"/>
                </p:cNvPicPr>
                <p:nvPr/>
              </p:nvPicPr>
              <p:blipFill>
                <a:blip r:embed="rId3"/>
                <a:srcRect/>
                <a:stretch>
                  <a:fillRect/>
                </a:stretch>
              </p:blipFill>
              <p:spPr bwMode="auto">
                <a:xfrm>
                  <a:off x="533400" y="533401"/>
                  <a:ext cx="3657600" cy="2726724"/>
                </a:xfrm>
                <a:prstGeom prst="rect">
                  <a:avLst/>
                </a:prstGeom>
                <a:noFill/>
                <a:ln w="9525">
                  <a:solidFill>
                    <a:srgbClr val="18414C"/>
                  </a:solidFill>
                  <a:miter lim="800000"/>
                  <a:headEnd/>
                  <a:tailEnd/>
                </a:ln>
                <a:effectLst/>
              </p:spPr>
            </p:pic>
            <p:sp>
              <p:nvSpPr>
                <p:cNvPr id="63" name="Rectangle 62"/>
                <p:cNvSpPr/>
                <p:nvPr/>
              </p:nvSpPr>
              <p:spPr>
                <a:xfrm>
                  <a:off x="533400" y="3090312"/>
                  <a:ext cx="3657600" cy="430314"/>
                </a:xfrm>
                <a:prstGeom prst="rect">
                  <a:avLst/>
                </a:prstGeom>
                <a:solidFill>
                  <a:srgbClr val="163E3C"/>
                </a:solidFill>
              </p:spPr>
              <p:txBody>
                <a:bodyPr wrap="square">
                  <a:spAutoFit/>
                </a:bodyPr>
                <a:lstStyle/>
                <a:p>
                  <a:pPr algn="ctr"/>
                  <a:r>
                    <a:rPr lang="en-US" b="1" dirty="0" smtClean="0">
                      <a:solidFill>
                        <a:schemeClr val="bg1"/>
                      </a:solidFill>
                      <a:latin typeface="Arial" pitchFamily="34" charset="0"/>
                      <a:cs typeface="Arial" pitchFamily="34" charset="0"/>
                    </a:rPr>
                    <a:t>Soil nailing with Gabion fascia</a:t>
                  </a:r>
                  <a:endParaRPr lang="en-US" b="1" dirty="0">
                    <a:solidFill>
                      <a:schemeClr val="bg1"/>
                    </a:solidFill>
                    <a:latin typeface="Arial" pitchFamily="34" charset="0"/>
                    <a:cs typeface="Arial" pitchFamily="34" charset="0"/>
                  </a:endParaRPr>
                </a:p>
              </p:txBody>
            </p:sp>
          </p:grpSp>
          <p:grpSp>
            <p:nvGrpSpPr>
              <p:cNvPr id="6" name="Group 69"/>
              <p:cNvGrpSpPr/>
              <p:nvPr/>
            </p:nvGrpSpPr>
            <p:grpSpPr>
              <a:xfrm>
                <a:off x="4953000" y="3886200"/>
                <a:ext cx="3733800" cy="2877345"/>
                <a:chOff x="4572000" y="533401"/>
                <a:chExt cx="4114800" cy="3110642"/>
              </a:xfrm>
            </p:grpSpPr>
            <p:pic>
              <p:nvPicPr>
                <p:cNvPr id="73" name="Picture 4"/>
                <p:cNvPicPr>
                  <a:picLocks noChangeAspect="1" noChangeArrowheads="1"/>
                </p:cNvPicPr>
                <p:nvPr/>
              </p:nvPicPr>
              <p:blipFill>
                <a:blip r:embed="rId4"/>
                <a:srcRect/>
                <a:stretch>
                  <a:fillRect/>
                </a:stretch>
              </p:blipFill>
              <p:spPr bwMode="auto">
                <a:xfrm>
                  <a:off x="4572000" y="533401"/>
                  <a:ext cx="4103872" cy="2667000"/>
                </a:xfrm>
                <a:prstGeom prst="rect">
                  <a:avLst/>
                </a:prstGeom>
                <a:noFill/>
                <a:ln w="9525">
                  <a:solidFill>
                    <a:srgbClr val="18414C"/>
                  </a:solidFill>
                  <a:miter lim="800000"/>
                  <a:headEnd/>
                  <a:tailEnd/>
                </a:ln>
                <a:effectLst/>
              </p:spPr>
            </p:pic>
            <p:sp>
              <p:nvSpPr>
                <p:cNvPr id="75" name="Rectangle 74"/>
                <p:cNvSpPr/>
                <p:nvPr/>
              </p:nvSpPr>
              <p:spPr>
                <a:xfrm>
                  <a:off x="4572000" y="3200401"/>
                  <a:ext cx="4114800" cy="443642"/>
                </a:xfrm>
                <a:prstGeom prst="rect">
                  <a:avLst/>
                </a:prstGeom>
                <a:solidFill>
                  <a:srgbClr val="163E3C"/>
                </a:solidFill>
              </p:spPr>
              <p:txBody>
                <a:bodyPr wrap="square">
                  <a:spAutoFit/>
                </a:bodyPr>
                <a:lstStyle/>
                <a:p>
                  <a:pPr algn="ctr"/>
                  <a:r>
                    <a:rPr lang="en-US" b="1" dirty="0" smtClean="0">
                      <a:solidFill>
                        <a:schemeClr val="bg1"/>
                      </a:solidFill>
                      <a:latin typeface="Arial" pitchFamily="34" charset="0"/>
                      <a:cs typeface="Arial" pitchFamily="34" charset="0"/>
                    </a:rPr>
                    <a:t>Soil nailing with Flexible fascia</a:t>
                  </a:r>
                  <a:endParaRPr lang="en-US" b="1" dirty="0">
                    <a:solidFill>
                      <a:schemeClr val="bg1"/>
                    </a:solidFill>
                    <a:latin typeface="Arial" pitchFamily="34" charset="0"/>
                    <a:cs typeface="Arial" pitchFamily="34" charset="0"/>
                  </a:endParaRPr>
                </a:p>
              </p:txBody>
            </p:sp>
          </p:grpSp>
        </p:grpSp>
      </p:grpSp>
    </p:spTree>
  </p:cSld>
  <p:clrMapOvr>
    <a:masterClrMapping/>
  </p:clrMapOvr>
  <p:transition spd="med"/>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F978DE44-342D-4E2C-ADD3-36DB2C90AEA2}" type="slidenum">
              <a:rPr lang="it-IT" smtClean="0"/>
              <a:pPr/>
              <a:t>100</a:t>
            </a:fld>
            <a:endParaRPr lang="it-IT"/>
          </a:p>
        </p:txBody>
      </p:sp>
      <p:sp>
        <p:nvSpPr>
          <p:cNvPr id="2" name="Title 1"/>
          <p:cNvSpPr>
            <a:spLocks noGrp="1"/>
          </p:cNvSpPr>
          <p:nvPr>
            <p:ph type="title"/>
          </p:nvPr>
        </p:nvSpPr>
        <p:spPr/>
        <p:txBody>
          <a:bodyPr/>
          <a:lstStyle/>
          <a:p>
            <a:r>
              <a:rPr lang="en-GB" dirty="0" smtClean="0"/>
              <a:t>Delivery – secured drapery</a:t>
            </a:r>
            <a:endParaRPr lang="en-GB" dirty="0"/>
          </a:p>
        </p:txBody>
      </p:sp>
      <p:sp>
        <p:nvSpPr>
          <p:cNvPr id="3" name="Content Placeholder 2"/>
          <p:cNvSpPr>
            <a:spLocks noGrp="1"/>
          </p:cNvSpPr>
          <p:nvPr>
            <p:ph sz="half" idx="1"/>
          </p:nvPr>
        </p:nvSpPr>
        <p:spPr/>
        <p:txBody>
          <a:bodyPr/>
          <a:lstStyle/>
          <a:p>
            <a:endParaRPr lang="en-GB"/>
          </a:p>
        </p:txBody>
      </p:sp>
      <p:sp>
        <p:nvSpPr>
          <p:cNvPr id="6" name="Content Placeholder 5"/>
          <p:cNvSpPr>
            <a:spLocks noGrp="1"/>
          </p:cNvSpPr>
          <p:nvPr>
            <p:ph sz="half" idx="2"/>
          </p:nvPr>
        </p:nvSpPr>
        <p:spPr/>
        <p:txBody>
          <a:bodyPr/>
          <a:lstStyle/>
          <a:p>
            <a:endParaRPr lang="en-GB"/>
          </a:p>
        </p:txBody>
      </p:sp>
      <p:grpSp>
        <p:nvGrpSpPr>
          <p:cNvPr id="7" name="Group 6"/>
          <p:cNvGrpSpPr/>
          <p:nvPr/>
        </p:nvGrpSpPr>
        <p:grpSpPr>
          <a:xfrm>
            <a:off x="1" y="0"/>
            <a:ext cx="9144000" cy="5143721"/>
            <a:chOff x="0" y="0"/>
            <a:chExt cx="13439775" cy="7560000"/>
          </a:xfrm>
        </p:grpSpPr>
        <p:pic>
          <p:nvPicPr>
            <p:cNvPr id="5" name="Picture 2"/>
            <p:cNvPicPr>
              <a:picLocks noChangeAspect="1" noChangeArrowheads="1"/>
            </p:cNvPicPr>
            <p:nvPr/>
          </p:nvPicPr>
          <p:blipFill rotWithShape="1">
            <a:blip r:embed="rId3"/>
            <a:srcRect b="9446"/>
            <a:stretch/>
          </p:blipFill>
          <p:spPr bwMode="auto">
            <a:xfrm>
              <a:off x="0" y="0"/>
              <a:ext cx="13439775" cy="7560000"/>
            </a:xfrm>
            <a:prstGeom prst="rect">
              <a:avLst/>
            </a:prstGeom>
            <a:noFill/>
            <a:ln w="9525">
              <a:noFill/>
              <a:miter lim="800000"/>
              <a:headEnd/>
              <a:tailEnd/>
            </a:ln>
          </p:spPr>
        </p:pic>
        <p:sp>
          <p:nvSpPr>
            <p:cNvPr id="14" name="Title 2"/>
            <p:cNvSpPr txBox="1">
              <a:spLocks/>
            </p:cNvSpPr>
            <p:nvPr/>
          </p:nvSpPr>
          <p:spPr bwMode="auto">
            <a:xfrm>
              <a:off x="337236" y="984857"/>
              <a:ext cx="5452258" cy="1272283"/>
            </a:xfrm>
            <a:prstGeom prst="roundRect">
              <a:avLst/>
            </a:prstGeom>
            <a:solidFill>
              <a:srgbClr val="FFFFFF">
                <a:alpha val="69804"/>
              </a:srgbClr>
            </a:solidFill>
            <a:ln w="9525">
              <a:noFill/>
              <a:miter lim="800000"/>
              <a:headEnd/>
              <a:tailEnd/>
            </a:ln>
          </p:spPr>
          <p:txBody>
            <a:bodyPr wrap="square" lIns="104282" tIns="52141" rIns="104282" bIns="52141">
              <a:spAutoFit/>
            </a:bodyPr>
            <a:lstStyle/>
            <a:p>
              <a:pPr defTabSz="817154"/>
              <a:r>
                <a:rPr lang="en-US" altLang="en-US" sz="2200" dirty="0" smtClean="0">
                  <a:cs typeface="Angsana New" pitchFamily="18" charset="-34"/>
                </a:rPr>
                <a:t>Lacing of </a:t>
              </a:r>
              <a:r>
                <a:rPr lang="en-US" altLang="en-US" sz="2200" dirty="0" err="1" smtClean="0">
                  <a:cs typeface="Angsana New" pitchFamily="18" charset="-34"/>
                </a:rPr>
                <a:t>Steelgrid</a:t>
              </a:r>
              <a:r>
                <a:rPr lang="en-US" altLang="en-US" sz="2200" dirty="0" smtClean="0">
                  <a:cs typeface="Angsana New" pitchFamily="18" charset="-34"/>
                </a:rPr>
                <a:t> MO</a:t>
              </a:r>
            </a:p>
            <a:p>
              <a:pPr defTabSz="817154"/>
              <a:r>
                <a:rPr lang="en-US" altLang="en-US" sz="2200" dirty="0" smtClean="0">
                  <a:cs typeface="Angsana New" pitchFamily="18" charset="-34"/>
                </a:rPr>
                <a:t>Cables / clips</a:t>
              </a:r>
              <a:endParaRPr lang="en-US" altLang="en-US" sz="2200" dirty="0">
                <a:cs typeface="Angsana New" pitchFamily="18" charset="-34"/>
              </a:endParaRPr>
            </a:p>
          </p:txBody>
        </p:sp>
      </p:grpSp>
    </p:spTree>
    <p:extLst>
      <p:ext uri="{BB962C8B-B14F-4D97-AF65-F5344CB8AC3E}">
        <p14:creationId xmlns:p14="http://schemas.microsoft.com/office/powerpoint/2010/main" val="3584251649"/>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F978DE44-342D-4E2C-ADD3-36DB2C90AEA2}" type="slidenum">
              <a:rPr lang="it-IT" smtClean="0"/>
              <a:pPr/>
              <a:t>101</a:t>
            </a:fld>
            <a:endParaRPr lang="it-IT"/>
          </a:p>
        </p:txBody>
      </p:sp>
      <p:sp>
        <p:nvSpPr>
          <p:cNvPr id="2" name="Title 1"/>
          <p:cNvSpPr>
            <a:spLocks noGrp="1"/>
          </p:cNvSpPr>
          <p:nvPr>
            <p:ph type="title"/>
          </p:nvPr>
        </p:nvSpPr>
        <p:spPr/>
        <p:txBody>
          <a:bodyPr/>
          <a:lstStyle/>
          <a:p>
            <a:r>
              <a:rPr lang="en-GB" dirty="0" smtClean="0"/>
              <a:t>Delivery – HEA panels</a:t>
            </a:r>
            <a:endParaRPr lang="en-GB" dirty="0"/>
          </a:p>
        </p:txBody>
      </p:sp>
      <p:sp>
        <p:nvSpPr>
          <p:cNvPr id="6" name="Content Placeholder 5"/>
          <p:cNvSpPr>
            <a:spLocks noGrp="1"/>
          </p:cNvSpPr>
          <p:nvPr>
            <p:ph idx="1"/>
          </p:nvPr>
        </p:nvSpPr>
        <p:spPr/>
        <p:txBody>
          <a:bodyPr/>
          <a:lstStyle/>
          <a:p>
            <a:endParaRPr lang="en-GB"/>
          </a:p>
        </p:txBody>
      </p:sp>
      <p:grpSp>
        <p:nvGrpSpPr>
          <p:cNvPr id="3" name="Group 2"/>
          <p:cNvGrpSpPr/>
          <p:nvPr/>
        </p:nvGrpSpPr>
        <p:grpSpPr>
          <a:xfrm>
            <a:off x="-4419" y="0"/>
            <a:ext cx="9143338" cy="5143721"/>
            <a:chOff x="-6496" y="0"/>
            <a:chExt cx="13438800" cy="7560000"/>
          </a:xfrm>
        </p:grpSpPr>
        <p:pic>
          <p:nvPicPr>
            <p:cNvPr id="7" name="Picture 5"/>
            <p:cNvPicPr>
              <a:picLocks noChangeAspect="1" noChangeArrowheads="1"/>
            </p:cNvPicPr>
            <p:nvPr/>
          </p:nvPicPr>
          <p:blipFill rotWithShape="1">
            <a:blip r:embed="rId3">
              <a:extLst>
                <a:ext uri="{28A0092B-C50C-407E-A947-70E740481C1C}">
                  <a14:useLocalDpi xmlns:a14="http://schemas.microsoft.com/office/drawing/2010/main"/>
                </a:ext>
              </a:extLst>
            </a:blip>
            <a:srcRect l="3956" r="6970" b="15960"/>
            <a:stretch/>
          </p:blipFill>
          <p:spPr bwMode="auto">
            <a:xfrm>
              <a:off x="-6496" y="0"/>
              <a:ext cx="13438800" cy="7560000"/>
            </a:xfrm>
            <a:prstGeom prst="rect">
              <a:avLst/>
            </a:prstGeom>
            <a:noFill/>
            <a:ln w="9525">
              <a:noFill/>
              <a:miter lim="800000"/>
              <a:headEnd/>
              <a:tailEnd/>
            </a:ln>
            <a:effectLst/>
          </p:spPr>
        </p:pic>
        <p:sp>
          <p:nvSpPr>
            <p:cNvPr id="8" name="Title 2"/>
            <p:cNvSpPr txBox="1">
              <a:spLocks/>
            </p:cNvSpPr>
            <p:nvPr/>
          </p:nvSpPr>
          <p:spPr bwMode="auto">
            <a:xfrm>
              <a:off x="7062068" y="242152"/>
              <a:ext cx="5452258" cy="2642720"/>
            </a:xfrm>
            <a:prstGeom prst="rect">
              <a:avLst/>
            </a:prstGeom>
            <a:noFill/>
            <a:ln w="9525">
              <a:noFill/>
              <a:miter lim="800000"/>
              <a:headEnd/>
              <a:tailEnd/>
            </a:ln>
          </p:spPr>
          <p:txBody>
            <a:bodyPr wrap="square" lIns="104282" tIns="52141" rIns="104282" bIns="52141">
              <a:spAutoFit/>
            </a:bodyPr>
            <a:lstStyle/>
            <a:p>
              <a:pPr defTabSz="817154"/>
              <a:r>
                <a:rPr lang="en-US" altLang="en-US" sz="2200" dirty="0">
                  <a:solidFill>
                    <a:schemeClr val="bg1"/>
                  </a:solidFill>
                  <a:cs typeface="Angsana New" pitchFamily="18" charset="-34"/>
                </a:rPr>
                <a:t>Installation of </a:t>
              </a:r>
              <a:r>
                <a:rPr lang="en-US" altLang="en-US" sz="2200" dirty="0" smtClean="0">
                  <a:solidFill>
                    <a:schemeClr val="bg1"/>
                  </a:solidFill>
                  <a:cs typeface="Angsana New" pitchFamily="18" charset="-34"/>
                </a:rPr>
                <a:t>HEA Panels</a:t>
              </a:r>
            </a:p>
            <a:p>
              <a:pPr defTabSz="817154"/>
              <a:r>
                <a:rPr lang="en-US" altLang="en-US" sz="2200" dirty="0" smtClean="0">
                  <a:solidFill>
                    <a:schemeClr val="bg1"/>
                  </a:solidFill>
                  <a:cs typeface="Angsana New" pitchFamily="18" charset="-34"/>
                </a:rPr>
                <a:t>Connected together at crest</a:t>
              </a:r>
            </a:p>
            <a:p>
              <a:pPr defTabSz="817154"/>
              <a:r>
                <a:rPr lang="en-US" altLang="en-US" sz="2200" dirty="0" smtClean="0">
                  <a:solidFill>
                    <a:schemeClr val="bg1"/>
                  </a:solidFill>
                  <a:cs typeface="Angsana New" pitchFamily="18" charset="-34"/>
                </a:rPr>
                <a:t>Secured to anchored top-rope</a:t>
              </a:r>
            </a:p>
            <a:p>
              <a:pPr defTabSz="817154"/>
              <a:r>
                <a:rPr lang="en-US" altLang="en-US" sz="2200" dirty="0" smtClean="0">
                  <a:solidFill>
                    <a:schemeClr val="bg1"/>
                  </a:solidFill>
                  <a:cs typeface="Angsana New" pitchFamily="18" charset="-34"/>
                </a:rPr>
                <a:t>Rolled down slope face</a:t>
              </a:r>
              <a:endParaRPr lang="en-US" altLang="en-US" sz="2200" dirty="0">
                <a:solidFill>
                  <a:schemeClr val="bg1"/>
                </a:solidFill>
                <a:cs typeface="Angsana New" pitchFamily="18" charset="-34"/>
              </a:endParaRPr>
            </a:p>
          </p:txBody>
        </p:sp>
      </p:grpSp>
    </p:spTree>
    <p:extLst>
      <p:ext uri="{BB962C8B-B14F-4D97-AF65-F5344CB8AC3E}">
        <p14:creationId xmlns:p14="http://schemas.microsoft.com/office/powerpoint/2010/main" val="2601657559"/>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F978DE44-342D-4E2C-ADD3-36DB2C90AEA2}" type="slidenum">
              <a:rPr lang="it-IT" smtClean="0"/>
              <a:pPr/>
              <a:t>102</a:t>
            </a:fld>
            <a:endParaRPr lang="it-IT"/>
          </a:p>
        </p:txBody>
      </p:sp>
      <p:sp>
        <p:nvSpPr>
          <p:cNvPr id="2" name="Title 1"/>
          <p:cNvSpPr>
            <a:spLocks noGrp="1"/>
          </p:cNvSpPr>
          <p:nvPr>
            <p:ph type="title"/>
          </p:nvPr>
        </p:nvSpPr>
        <p:spPr/>
        <p:txBody>
          <a:bodyPr/>
          <a:lstStyle/>
          <a:p>
            <a:r>
              <a:rPr lang="en-GB" dirty="0" smtClean="0"/>
              <a:t>Delivery – HEA panels</a:t>
            </a:r>
            <a:endParaRPr lang="en-GB" dirty="0"/>
          </a:p>
        </p:txBody>
      </p:sp>
      <p:sp>
        <p:nvSpPr>
          <p:cNvPr id="3" name="Content Placeholder 2"/>
          <p:cNvSpPr>
            <a:spLocks noGrp="1"/>
          </p:cNvSpPr>
          <p:nvPr>
            <p:ph sz="half" idx="1"/>
          </p:nvPr>
        </p:nvSpPr>
        <p:spPr/>
        <p:txBody>
          <a:bodyPr/>
          <a:lstStyle/>
          <a:p>
            <a:endParaRPr lang="en-GB"/>
          </a:p>
        </p:txBody>
      </p:sp>
      <p:sp>
        <p:nvSpPr>
          <p:cNvPr id="6" name="Content Placeholder 5"/>
          <p:cNvSpPr>
            <a:spLocks noGrp="1"/>
          </p:cNvSpPr>
          <p:nvPr>
            <p:ph sz="half" idx="2"/>
          </p:nvPr>
        </p:nvSpPr>
        <p:spPr/>
        <p:txBody>
          <a:bodyPr/>
          <a:lstStyle/>
          <a:p>
            <a:endParaRPr lang="en-GB"/>
          </a:p>
        </p:txBody>
      </p:sp>
      <p:sp>
        <p:nvSpPr>
          <p:cNvPr id="5" name="Text Box 14"/>
          <p:cNvSpPr txBox="1">
            <a:spLocks noChangeArrowheads="1"/>
          </p:cNvSpPr>
          <p:nvPr/>
        </p:nvSpPr>
        <p:spPr bwMode="auto">
          <a:xfrm>
            <a:off x="1275801" y="4857754"/>
            <a:ext cx="5758878" cy="221013"/>
          </a:xfrm>
          <a:prstGeom prst="rect">
            <a:avLst/>
          </a:prstGeom>
          <a:noFill/>
          <a:ln w="9525">
            <a:noFill/>
            <a:miter lim="800000"/>
            <a:headEnd/>
            <a:tailEnd/>
          </a:ln>
        </p:spPr>
        <p:txBody>
          <a:bodyPr lIns="81715" tIns="40858" rIns="81715" bIns="40858">
            <a:spAutoFit/>
          </a:bodyPr>
          <a:lstStyle/>
          <a:p>
            <a:pPr algn="l">
              <a:spcBef>
                <a:spcPct val="50000"/>
              </a:spcBef>
            </a:pPr>
            <a:r>
              <a:rPr lang="it-IT" altLang="en-US" sz="900" dirty="0">
                <a:latin typeface="Arial Italic" pitchFamily="34" charset="0"/>
              </a:rPr>
              <a:t>RF &amp; CSS Projects</a:t>
            </a:r>
          </a:p>
        </p:txBody>
      </p:sp>
      <p:pic>
        <p:nvPicPr>
          <p:cNvPr id="7" name="Picture 2"/>
          <p:cNvPicPr>
            <a:picLocks noChangeAspect="1" noChangeArrowheads="1"/>
          </p:cNvPicPr>
          <p:nvPr/>
        </p:nvPicPr>
        <p:blipFill>
          <a:blip r:embed="rId3"/>
          <a:srcRect/>
          <a:stretch>
            <a:fillRect/>
          </a:stretch>
        </p:blipFill>
        <p:spPr bwMode="auto">
          <a:xfrm>
            <a:off x="0" y="1"/>
            <a:ext cx="6552210" cy="5147909"/>
          </a:xfrm>
          <a:prstGeom prst="rect">
            <a:avLst/>
          </a:prstGeom>
          <a:noFill/>
          <a:ln>
            <a:miter lim="800000"/>
            <a:headEnd/>
            <a:tailEnd/>
          </a:ln>
        </p:spPr>
      </p:pic>
      <p:pic>
        <p:nvPicPr>
          <p:cNvPr id="8" name="Picture 3"/>
          <p:cNvPicPr>
            <a:picLocks noChangeAspect="1" noChangeArrowheads="1"/>
          </p:cNvPicPr>
          <p:nvPr/>
        </p:nvPicPr>
        <p:blipFill rotWithShape="1">
          <a:blip r:embed="rId4" cstate="print"/>
          <a:srcRect l="27515" r="18712"/>
          <a:stretch/>
        </p:blipFill>
        <p:spPr bwMode="auto">
          <a:xfrm>
            <a:off x="5044210" y="-1"/>
            <a:ext cx="4090167" cy="5143721"/>
          </a:xfrm>
          <a:prstGeom prst="rect">
            <a:avLst/>
          </a:prstGeom>
          <a:noFill/>
          <a:ln w="57150">
            <a:noFill/>
            <a:miter lim="800000"/>
            <a:headEnd/>
            <a:tailEnd/>
          </a:ln>
        </p:spPr>
      </p:pic>
      <p:sp>
        <p:nvSpPr>
          <p:cNvPr id="12" name="Slide Number Placeholder 9"/>
          <p:cNvSpPr txBox="1">
            <a:spLocks/>
          </p:cNvSpPr>
          <p:nvPr/>
        </p:nvSpPr>
        <p:spPr>
          <a:xfrm>
            <a:off x="1356479" y="4762437"/>
            <a:ext cx="265698" cy="273269"/>
          </a:xfrm>
          <a:prstGeom prst="rect">
            <a:avLst/>
          </a:prstGeom>
        </p:spPr>
        <p:txBody>
          <a:bodyPr lIns="71648" tIns="35825" rIns="71648" bIns="35825"/>
          <a:lstStyle/>
          <a:p>
            <a:pPr>
              <a:defRPr/>
            </a:pPr>
            <a:fld id="{8FF0B38A-E285-4162-8264-3FB7C699F8F3}" type="slidenum">
              <a:rPr lang="en-US"/>
              <a:pPr>
                <a:defRPr/>
              </a:pPr>
              <a:t>102</a:t>
            </a:fld>
            <a:endParaRPr lang="en-US" dirty="0"/>
          </a:p>
        </p:txBody>
      </p:sp>
      <p:sp>
        <p:nvSpPr>
          <p:cNvPr id="13" name="Footer Placeholder 10"/>
          <p:cNvSpPr txBox="1">
            <a:spLocks/>
          </p:cNvSpPr>
          <p:nvPr/>
        </p:nvSpPr>
        <p:spPr>
          <a:xfrm>
            <a:off x="3368449" y="4891092"/>
            <a:ext cx="2303551" cy="272653"/>
          </a:xfrm>
          <a:prstGeom prst="rect">
            <a:avLst/>
          </a:prstGeom>
        </p:spPr>
        <p:txBody>
          <a:bodyPr vert="horz" lIns="71648" tIns="35825" rIns="71648" bIns="35825" rtlCol="0" anchor="ctr"/>
          <a:lstStyle/>
          <a:p>
            <a:pPr algn="ctr">
              <a:defRPr/>
            </a:pPr>
            <a:r>
              <a:rPr lang="en-US" sz="900" dirty="0" err="1">
                <a:solidFill>
                  <a:schemeClr val="tx1">
                    <a:tint val="75000"/>
                  </a:schemeClr>
                </a:solidFill>
                <a:latin typeface="Arial"/>
              </a:rPr>
              <a:t>zxczcc</a:t>
            </a:r>
            <a:endParaRPr lang="en-US" sz="900" dirty="0">
              <a:solidFill>
                <a:schemeClr val="tx1">
                  <a:tint val="75000"/>
                </a:schemeClr>
              </a:solidFill>
              <a:latin typeface="Arial"/>
            </a:endParaRPr>
          </a:p>
        </p:txBody>
      </p:sp>
      <p:sp>
        <p:nvSpPr>
          <p:cNvPr id="17" name="Title 2"/>
          <p:cNvSpPr txBox="1">
            <a:spLocks/>
          </p:cNvSpPr>
          <p:nvPr/>
        </p:nvSpPr>
        <p:spPr bwMode="auto">
          <a:xfrm>
            <a:off x="144671" y="3983365"/>
            <a:ext cx="3709545" cy="1215004"/>
          </a:xfrm>
          <a:prstGeom prst="roundRect">
            <a:avLst/>
          </a:prstGeom>
          <a:solidFill>
            <a:srgbClr val="FFFFFF">
              <a:alpha val="69804"/>
            </a:srgbClr>
          </a:solidFill>
          <a:ln w="9525">
            <a:noFill/>
            <a:miter lim="800000"/>
            <a:headEnd/>
            <a:tailEnd/>
          </a:ln>
        </p:spPr>
        <p:txBody>
          <a:bodyPr wrap="square" lIns="81715" tIns="40858" rIns="81715" bIns="40858">
            <a:spAutoFit/>
          </a:bodyPr>
          <a:lstStyle/>
          <a:p>
            <a:pPr defTabSz="817154"/>
            <a:r>
              <a:rPr lang="en-US" altLang="en-US" sz="2200" dirty="0" smtClean="0">
                <a:cs typeface="Angsana New" pitchFamily="18" charset="-34"/>
              </a:rPr>
              <a:t>Lacing of HEA Panels</a:t>
            </a:r>
          </a:p>
          <a:p>
            <a:pPr defTabSz="817154"/>
            <a:r>
              <a:rPr lang="en-US" altLang="en-US" sz="2200" dirty="0" smtClean="0">
                <a:cs typeface="Angsana New" pitchFamily="18" charset="-34"/>
              </a:rPr>
              <a:t>Cables / rope grips</a:t>
            </a:r>
          </a:p>
          <a:p>
            <a:pPr defTabSz="817154"/>
            <a:r>
              <a:rPr lang="en-US" altLang="en-US" sz="2200" dirty="0" smtClean="0">
                <a:cs typeface="Angsana New" pitchFamily="18" charset="-34"/>
              </a:rPr>
              <a:t>Battery / manual tools</a:t>
            </a:r>
            <a:endParaRPr lang="en-US" altLang="en-US" sz="2200" dirty="0">
              <a:cs typeface="Angsana New" pitchFamily="18" charset="-34"/>
            </a:endParaRPr>
          </a:p>
        </p:txBody>
      </p:sp>
    </p:spTree>
    <p:extLst>
      <p:ext uri="{BB962C8B-B14F-4D97-AF65-F5344CB8AC3E}">
        <p14:creationId xmlns:p14="http://schemas.microsoft.com/office/powerpoint/2010/main" val="17049071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F978DE44-342D-4E2C-ADD3-36DB2C90AEA2}" type="slidenum">
              <a:rPr lang="it-IT" smtClean="0"/>
              <a:pPr/>
              <a:t>103</a:t>
            </a:fld>
            <a:endParaRPr lang="it-IT"/>
          </a:p>
        </p:txBody>
      </p:sp>
      <p:sp>
        <p:nvSpPr>
          <p:cNvPr id="2" name="Title 1"/>
          <p:cNvSpPr>
            <a:spLocks noGrp="1"/>
          </p:cNvSpPr>
          <p:nvPr>
            <p:ph type="title"/>
          </p:nvPr>
        </p:nvSpPr>
        <p:spPr/>
        <p:txBody>
          <a:bodyPr/>
          <a:lstStyle/>
          <a:p>
            <a:r>
              <a:rPr lang="en-GB" dirty="0" smtClean="0"/>
              <a:t>Delivery - anchors</a:t>
            </a:r>
            <a:endParaRPr lang="en-GB" dirty="0"/>
          </a:p>
        </p:txBody>
      </p:sp>
      <p:sp>
        <p:nvSpPr>
          <p:cNvPr id="3" name="Content Placeholder 2"/>
          <p:cNvSpPr>
            <a:spLocks noGrp="1"/>
          </p:cNvSpPr>
          <p:nvPr>
            <p:ph sz="half" idx="1"/>
          </p:nvPr>
        </p:nvSpPr>
        <p:spPr/>
        <p:txBody>
          <a:bodyPr/>
          <a:lstStyle/>
          <a:p>
            <a:endParaRPr lang="en-GB"/>
          </a:p>
        </p:txBody>
      </p:sp>
      <p:sp>
        <p:nvSpPr>
          <p:cNvPr id="5" name="Content Placeholder 4"/>
          <p:cNvSpPr>
            <a:spLocks noGrp="1"/>
          </p:cNvSpPr>
          <p:nvPr>
            <p:ph sz="half" idx="2"/>
          </p:nvPr>
        </p:nvSpPr>
        <p:spPr/>
        <p:txBody>
          <a:bodyPr/>
          <a:lstStyle/>
          <a:p>
            <a:endParaRPr lang="en-GB"/>
          </a:p>
        </p:txBody>
      </p:sp>
      <p:pic>
        <p:nvPicPr>
          <p:cNvPr id="14" name="Picture 2" descr="D:\Sapthshrungi\March 2014\04-04-2014\DSC00161.JPG"/>
          <p:cNvPicPr>
            <a:picLocks noChangeAspect="1" noChangeArrowheads="1"/>
          </p:cNvPicPr>
          <p:nvPr/>
        </p:nvPicPr>
        <p:blipFill rotWithShape="1">
          <a:blip r:embed="rId2"/>
          <a:srcRect t="3891" b="16534"/>
          <a:stretch/>
        </p:blipFill>
        <p:spPr bwMode="auto">
          <a:xfrm>
            <a:off x="1" y="13237"/>
            <a:ext cx="9144000" cy="5143721"/>
          </a:xfrm>
          <a:prstGeom prst="rect">
            <a:avLst/>
          </a:prstGeom>
          <a:noFill/>
          <a:ln w="9525">
            <a:noFill/>
            <a:miter lim="800000"/>
            <a:headEnd/>
            <a:tailEnd/>
          </a:ln>
        </p:spPr>
      </p:pic>
      <p:sp>
        <p:nvSpPr>
          <p:cNvPr id="10" name="Title 2"/>
          <p:cNvSpPr txBox="1">
            <a:spLocks/>
          </p:cNvSpPr>
          <p:nvPr/>
        </p:nvSpPr>
        <p:spPr bwMode="auto">
          <a:xfrm>
            <a:off x="237060" y="197295"/>
            <a:ext cx="3709545" cy="840433"/>
          </a:xfrm>
          <a:prstGeom prst="roundRect">
            <a:avLst/>
          </a:prstGeom>
          <a:solidFill>
            <a:srgbClr val="FFFFFF">
              <a:alpha val="89804"/>
            </a:srgbClr>
          </a:solidFill>
          <a:ln w="9525">
            <a:noFill/>
            <a:miter lim="800000"/>
            <a:headEnd/>
            <a:tailEnd/>
          </a:ln>
        </p:spPr>
        <p:txBody>
          <a:bodyPr wrap="square" lIns="81715" tIns="40858" rIns="81715" bIns="40858">
            <a:spAutoFit/>
          </a:bodyPr>
          <a:lstStyle/>
          <a:p>
            <a:pPr defTabSz="817154"/>
            <a:r>
              <a:rPr lang="en-US" altLang="en-US" sz="2200" dirty="0" smtClean="0">
                <a:cs typeface="Angsana New" pitchFamily="18" charset="-34"/>
              </a:rPr>
              <a:t>Self-drilling anchor installation</a:t>
            </a:r>
            <a:endParaRPr lang="en-US" altLang="en-US" sz="2200" dirty="0">
              <a:cs typeface="Angsana New" pitchFamily="18" charset="-34"/>
            </a:endParaRPr>
          </a:p>
        </p:txBody>
      </p:sp>
    </p:spTree>
    <p:extLst>
      <p:ext uri="{BB962C8B-B14F-4D97-AF65-F5344CB8AC3E}">
        <p14:creationId xmlns:p14="http://schemas.microsoft.com/office/powerpoint/2010/main" val="1423091694"/>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F978DE44-342D-4E2C-ADD3-36DB2C90AEA2}" type="slidenum">
              <a:rPr lang="it-IT" smtClean="0"/>
              <a:pPr/>
              <a:t>104</a:t>
            </a:fld>
            <a:endParaRPr lang="it-IT"/>
          </a:p>
        </p:txBody>
      </p:sp>
      <p:pic>
        <p:nvPicPr>
          <p:cNvPr id="5" name="Picture 3" descr="D:\Sapthshrungi\March 2014\New folder (2)\DSC00057.JPG"/>
          <p:cNvPicPr>
            <a:picLocks noChangeAspect="1" noChangeArrowheads="1"/>
          </p:cNvPicPr>
          <p:nvPr/>
        </p:nvPicPr>
        <p:blipFill>
          <a:blip r:embed="rId2"/>
          <a:srcRect/>
          <a:stretch>
            <a:fillRect/>
          </a:stretch>
        </p:blipFill>
        <p:spPr bwMode="auto">
          <a:xfrm>
            <a:off x="-327467" y="1"/>
            <a:ext cx="9568117" cy="5143499"/>
          </a:xfrm>
          <a:prstGeom prst="rect">
            <a:avLst/>
          </a:prstGeom>
          <a:noFill/>
          <a:ln w="9525">
            <a:noFill/>
            <a:miter lim="800000"/>
            <a:headEnd/>
            <a:tailEnd/>
          </a:ln>
        </p:spPr>
      </p:pic>
      <p:sp>
        <p:nvSpPr>
          <p:cNvPr id="7" name="Title 2"/>
          <p:cNvSpPr txBox="1">
            <a:spLocks/>
          </p:cNvSpPr>
          <p:nvPr/>
        </p:nvSpPr>
        <p:spPr bwMode="auto">
          <a:xfrm>
            <a:off x="1043924" y="4498518"/>
            <a:ext cx="3302103" cy="559568"/>
          </a:xfrm>
          <a:prstGeom prst="rect">
            <a:avLst/>
          </a:prstGeom>
          <a:noFill/>
          <a:ln w="9525">
            <a:noFill/>
            <a:miter lim="800000"/>
            <a:headEnd/>
            <a:tailEnd/>
          </a:ln>
        </p:spPr>
        <p:txBody>
          <a:bodyPr wrap="none" lIns="81715" tIns="40858" rIns="81715" bIns="40858">
            <a:spAutoFit/>
          </a:bodyPr>
          <a:lstStyle/>
          <a:p>
            <a:pPr>
              <a:spcBef>
                <a:spcPct val="0"/>
              </a:spcBef>
              <a:defRPr/>
            </a:pPr>
            <a:r>
              <a:rPr lang="en-US" altLang="en-US" sz="3100" b="1" i="1" dirty="0">
                <a:solidFill>
                  <a:schemeClr val="bg1"/>
                </a:solidFill>
                <a:latin typeface="Angsana New" pitchFamily="18" charset="-34"/>
                <a:cs typeface="Angsana New" pitchFamily="18" charset="-34"/>
              </a:rPr>
              <a:t>Far view of Installed Meshes</a:t>
            </a:r>
          </a:p>
        </p:txBody>
      </p:sp>
    </p:spTree>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F978DE44-342D-4E2C-ADD3-36DB2C90AEA2}" type="slidenum">
              <a:rPr lang="it-IT" smtClean="0"/>
              <a:pPr/>
              <a:t>105</a:t>
            </a:fld>
            <a:endParaRPr lang="it-IT"/>
          </a:p>
        </p:txBody>
      </p:sp>
      <p:sp>
        <p:nvSpPr>
          <p:cNvPr id="5" name="Rectangle 3"/>
          <p:cNvSpPr>
            <a:spLocks noChangeArrowheads="1"/>
          </p:cNvSpPr>
          <p:nvPr/>
        </p:nvSpPr>
        <p:spPr bwMode="auto">
          <a:xfrm>
            <a:off x="472166" y="523438"/>
            <a:ext cx="5111750" cy="513401"/>
          </a:xfrm>
          <a:prstGeom prst="rect">
            <a:avLst/>
          </a:prstGeom>
          <a:noFill/>
          <a:ln w="9525">
            <a:noFill/>
            <a:miter lim="800000"/>
            <a:headEnd/>
            <a:tailEnd/>
          </a:ln>
        </p:spPr>
        <p:txBody>
          <a:bodyPr lIns="81715" tIns="40858" rIns="81715" bIns="40858">
            <a:spAutoFit/>
          </a:bodyPr>
          <a:lstStyle/>
          <a:p>
            <a:r>
              <a:rPr lang="en-US" altLang="en-US" sz="2800" i="1" dirty="0">
                <a:latin typeface="Angsana New" pitchFamily="18" charset="-34"/>
                <a:cs typeface="Angsana New" pitchFamily="18" charset="-34"/>
              </a:rPr>
              <a:t>Dynamic Rockfall Barrier- Installation</a:t>
            </a:r>
          </a:p>
        </p:txBody>
      </p:sp>
      <p:pic>
        <p:nvPicPr>
          <p:cNvPr id="7" name="Picture 2" descr="E:\MACCAFERRI\PROJECTS\L3\2015\Saptashrungi Gad(W, Rockfall)-L3\INPUT(MI-WDC-QF-01)\INPUT\Photographs-Saptshrungi (from Ashok)\DSC00037.JPG"/>
          <p:cNvPicPr>
            <a:picLocks noChangeAspect="1" noChangeArrowheads="1"/>
          </p:cNvPicPr>
          <p:nvPr/>
        </p:nvPicPr>
        <p:blipFill>
          <a:blip r:embed="rId2"/>
          <a:srcRect/>
          <a:stretch>
            <a:fillRect/>
          </a:stretch>
        </p:blipFill>
        <p:spPr bwMode="auto">
          <a:xfrm>
            <a:off x="1" y="1259451"/>
            <a:ext cx="9193292" cy="3884050"/>
          </a:xfrm>
          <a:prstGeom prst="rect">
            <a:avLst/>
          </a:prstGeom>
          <a:noFill/>
          <a:ln w="9525">
            <a:noFill/>
            <a:miter lim="800000"/>
            <a:headEnd/>
            <a:tailEnd/>
          </a:ln>
        </p:spPr>
      </p:pic>
      <p:sp>
        <p:nvSpPr>
          <p:cNvPr id="8" name="Rectangle 6"/>
          <p:cNvSpPr>
            <a:spLocks noChangeArrowheads="1"/>
          </p:cNvSpPr>
          <p:nvPr/>
        </p:nvSpPr>
        <p:spPr bwMode="auto">
          <a:xfrm>
            <a:off x="464713" y="829261"/>
            <a:ext cx="8576002" cy="513401"/>
          </a:xfrm>
          <a:prstGeom prst="rect">
            <a:avLst/>
          </a:prstGeom>
          <a:noFill/>
          <a:ln w="9525">
            <a:noFill/>
            <a:miter lim="800000"/>
            <a:headEnd/>
            <a:tailEnd/>
          </a:ln>
        </p:spPr>
        <p:txBody>
          <a:bodyPr wrap="square" lIns="81715" tIns="40858" rIns="81715" bIns="40858">
            <a:spAutoFit/>
          </a:bodyPr>
          <a:lstStyle/>
          <a:p>
            <a:r>
              <a:rPr lang="en-US" altLang="en-US" sz="2800" i="1" dirty="0">
                <a:latin typeface="Angsana New" pitchFamily="18" charset="-34"/>
                <a:cs typeface="Angsana New" pitchFamily="18" charset="-34"/>
              </a:rPr>
              <a:t>Manual Installation of </a:t>
            </a:r>
            <a:r>
              <a:rPr lang="en-US" altLang="en-US" sz="2800" i="1" dirty="0" smtClean="0">
                <a:latin typeface="Angsana New" pitchFamily="18" charset="-34"/>
                <a:cs typeface="Angsana New" pitchFamily="18" charset="-34"/>
              </a:rPr>
              <a:t>posts </a:t>
            </a:r>
            <a:r>
              <a:rPr lang="en-US" altLang="en-US" sz="2800" i="1" dirty="0">
                <a:latin typeface="Angsana New" pitchFamily="18" charset="-34"/>
                <a:cs typeface="Angsana New" pitchFamily="18" charset="-34"/>
              </a:rPr>
              <a:t>and bracing cables</a:t>
            </a:r>
          </a:p>
        </p:txBody>
      </p:sp>
      <p:sp>
        <p:nvSpPr>
          <p:cNvPr id="9" name="Title 4"/>
          <p:cNvSpPr txBox="1">
            <a:spLocks/>
          </p:cNvSpPr>
          <p:nvPr/>
        </p:nvSpPr>
        <p:spPr>
          <a:xfrm>
            <a:off x="506402" y="190454"/>
            <a:ext cx="8637598" cy="315727"/>
          </a:xfrm>
          <a:prstGeom prst="rect">
            <a:avLst/>
          </a:prstGeom>
        </p:spPr>
        <p:txBody>
          <a:bodyPr vert="horz" lIns="84624" tIns="35825" rIns="84624" bIns="35825" rtlCol="0" anchor="b" anchorCtr="0">
            <a:noAutofit/>
          </a:bodyPr>
          <a:lstStyle/>
          <a:p>
            <a:pPr marL="403024" indent="-403024">
              <a:lnSpc>
                <a:spcPct val="90000"/>
              </a:lnSpc>
              <a:spcBef>
                <a:spcPct val="0"/>
              </a:spcBef>
              <a:buClr>
                <a:schemeClr val="bg1"/>
              </a:buClr>
              <a:defRPr/>
            </a:pPr>
            <a:r>
              <a:rPr lang="en-US" sz="3100" b="1" i="1" dirty="0" smtClean="0">
                <a:solidFill>
                  <a:srgbClr val="002060"/>
                </a:solidFill>
                <a:latin typeface="Angsana New" pitchFamily="18" charset="-34"/>
                <a:cs typeface="Angsana New" pitchFamily="18" charset="-34"/>
              </a:rPr>
              <a:t>GLIMPSE OF CHALLENGING CONSTRUCTION  ACTIVITIES</a:t>
            </a:r>
            <a:endParaRPr lang="en-US" sz="3100" b="1" i="1" dirty="0">
              <a:solidFill>
                <a:srgbClr val="002060"/>
              </a:solidFill>
              <a:latin typeface="Angsana New" pitchFamily="18" charset="-34"/>
              <a:cs typeface="Angsana New" pitchFamily="18" charset="-34"/>
            </a:endParaRPr>
          </a:p>
        </p:txBody>
      </p:sp>
    </p:spTree>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E:\Maccaferri\Kavitha madam\Sapthsrungi-GE awards\Photos\7. Construction, Shifting part 1\IMG-20160121-WA0016.jpg"/>
          <p:cNvPicPr>
            <a:picLocks noChangeAspect="1" noChangeArrowheads="1"/>
          </p:cNvPicPr>
          <p:nvPr/>
        </p:nvPicPr>
        <p:blipFill>
          <a:blip r:embed="rId2"/>
          <a:srcRect/>
          <a:stretch>
            <a:fillRect/>
          </a:stretch>
        </p:blipFill>
        <p:spPr bwMode="auto">
          <a:xfrm>
            <a:off x="1" y="465260"/>
            <a:ext cx="9144000" cy="5455924"/>
          </a:xfrm>
          <a:prstGeom prst="rect">
            <a:avLst/>
          </a:prstGeom>
          <a:noFill/>
        </p:spPr>
      </p:pic>
      <p:sp>
        <p:nvSpPr>
          <p:cNvPr id="4" name="Slide Number Placeholder 3"/>
          <p:cNvSpPr>
            <a:spLocks noGrp="1"/>
          </p:cNvSpPr>
          <p:nvPr>
            <p:ph type="sldNum" sz="quarter" idx="12"/>
          </p:nvPr>
        </p:nvSpPr>
        <p:spPr/>
        <p:txBody>
          <a:bodyPr/>
          <a:lstStyle/>
          <a:p>
            <a:fld id="{F978DE44-342D-4E2C-ADD3-36DB2C90AEA2}" type="slidenum">
              <a:rPr lang="it-IT" smtClean="0"/>
              <a:pPr/>
              <a:t>106</a:t>
            </a:fld>
            <a:endParaRPr lang="it-IT"/>
          </a:p>
        </p:txBody>
      </p:sp>
      <p:sp>
        <p:nvSpPr>
          <p:cNvPr id="8" name="Rectangle 6"/>
          <p:cNvSpPr>
            <a:spLocks noChangeArrowheads="1"/>
          </p:cNvSpPr>
          <p:nvPr/>
        </p:nvSpPr>
        <p:spPr bwMode="auto">
          <a:xfrm>
            <a:off x="464713" y="829261"/>
            <a:ext cx="8576002" cy="513401"/>
          </a:xfrm>
          <a:prstGeom prst="rect">
            <a:avLst/>
          </a:prstGeom>
          <a:noFill/>
          <a:ln w="9525">
            <a:noFill/>
            <a:miter lim="800000"/>
            <a:headEnd/>
            <a:tailEnd/>
          </a:ln>
        </p:spPr>
        <p:txBody>
          <a:bodyPr wrap="square" lIns="81715" tIns="40858" rIns="81715" bIns="40858">
            <a:spAutoFit/>
          </a:bodyPr>
          <a:lstStyle/>
          <a:p>
            <a:r>
              <a:rPr lang="en-US" altLang="en-US" sz="2800" i="1" dirty="0" smtClean="0">
                <a:latin typeface="Angsana New" pitchFamily="18" charset="-34"/>
                <a:cs typeface="Angsana New" pitchFamily="18" charset="-34"/>
              </a:rPr>
              <a:t>Posts were installed almost horizontally                                                                                                                                                                                  </a:t>
            </a:r>
            <a:endParaRPr lang="en-US" altLang="en-US" sz="2800" i="1" dirty="0">
              <a:latin typeface="Angsana New" pitchFamily="18" charset="-34"/>
              <a:cs typeface="Angsana New" pitchFamily="18" charset="-34"/>
            </a:endParaRPr>
          </a:p>
        </p:txBody>
      </p:sp>
      <p:sp>
        <p:nvSpPr>
          <p:cNvPr id="7" name="Title 4"/>
          <p:cNvSpPr txBox="1">
            <a:spLocks/>
          </p:cNvSpPr>
          <p:nvPr/>
        </p:nvSpPr>
        <p:spPr>
          <a:xfrm>
            <a:off x="506402" y="190454"/>
            <a:ext cx="8637598" cy="315727"/>
          </a:xfrm>
          <a:prstGeom prst="rect">
            <a:avLst/>
          </a:prstGeom>
        </p:spPr>
        <p:txBody>
          <a:bodyPr vert="horz" lIns="84624" tIns="35825" rIns="84624" bIns="35825" rtlCol="0" anchor="b" anchorCtr="0">
            <a:noAutofit/>
          </a:bodyPr>
          <a:lstStyle/>
          <a:p>
            <a:pPr marL="403024" indent="-403024">
              <a:lnSpc>
                <a:spcPct val="90000"/>
              </a:lnSpc>
              <a:spcBef>
                <a:spcPct val="0"/>
              </a:spcBef>
              <a:buClr>
                <a:schemeClr val="bg1"/>
              </a:buClr>
              <a:defRPr/>
            </a:pPr>
            <a:r>
              <a:rPr lang="en-US" sz="3100" b="1" i="1" dirty="0" smtClean="0">
                <a:solidFill>
                  <a:srgbClr val="002060"/>
                </a:solidFill>
                <a:latin typeface="Angsana New" pitchFamily="18" charset="-34"/>
                <a:cs typeface="Angsana New" pitchFamily="18" charset="-34"/>
              </a:rPr>
              <a:t>GLIMPSE OF CHALLENGING CONSTRUCTION  ACTIVITIES</a:t>
            </a:r>
            <a:endParaRPr lang="en-US" sz="3100" b="1" i="1" dirty="0">
              <a:solidFill>
                <a:srgbClr val="002060"/>
              </a:solidFill>
              <a:latin typeface="Angsana New" pitchFamily="18" charset="-34"/>
              <a:cs typeface="Angsana New" pitchFamily="18" charset="-34"/>
            </a:endParaRPr>
          </a:p>
        </p:txBody>
      </p:sp>
    </p:spTree>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F978DE44-342D-4E2C-ADD3-36DB2C90AEA2}" type="slidenum">
              <a:rPr lang="it-IT" smtClean="0"/>
              <a:pPr/>
              <a:t>107</a:t>
            </a:fld>
            <a:endParaRPr lang="it-IT" dirty="0"/>
          </a:p>
        </p:txBody>
      </p:sp>
      <p:sp>
        <p:nvSpPr>
          <p:cNvPr id="3" name="Title 2"/>
          <p:cNvSpPr>
            <a:spLocks noGrp="1"/>
          </p:cNvSpPr>
          <p:nvPr>
            <p:ph type="title"/>
          </p:nvPr>
        </p:nvSpPr>
        <p:spPr/>
        <p:txBody>
          <a:bodyPr/>
          <a:lstStyle/>
          <a:p>
            <a:endParaRPr lang="en-GB"/>
          </a:p>
        </p:txBody>
      </p:sp>
      <p:pic>
        <p:nvPicPr>
          <p:cNvPr id="7" name="Content Placeholder 6"/>
          <p:cNvPicPr>
            <a:picLocks noGrp="1" noChangeAspect="1"/>
          </p:cNvPicPr>
          <p:nvPr>
            <p:ph sz="half" idx="1"/>
          </p:nvPr>
        </p:nvPicPr>
        <p:blipFill rotWithShape="1">
          <a:blip r:embed="rId3" cstate="print">
            <a:extLst>
              <a:ext uri="{28A0092B-C50C-407E-A947-70E740481C1C}">
                <a14:useLocalDpi xmlns:a14="http://schemas.microsoft.com/office/drawing/2010/main" val="0"/>
              </a:ext>
            </a:extLst>
          </a:blip>
          <a:srcRect l="7199" t="16486" r="24086" b="14850"/>
          <a:stretch/>
        </p:blipFill>
        <p:spPr>
          <a:xfrm>
            <a:off x="1" y="2"/>
            <a:ext cx="9143074" cy="5139348"/>
          </a:xfrm>
        </p:spPr>
      </p:pic>
    </p:spTree>
    <p:extLst>
      <p:ext uri="{BB962C8B-B14F-4D97-AF65-F5344CB8AC3E}">
        <p14:creationId xmlns:p14="http://schemas.microsoft.com/office/powerpoint/2010/main" val="519835375"/>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F978DE44-342D-4E2C-ADD3-36DB2C90AEA2}" type="slidenum">
              <a:rPr lang="it-IT" smtClean="0"/>
              <a:pPr/>
              <a:t>108</a:t>
            </a:fld>
            <a:endParaRPr lang="it-IT" dirty="0"/>
          </a:p>
        </p:txBody>
      </p:sp>
      <p:sp>
        <p:nvSpPr>
          <p:cNvPr id="7" name="Title 6"/>
          <p:cNvSpPr>
            <a:spLocks noGrp="1"/>
          </p:cNvSpPr>
          <p:nvPr>
            <p:ph type="title"/>
          </p:nvPr>
        </p:nvSpPr>
        <p:spPr/>
        <p:txBody>
          <a:bodyPr>
            <a:noAutofit/>
          </a:bodyPr>
          <a:lstStyle/>
          <a:p>
            <a:r>
              <a:rPr lang="en-GB" altLang="en-US" sz="2800" b="1" i="1" dirty="0" smtClean="0">
                <a:solidFill>
                  <a:schemeClr val="tx1"/>
                </a:solidFill>
                <a:latin typeface="Angsana New" pitchFamily="18" charset="-34"/>
                <a:ea typeface="+mn-ea"/>
                <a:cs typeface="Angsana New" pitchFamily="18" charset="-34"/>
              </a:rPr>
              <a:t>Delivery – logistics</a:t>
            </a:r>
            <a:endParaRPr lang="en-GB" altLang="en-US" sz="2800" b="1" i="1" dirty="0">
              <a:solidFill>
                <a:schemeClr val="tx1"/>
              </a:solidFill>
              <a:latin typeface="Angsana New" pitchFamily="18" charset="-34"/>
              <a:ea typeface="+mn-ea"/>
              <a:cs typeface="Angsana New" pitchFamily="18" charset="-34"/>
            </a:endParaRPr>
          </a:p>
        </p:txBody>
      </p:sp>
      <p:pic>
        <p:nvPicPr>
          <p:cNvPr id="2" name="Content Placeholder 1"/>
          <p:cNvPicPr>
            <a:picLocks noGrp="1" noChangeAspect="1"/>
          </p:cNvPicPr>
          <p:nvPr>
            <p:ph sz="half" idx="1"/>
          </p:nvPr>
        </p:nvPicPr>
        <p:blipFill rotWithShape="1">
          <a:blip r:embed="rId3" cstate="screen">
            <a:extLst>
              <a:ext uri="{28A0092B-C50C-407E-A947-70E740481C1C}">
                <a14:useLocalDpi xmlns:a14="http://schemas.microsoft.com/office/drawing/2010/main"/>
              </a:ext>
            </a:extLst>
          </a:blip>
          <a:srcRect t="15670"/>
          <a:stretch/>
        </p:blipFill>
        <p:spPr>
          <a:xfrm>
            <a:off x="3318525" y="1064462"/>
            <a:ext cx="5307538" cy="3356973"/>
          </a:xfrm>
        </p:spPr>
      </p:pic>
      <p:sp>
        <p:nvSpPr>
          <p:cNvPr id="9" name="Content Placeholder 8"/>
          <p:cNvSpPr>
            <a:spLocks noGrp="1"/>
          </p:cNvSpPr>
          <p:nvPr>
            <p:ph sz="half" idx="2"/>
          </p:nvPr>
        </p:nvSpPr>
        <p:spPr>
          <a:xfrm>
            <a:off x="441386" y="916730"/>
            <a:ext cx="3396352" cy="3247834"/>
          </a:xfrm>
        </p:spPr>
        <p:txBody>
          <a:bodyPr>
            <a:noAutofit/>
          </a:bodyPr>
          <a:lstStyle/>
          <a:p>
            <a:pPr marL="561029" indent="-19903">
              <a:spcBef>
                <a:spcPts val="0"/>
              </a:spcBef>
              <a:spcAft>
                <a:spcPts val="1881"/>
              </a:spcAft>
            </a:pPr>
            <a:r>
              <a:rPr lang="en-GB" sz="1900" dirty="0" smtClean="0"/>
              <a:t>Compound / Site office / Staging area</a:t>
            </a:r>
          </a:p>
          <a:p>
            <a:pPr marL="561029" indent="-19903">
              <a:spcBef>
                <a:spcPts val="0"/>
              </a:spcBef>
              <a:spcAft>
                <a:spcPts val="1881"/>
              </a:spcAft>
            </a:pPr>
            <a:r>
              <a:rPr lang="en-GB" sz="1900" dirty="0" smtClean="0"/>
              <a:t>Winch area A</a:t>
            </a:r>
          </a:p>
          <a:p>
            <a:pPr marL="561029" indent="-19903">
              <a:spcBef>
                <a:spcPts val="0"/>
              </a:spcBef>
              <a:spcAft>
                <a:spcPts val="1881"/>
              </a:spcAft>
            </a:pPr>
            <a:r>
              <a:rPr lang="en-GB" sz="1900" dirty="0" smtClean="0"/>
              <a:t>Crest</a:t>
            </a:r>
          </a:p>
          <a:p>
            <a:pPr marL="561029" indent="-19903">
              <a:spcBef>
                <a:spcPts val="0"/>
              </a:spcBef>
              <a:spcAft>
                <a:spcPts val="1881"/>
              </a:spcAft>
            </a:pPr>
            <a:r>
              <a:rPr lang="en-GB" sz="1900" dirty="0" err="1" smtClean="0"/>
              <a:t>Parikama</a:t>
            </a:r>
            <a:r>
              <a:rPr lang="en-GB" sz="1900" dirty="0" smtClean="0"/>
              <a:t> path</a:t>
            </a:r>
          </a:p>
          <a:p>
            <a:pPr marL="561029" indent="-19903">
              <a:spcBef>
                <a:spcPts val="0"/>
              </a:spcBef>
              <a:spcAft>
                <a:spcPts val="1881"/>
              </a:spcAft>
            </a:pPr>
            <a:r>
              <a:rPr lang="en-GB" sz="1900" dirty="0" smtClean="0"/>
              <a:t>Winch area B</a:t>
            </a:r>
          </a:p>
          <a:p>
            <a:pPr marL="561029" indent="-19903">
              <a:spcBef>
                <a:spcPts val="0"/>
              </a:spcBef>
              <a:spcAft>
                <a:spcPts val="1881"/>
              </a:spcAft>
            </a:pPr>
            <a:r>
              <a:rPr lang="en-GB" sz="1900" dirty="0" smtClean="0"/>
              <a:t>Rock face above temple</a:t>
            </a:r>
          </a:p>
          <a:p>
            <a:pPr>
              <a:spcBef>
                <a:spcPts val="0"/>
              </a:spcBef>
              <a:spcAft>
                <a:spcPts val="1881"/>
              </a:spcAft>
            </a:pPr>
            <a:endParaRPr lang="en-GB" sz="1900" dirty="0" smtClean="0"/>
          </a:p>
          <a:p>
            <a:pPr>
              <a:spcBef>
                <a:spcPts val="0"/>
              </a:spcBef>
              <a:spcAft>
                <a:spcPts val="1881"/>
              </a:spcAft>
            </a:pPr>
            <a:r>
              <a:rPr lang="en-GB" sz="1900" dirty="0" smtClean="0"/>
              <a:t>Helicopter usage where weather / safety allowed</a:t>
            </a:r>
          </a:p>
        </p:txBody>
      </p:sp>
      <p:grpSp>
        <p:nvGrpSpPr>
          <p:cNvPr id="5" name="Group 59"/>
          <p:cNvGrpSpPr/>
          <p:nvPr/>
        </p:nvGrpSpPr>
        <p:grpSpPr>
          <a:xfrm>
            <a:off x="528845" y="975559"/>
            <a:ext cx="309971" cy="2646966"/>
            <a:chOff x="777288" y="1433831"/>
            <a:chExt cx="455595" cy="3890386"/>
          </a:xfrm>
        </p:grpSpPr>
        <p:sp>
          <p:nvSpPr>
            <p:cNvPr id="30" name="Oval 29"/>
            <p:cNvSpPr/>
            <p:nvPr/>
          </p:nvSpPr>
          <p:spPr>
            <a:xfrm>
              <a:off x="777288" y="1433831"/>
              <a:ext cx="441960" cy="441960"/>
            </a:xfrm>
            <a:prstGeom prst="ellips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GB" sz="1900" b="1" dirty="0" smtClean="0">
                  <a:solidFill>
                    <a:schemeClr val="tx1"/>
                  </a:solidFill>
                </a:rPr>
                <a:t>H</a:t>
              </a:r>
              <a:endParaRPr lang="en-GB" b="1" dirty="0">
                <a:solidFill>
                  <a:schemeClr val="tx1"/>
                </a:solidFill>
              </a:endParaRPr>
            </a:p>
          </p:txBody>
        </p:sp>
        <p:sp>
          <p:nvSpPr>
            <p:cNvPr id="31" name="Oval 30"/>
            <p:cNvSpPr/>
            <p:nvPr/>
          </p:nvSpPr>
          <p:spPr>
            <a:xfrm>
              <a:off x="790923" y="2321432"/>
              <a:ext cx="441960" cy="441960"/>
            </a:xfrm>
            <a:prstGeom prst="ellips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GB" sz="2200" b="1" dirty="0" smtClean="0">
                  <a:solidFill>
                    <a:schemeClr val="tx1"/>
                  </a:solidFill>
                </a:rPr>
                <a:t>A</a:t>
              </a:r>
              <a:endParaRPr lang="en-GB" b="1" dirty="0">
                <a:solidFill>
                  <a:schemeClr val="tx1"/>
                </a:solidFill>
              </a:endParaRPr>
            </a:p>
          </p:txBody>
        </p:sp>
        <p:sp>
          <p:nvSpPr>
            <p:cNvPr id="32" name="Oval 31"/>
            <p:cNvSpPr/>
            <p:nvPr/>
          </p:nvSpPr>
          <p:spPr>
            <a:xfrm>
              <a:off x="777288" y="2988053"/>
              <a:ext cx="441960" cy="441960"/>
            </a:xfrm>
            <a:prstGeom prst="ellips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GB" sz="2200" b="1" dirty="0">
                  <a:solidFill>
                    <a:schemeClr val="tx1"/>
                  </a:solidFill>
                </a:rPr>
                <a:t>1</a:t>
              </a:r>
              <a:endParaRPr lang="en-GB" b="1" dirty="0">
                <a:solidFill>
                  <a:schemeClr val="tx1"/>
                </a:solidFill>
              </a:endParaRPr>
            </a:p>
          </p:txBody>
        </p:sp>
        <p:sp>
          <p:nvSpPr>
            <p:cNvPr id="33" name="Oval 32"/>
            <p:cNvSpPr/>
            <p:nvPr/>
          </p:nvSpPr>
          <p:spPr>
            <a:xfrm>
              <a:off x="777288" y="3602896"/>
              <a:ext cx="441960" cy="441960"/>
            </a:xfrm>
            <a:prstGeom prst="ellips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GB" sz="2200" b="1" dirty="0" smtClean="0">
                  <a:solidFill>
                    <a:schemeClr val="tx1"/>
                  </a:solidFill>
                </a:rPr>
                <a:t>2</a:t>
              </a:r>
              <a:endParaRPr lang="en-GB" b="1" dirty="0">
                <a:solidFill>
                  <a:schemeClr val="tx1"/>
                </a:solidFill>
              </a:endParaRPr>
            </a:p>
          </p:txBody>
        </p:sp>
        <p:sp>
          <p:nvSpPr>
            <p:cNvPr id="34" name="Oval 33"/>
            <p:cNvSpPr/>
            <p:nvPr/>
          </p:nvSpPr>
          <p:spPr>
            <a:xfrm>
              <a:off x="777288" y="4230876"/>
              <a:ext cx="441960" cy="441960"/>
            </a:xfrm>
            <a:prstGeom prst="ellips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GB" sz="2200" b="1" dirty="0" smtClean="0">
                  <a:solidFill>
                    <a:schemeClr val="tx1"/>
                  </a:solidFill>
                </a:rPr>
                <a:t>B</a:t>
              </a:r>
              <a:endParaRPr lang="en-GB" b="1" dirty="0">
                <a:solidFill>
                  <a:schemeClr val="tx1"/>
                </a:solidFill>
              </a:endParaRPr>
            </a:p>
          </p:txBody>
        </p:sp>
        <p:sp>
          <p:nvSpPr>
            <p:cNvPr id="35" name="Oval 34"/>
            <p:cNvSpPr/>
            <p:nvPr/>
          </p:nvSpPr>
          <p:spPr>
            <a:xfrm>
              <a:off x="777288" y="4882257"/>
              <a:ext cx="441960" cy="441960"/>
            </a:xfrm>
            <a:prstGeom prst="ellips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GB" sz="2200" b="1" dirty="0" smtClean="0">
                  <a:solidFill>
                    <a:schemeClr val="tx1"/>
                  </a:solidFill>
                </a:rPr>
                <a:t>3</a:t>
              </a:r>
              <a:endParaRPr lang="en-GB" b="1" dirty="0">
                <a:solidFill>
                  <a:schemeClr val="tx1"/>
                </a:solidFill>
              </a:endParaRPr>
            </a:p>
          </p:txBody>
        </p:sp>
      </p:grpSp>
      <p:grpSp>
        <p:nvGrpSpPr>
          <p:cNvPr id="6" name="Group 44"/>
          <p:cNvGrpSpPr/>
          <p:nvPr/>
        </p:nvGrpSpPr>
        <p:grpSpPr>
          <a:xfrm>
            <a:off x="4334165" y="1276263"/>
            <a:ext cx="3784509" cy="3204048"/>
            <a:chOff x="7071360" y="2018983"/>
            <a:chExt cx="5562440" cy="4709160"/>
          </a:xfrm>
        </p:grpSpPr>
        <p:sp>
          <p:nvSpPr>
            <p:cNvPr id="3" name="Oval 2"/>
            <p:cNvSpPr/>
            <p:nvPr/>
          </p:nvSpPr>
          <p:spPr>
            <a:xfrm>
              <a:off x="10271760" y="6286183"/>
              <a:ext cx="441960" cy="441960"/>
            </a:xfrm>
            <a:prstGeom prst="ellips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GB" sz="1900" b="1" dirty="0" smtClean="0">
                  <a:solidFill>
                    <a:schemeClr val="tx1"/>
                  </a:solidFill>
                </a:rPr>
                <a:t>H</a:t>
              </a:r>
              <a:endParaRPr lang="en-GB" b="1" dirty="0">
                <a:solidFill>
                  <a:schemeClr val="tx1"/>
                </a:solidFill>
              </a:endParaRPr>
            </a:p>
          </p:txBody>
        </p:sp>
        <p:sp>
          <p:nvSpPr>
            <p:cNvPr id="10" name="Oval 9"/>
            <p:cNvSpPr/>
            <p:nvPr/>
          </p:nvSpPr>
          <p:spPr>
            <a:xfrm>
              <a:off x="7071360" y="5646103"/>
              <a:ext cx="441960" cy="441960"/>
            </a:xfrm>
            <a:prstGeom prst="ellips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GB" sz="2200" b="1" dirty="0" smtClean="0">
                  <a:solidFill>
                    <a:schemeClr val="tx1"/>
                  </a:solidFill>
                </a:rPr>
                <a:t>A</a:t>
              </a:r>
              <a:endParaRPr lang="en-GB" b="1" dirty="0">
                <a:solidFill>
                  <a:schemeClr val="tx1"/>
                </a:solidFill>
              </a:endParaRPr>
            </a:p>
          </p:txBody>
        </p:sp>
        <p:sp>
          <p:nvSpPr>
            <p:cNvPr id="11" name="Oval 10"/>
            <p:cNvSpPr/>
            <p:nvPr/>
          </p:nvSpPr>
          <p:spPr>
            <a:xfrm>
              <a:off x="8747760" y="4792663"/>
              <a:ext cx="441960" cy="441960"/>
            </a:xfrm>
            <a:prstGeom prst="ellips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GB" sz="2200" b="1" dirty="0" smtClean="0">
                  <a:solidFill>
                    <a:schemeClr val="tx1"/>
                  </a:solidFill>
                </a:rPr>
                <a:t>2</a:t>
              </a:r>
              <a:endParaRPr lang="en-GB" b="1" dirty="0">
                <a:solidFill>
                  <a:schemeClr val="tx1"/>
                </a:solidFill>
              </a:endParaRPr>
            </a:p>
          </p:txBody>
        </p:sp>
        <p:sp>
          <p:nvSpPr>
            <p:cNvPr id="12" name="Oval 11"/>
            <p:cNvSpPr/>
            <p:nvPr/>
          </p:nvSpPr>
          <p:spPr>
            <a:xfrm>
              <a:off x="12191840" y="5844223"/>
              <a:ext cx="441960" cy="441960"/>
            </a:xfrm>
            <a:prstGeom prst="ellips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GB" sz="2200" b="1" dirty="0" smtClean="0">
                  <a:solidFill>
                    <a:schemeClr val="tx1"/>
                  </a:solidFill>
                </a:rPr>
                <a:t>B</a:t>
              </a:r>
              <a:endParaRPr lang="en-GB" b="1" dirty="0">
                <a:solidFill>
                  <a:schemeClr val="tx1"/>
                </a:solidFill>
              </a:endParaRPr>
            </a:p>
          </p:txBody>
        </p:sp>
        <p:sp>
          <p:nvSpPr>
            <p:cNvPr id="13" name="Oval 12"/>
            <p:cNvSpPr/>
            <p:nvPr/>
          </p:nvSpPr>
          <p:spPr>
            <a:xfrm>
              <a:off x="10942320" y="3753759"/>
              <a:ext cx="441960" cy="441960"/>
            </a:xfrm>
            <a:prstGeom prst="ellips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GB" sz="2200" b="1" dirty="0" smtClean="0">
                  <a:solidFill>
                    <a:schemeClr val="tx1"/>
                  </a:solidFill>
                </a:rPr>
                <a:t>3</a:t>
              </a:r>
              <a:endParaRPr lang="en-GB" b="1" dirty="0">
                <a:solidFill>
                  <a:schemeClr val="tx1"/>
                </a:solidFill>
              </a:endParaRPr>
            </a:p>
          </p:txBody>
        </p:sp>
        <p:sp>
          <p:nvSpPr>
            <p:cNvPr id="14" name="Oval 13"/>
            <p:cNvSpPr/>
            <p:nvPr/>
          </p:nvSpPr>
          <p:spPr>
            <a:xfrm>
              <a:off x="7970360" y="2018983"/>
              <a:ext cx="441960" cy="441960"/>
            </a:xfrm>
            <a:prstGeom prst="ellips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GB" sz="2200" b="1" dirty="0">
                  <a:solidFill>
                    <a:schemeClr val="tx1"/>
                  </a:solidFill>
                </a:rPr>
                <a:t>1</a:t>
              </a:r>
              <a:endParaRPr lang="en-GB" b="1" dirty="0">
                <a:solidFill>
                  <a:schemeClr val="tx1"/>
                </a:solidFill>
              </a:endParaRPr>
            </a:p>
          </p:txBody>
        </p:sp>
        <p:cxnSp>
          <p:nvCxnSpPr>
            <p:cNvPr id="15" name="Straight Arrow Connector 14"/>
            <p:cNvCxnSpPr>
              <a:stCxn id="3" idx="2"/>
            </p:cNvCxnSpPr>
            <p:nvPr/>
          </p:nvCxnSpPr>
          <p:spPr>
            <a:xfrm flipH="1" flipV="1">
              <a:off x="7513320" y="5867083"/>
              <a:ext cx="2758440" cy="640080"/>
            </a:xfrm>
            <a:prstGeom prst="straightConnector1">
              <a:avLst/>
            </a:prstGeom>
            <a:ln w="57150">
              <a:solidFill>
                <a:srgbClr val="FF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a:endCxn id="12" idx="2"/>
            </p:cNvCxnSpPr>
            <p:nvPr/>
          </p:nvCxnSpPr>
          <p:spPr>
            <a:xfrm flipV="1">
              <a:off x="10728800" y="6065203"/>
              <a:ext cx="1463040" cy="383093"/>
            </a:xfrm>
            <a:prstGeom prst="straightConnector1">
              <a:avLst/>
            </a:prstGeom>
            <a:ln w="57150">
              <a:solidFill>
                <a:srgbClr val="FF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23" name="Freeform 22"/>
            <p:cNvSpPr/>
            <p:nvPr/>
          </p:nvSpPr>
          <p:spPr>
            <a:xfrm>
              <a:off x="7391400" y="4907280"/>
              <a:ext cx="1356360" cy="738823"/>
            </a:xfrm>
            <a:custGeom>
              <a:avLst/>
              <a:gdLst>
                <a:gd name="connsiteX0" fmla="*/ 0 w 1234440"/>
                <a:gd name="connsiteY0" fmla="*/ 1064185 h 1064185"/>
                <a:gd name="connsiteX1" fmla="*/ 655320 w 1234440"/>
                <a:gd name="connsiteY1" fmla="*/ 104065 h 1064185"/>
                <a:gd name="connsiteX2" fmla="*/ 1234440 w 1234440"/>
                <a:gd name="connsiteY2" fmla="*/ 43105 h 1064185"/>
              </a:gdLst>
              <a:ahLst/>
              <a:cxnLst>
                <a:cxn ang="0">
                  <a:pos x="connsiteX0" y="connsiteY0"/>
                </a:cxn>
                <a:cxn ang="0">
                  <a:pos x="connsiteX1" y="connsiteY1"/>
                </a:cxn>
                <a:cxn ang="0">
                  <a:pos x="connsiteX2" y="connsiteY2"/>
                </a:cxn>
              </a:cxnLst>
              <a:rect l="l" t="t" r="r" b="b"/>
              <a:pathLst>
                <a:path w="1234440" h="1064185">
                  <a:moveTo>
                    <a:pt x="0" y="1064185"/>
                  </a:moveTo>
                  <a:cubicBezTo>
                    <a:pt x="224790" y="669215"/>
                    <a:pt x="449580" y="274245"/>
                    <a:pt x="655320" y="104065"/>
                  </a:cubicBezTo>
                  <a:cubicBezTo>
                    <a:pt x="861060" y="-66115"/>
                    <a:pt x="1117600" y="17705"/>
                    <a:pt x="1234440" y="43105"/>
                  </a:cubicBezTo>
                </a:path>
              </a:pathLst>
            </a:custGeom>
            <a:ln w="57150">
              <a:solidFill>
                <a:srgbClr val="FF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28" name="Freeform 27"/>
            <p:cNvSpPr/>
            <p:nvPr/>
          </p:nvSpPr>
          <p:spPr>
            <a:xfrm>
              <a:off x="7284720" y="2377440"/>
              <a:ext cx="685800" cy="3246120"/>
            </a:xfrm>
            <a:custGeom>
              <a:avLst/>
              <a:gdLst>
                <a:gd name="connsiteX0" fmla="*/ 0 w 685800"/>
                <a:gd name="connsiteY0" fmla="*/ 3246120 h 3246120"/>
                <a:gd name="connsiteX1" fmla="*/ 121920 w 685800"/>
                <a:gd name="connsiteY1" fmla="*/ 1341120 h 3246120"/>
                <a:gd name="connsiteX2" fmla="*/ 685800 w 685800"/>
                <a:gd name="connsiteY2" fmla="*/ 0 h 3246120"/>
              </a:gdLst>
              <a:ahLst/>
              <a:cxnLst>
                <a:cxn ang="0">
                  <a:pos x="connsiteX0" y="connsiteY0"/>
                </a:cxn>
                <a:cxn ang="0">
                  <a:pos x="connsiteX1" y="connsiteY1"/>
                </a:cxn>
                <a:cxn ang="0">
                  <a:pos x="connsiteX2" y="connsiteY2"/>
                </a:cxn>
              </a:cxnLst>
              <a:rect l="l" t="t" r="r" b="b"/>
              <a:pathLst>
                <a:path w="685800" h="3246120">
                  <a:moveTo>
                    <a:pt x="0" y="3246120"/>
                  </a:moveTo>
                  <a:cubicBezTo>
                    <a:pt x="3810" y="2564130"/>
                    <a:pt x="7620" y="1882140"/>
                    <a:pt x="121920" y="1341120"/>
                  </a:cubicBezTo>
                  <a:cubicBezTo>
                    <a:pt x="236220" y="800100"/>
                    <a:pt x="461010" y="400050"/>
                    <a:pt x="685800" y="0"/>
                  </a:cubicBezTo>
                </a:path>
              </a:pathLst>
            </a:custGeom>
            <a:ln w="57150">
              <a:solidFill>
                <a:srgbClr val="FF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solidFill>
                  <a:schemeClr val="tx1"/>
                </a:solidFill>
              </a:endParaRPr>
            </a:p>
          </p:txBody>
        </p:sp>
        <p:sp>
          <p:nvSpPr>
            <p:cNvPr id="29" name="Freeform 28"/>
            <p:cNvSpPr/>
            <p:nvPr/>
          </p:nvSpPr>
          <p:spPr>
            <a:xfrm>
              <a:off x="11384280" y="4023360"/>
              <a:ext cx="1005840" cy="1828800"/>
            </a:xfrm>
            <a:custGeom>
              <a:avLst/>
              <a:gdLst>
                <a:gd name="connsiteX0" fmla="*/ 1005840 w 1005840"/>
                <a:gd name="connsiteY0" fmla="*/ 1828800 h 1828800"/>
                <a:gd name="connsiteX1" fmla="*/ 655320 w 1005840"/>
                <a:gd name="connsiteY1" fmla="*/ 594360 h 1828800"/>
                <a:gd name="connsiteX2" fmla="*/ 0 w 1005840"/>
                <a:gd name="connsiteY2" fmla="*/ 0 h 1828800"/>
              </a:gdLst>
              <a:ahLst/>
              <a:cxnLst>
                <a:cxn ang="0">
                  <a:pos x="connsiteX0" y="connsiteY0"/>
                </a:cxn>
                <a:cxn ang="0">
                  <a:pos x="connsiteX1" y="connsiteY1"/>
                </a:cxn>
                <a:cxn ang="0">
                  <a:pos x="connsiteX2" y="connsiteY2"/>
                </a:cxn>
              </a:cxnLst>
              <a:rect l="l" t="t" r="r" b="b"/>
              <a:pathLst>
                <a:path w="1005840" h="1828800">
                  <a:moveTo>
                    <a:pt x="1005840" y="1828800"/>
                  </a:moveTo>
                  <a:cubicBezTo>
                    <a:pt x="914400" y="1363980"/>
                    <a:pt x="822960" y="899160"/>
                    <a:pt x="655320" y="594360"/>
                  </a:cubicBezTo>
                  <a:cubicBezTo>
                    <a:pt x="487680" y="289560"/>
                    <a:pt x="111760" y="104140"/>
                    <a:pt x="0" y="0"/>
                  </a:cubicBezTo>
                </a:path>
              </a:pathLst>
            </a:custGeom>
            <a:ln w="57150">
              <a:solidFill>
                <a:srgbClr val="FF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solidFill>
                  <a:schemeClr val="tx1"/>
                </a:solidFill>
              </a:endParaRPr>
            </a:p>
          </p:txBody>
        </p:sp>
      </p:grpSp>
      <p:grpSp>
        <p:nvGrpSpPr>
          <p:cNvPr id="8" name="Group 41"/>
          <p:cNvGrpSpPr/>
          <p:nvPr/>
        </p:nvGrpSpPr>
        <p:grpSpPr>
          <a:xfrm>
            <a:off x="8105478" y="2882454"/>
            <a:ext cx="527567" cy="527582"/>
            <a:chOff x="10397965" y="1460076"/>
            <a:chExt cx="775415" cy="775415"/>
          </a:xfrm>
        </p:grpSpPr>
        <p:sp>
          <p:nvSpPr>
            <p:cNvPr id="40" name="Rounded Rectangle 39"/>
            <p:cNvSpPr/>
            <p:nvPr/>
          </p:nvSpPr>
          <p:spPr>
            <a:xfrm>
              <a:off x="10397965" y="1460076"/>
              <a:ext cx="775415" cy="77541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1" name="Picture 40"/>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632679" y="1567089"/>
              <a:ext cx="305985" cy="625524"/>
            </a:xfrm>
            <a:prstGeom prst="rect">
              <a:avLst/>
            </a:prstGeom>
          </p:spPr>
        </p:pic>
      </p:grpSp>
      <p:grpSp>
        <p:nvGrpSpPr>
          <p:cNvPr id="17" name="Group 42"/>
          <p:cNvGrpSpPr/>
          <p:nvPr/>
        </p:nvGrpSpPr>
        <p:grpSpPr>
          <a:xfrm>
            <a:off x="7103882" y="4196724"/>
            <a:ext cx="527567" cy="527582"/>
            <a:chOff x="11797425" y="2880360"/>
            <a:chExt cx="775415" cy="775415"/>
          </a:xfrm>
        </p:grpSpPr>
        <p:sp>
          <p:nvSpPr>
            <p:cNvPr id="39" name="Rounded Rectangle 38"/>
            <p:cNvSpPr/>
            <p:nvPr/>
          </p:nvSpPr>
          <p:spPr>
            <a:xfrm>
              <a:off x="11797425" y="2880360"/>
              <a:ext cx="775415" cy="77541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8" name="Picture 37"/>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flipH="1">
              <a:off x="11880690" y="2957737"/>
              <a:ext cx="676910" cy="676910"/>
            </a:xfrm>
            <a:prstGeom prst="rect">
              <a:avLst/>
            </a:prstGeom>
          </p:spPr>
        </p:pic>
      </p:grpSp>
      <p:grpSp>
        <p:nvGrpSpPr>
          <p:cNvPr id="18" name="Group 45"/>
          <p:cNvGrpSpPr/>
          <p:nvPr/>
        </p:nvGrpSpPr>
        <p:grpSpPr>
          <a:xfrm>
            <a:off x="7771996" y="2539887"/>
            <a:ext cx="527567" cy="527582"/>
            <a:chOff x="11797425" y="2880360"/>
            <a:chExt cx="775415" cy="775415"/>
          </a:xfrm>
        </p:grpSpPr>
        <p:sp>
          <p:nvSpPr>
            <p:cNvPr id="47" name="Rounded Rectangle 46"/>
            <p:cNvSpPr/>
            <p:nvPr/>
          </p:nvSpPr>
          <p:spPr>
            <a:xfrm>
              <a:off x="11797425" y="2880360"/>
              <a:ext cx="775415" cy="77541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8" name="Picture 47"/>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flipH="1">
              <a:off x="11880690" y="2957737"/>
              <a:ext cx="676910" cy="676910"/>
            </a:xfrm>
            <a:prstGeom prst="rect">
              <a:avLst/>
            </a:prstGeom>
          </p:spPr>
        </p:pic>
      </p:grpSp>
      <p:grpSp>
        <p:nvGrpSpPr>
          <p:cNvPr id="19" name="Group 48"/>
          <p:cNvGrpSpPr/>
          <p:nvPr/>
        </p:nvGrpSpPr>
        <p:grpSpPr>
          <a:xfrm>
            <a:off x="3956947" y="1790762"/>
            <a:ext cx="527567" cy="527582"/>
            <a:chOff x="10397965" y="1460076"/>
            <a:chExt cx="775415" cy="775415"/>
          </a:xfrm>
        </p:grpSpPr>
        <p:sp>
          <p:nvSpPr>
            <p:cNvPr id="50" name="Rounded Rectangle 49"/>
            <p:cNvSpPr/>
            <p:nvPr/>
          </p:nvSpPr>
          <p:spPr>
            <a:xfrm>
              <a:off x="10397965" y="1460076"/>
              <a:ext cx="775415" cy="77541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1" name="Picture 50"/>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632679" y="1567089"/>
              <a:ext cx="305985" cy="625524"/>
            </a:xfrm>
            <a:prstGeom prst="rect">
              <a:avLst/>
            </a:prstGeom>
          </p:spPr>
        </p:pic>
      </p:grpSp>
      <p:grpSp>
        <p:nvGrpSpPr>
          <p:cNvPr id="20" name="Group 51"/>
          <p:cNvGrpSpPr/>
          <p:nvPr/>
        </p:nvGrpSpPr>
        <p:grpSpPr>
          <a:xfrm>
            <a:off x="4693934" y="2674848"/>
            <a:ext cx="527567" cy="527582"/>
            <a:chOff x="10397965" y="1460076"/>
            <a:chExt cx="775415" cy="775415"/>
          </a:xfrm>
        </p:grpSpPr>
        <p:sp>
          <p:nvSpPr>
            <p:cNvPr id="53" name="Rounded Rectangle 52"/>
            <p:cNvSpPr/>
            <p:nvPr/>
          </p:nvSpPr>
          <p:spPr>
            <a:xfrm>
              <a:off x="10397965" y="1460076"/>
              <a:ext cx="775415" cy="77541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4" name="Picture 5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632679" y="1567089"/>
              <a:ext cx="305985" cy="625524"/>
            </a:xfrm>
            <a:prstGeom prst="rect">
              <a:avLst/>
            </a:prstGeom>
          </p:spPr>
        </p:pic>
      </p:grpSp>
      <p:grpSp>
        <p:nvGrpSpPr>
          <p:cNvPr id="21" name="Group 58"/>
          <p:cNvGrpSpPr/>
          <p:nvPr/>
        </p:nvGrpSpPr>
        <p:grpSpPr>
          <a:xfrm>
            <a:off x="5067085" y="4093333"/>
            <a:ext cx="527567" cy="527582"/>
            <a:chOff x="5083594" y="6611897"/>
            <a:chExt cx="775415" cy="775415"/>
          </a:xfrm>
        </p:grpSpPr>
        <p:sp>
          <p:nvSpPr>
            <p:cNvPr id="56" name="Rounded Rectangle 55"/>
            <p:cNvSpPr/>
            <p:nvPr/>
          </p:nvSpPr>
          <p:spPr>
            <a:xfrm>
              <a:off x="5083594" y="6611897"/>
              <a:ext cx="775415" cy="77541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8" name="Picture 57"/>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171728" y="6736294"/>
              <a:ext cx="630000" cy="513372"/>
            </a:xfrm>
            <a:prstGeom prst="rect">
              <a:avLst/>
            </a:prstGeom>
          </p:spPr>
        </p:pic>
      </p:grpSp>
    </p:spTree>
    <p:extLst>
      <p:ext uri="{BB962C8B-B14F-4D97-AF65-F5344CB8AC3E}">
        <p14:creationId xmlns:p14="http://schemas.microsoft.com/office/powerpoint/2010/main" val="4282037032"/>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6"/>
          <p:cNvPicPr>
            <a:picLocks noChangeAspect="1" noChangeArrowheads="1"/>
          </p:cNvPicPr>
          <p:nvPr/>
        </p:nvPicPr>
        <p:blipFill>
          <a:blip r:embed="rId2"/>
          <a:srcRect l="12977" b="14251"/>
          <a:stretch>
            <a:fillRect/>
          </a:stretch>
        </p:blipFill>
        <p:spPr bwMode="auto">
          <a:xfrm>
            <a:off x="0" y="3073008"/>
            <a:ext cx="3852988" cy="2070494"/>
          </a:xfrm>
          <a:prstGeom prst="rect">
            <a:avLst/>
          </a:prstGeom>
          <a:noFill/>
          <a:ln w="9525">
            <a:noFill/>
            <a:miter lim="800000"/>
            <a:headEnd/>
            <a:tailEnd/>
          </a:ln>
        </p:spPr>
      </p:pic>
      <p:sp>
        <p:nvSpPr>
          <p:cNvPr id="4" name="Slide Number Placeholder 3"/>
          <p:cNvSpPr>
            <a:spLocks noGrp="1"/>
          </p:cNvSpPr>
          <p:nvPr>
            <p:ph type="sldNum" sz="quarter" idx="12"/>
          </p:nvPr>
        </p:nvSpPr>
        <p:spPr/>
        <p:txBody>
          <a:bodyPr/>
          <a:lstStyle/>
          <a:p>
            <a:fld id="{F978DE44-342D-4E2C-ADD3-36DB2C90AEA2}" type="slidenum">
              <a:rPr lang="it-IT" smtClean="0"/>
              <a:pPr/>
              <a:t>109</a:t>
            </a:fld>
            <a:endParaRPr lang="it-IT"/>
          </a:p>
        </p:txBody>
      </p:sp>
      <p:pic>
        <p:nvPicPr>
          <p:cNvPr id="6" name="Picture 2"/>
          <p:cNvPicPr>
            <a:picLocks noChangeAspect="1" noChangeArrowheads="1"/>
          </p:cNvPicPr>
          <p:nvPr/>
        </p:nvPicPr>
        <p:blipFill>
          <a:blip r:embed="rId3"/>
          <a:srcRect l="7090" b="22373"/>
          <a:stretch>
            <a:fillRect/>
          </a:stretch>
        </p:blipFill>
        <p:spPr bwMode="auto">
          <a:xfrm>
            <a:off x="2250320" y="704204"/>
            <a:ext cx="6893681" cy="2951660"/>
          </a:xfrm>
          <a:prstGeom prst="rect">
            <a:avLst/>
          </a:prstGeom>
          <a:noFill/>
          <a:ln w="9525">
            <a:noFill/>
            <a:miter lim="800000"/>
            <a:headEnd/>
            <a:tailEnd/>
          </a:ln>
        </p:spPr>
      </p:pic>
      <p:sp>
        <p:nvSpPr>
          <p:cNvPr id="7" name="Title 2"/>
          <p:cNvSpPr txBox="1">
            <a:spLocks/>
          </p:cNvSpPr>
          <p:nvPr/>
        </p:nvSpPr>
        <p:spPr>
          <a:xfrm>
            <a:off x="270491" y="817193"/>
            <a:ext cx="3140199" cy="513401"/>
          </a:xfrm>
          <a:prstGeom prst="rect">
            <a:avLst/>
          </a:prstGeom>
          <a:noFill/>
        </p:spPr>
        <p:txBody>
          <a:bodyPr wrap="none" lIns="81715" tIns="40858" rIns="81715" bIns="40858">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defRPr/>
            </a:pPr>
            <a:r>
              <a:rPr lang="en-US" altLang="en-US" sz="2800" b="1" i="1" dirty="0" smtClean="0">
                <a:latin typeface="Angsana New" pitchFamily="18" charset="-34"/>
                <a:ea typeface="+mn-ea"/>
                <a:cs typeface="Angsana New" pitchFamily="18" charset="-34"/>
              </a:rPr>
              <a:t>Shifting of Material to summit</a:t>
            </a:r>
            <a:endParaRPr lang="en-US" altLang="en-US" sz="2800" b="1" i="1" dirty="0">
              <a:latin typeface="Angsana New" pitchFamily="18" charset="-34"/>
              <a:ea typeface="+mn-ea"/>
              <a:cs typeface="Angsana New" pitchFamily="18" charset="-34"/>
            </a:endParaRPr>
          </a:p>
        </p:txBody>
      </p:sp>
      <p:sp>
        <p:nvSpPr>
          <p:cNvPr id="8" name="TextBox 7"/>
          <p:cNvSpPr txBox="1"/>
          <p:nvPr/>
        </p:nvSpPr>
        <p:spPr>
          <a:xfrm>
            <a:off x="4556154" y="946744"/>
            <a:ext cx="3043099" cy="503237"/>
          </a:xfrm>
          <a:prstGeom prst="rect">
            <a:avLst/>
          </a:prstGeom>
          <a:solidFill>
            <a:schemeClr val="accent4">
              <a:lumMod val="40000"/>
              <a:lumOff val="60000"/>
            </a:schemeClr>
          </a:solidFill>
        </p:spPr>
        <p:txBody>
          <a:bodyPr wrap="square" lIns="71648" tIns="35825" rIns="71648" bIns="35825" rtlCol="0">
            <a:spAutoFit/>
          </a:bodyPr>
          <a:lstStyle/>
          <a:p>
            <a:pPr algn="ctr"/>
            <a:r>
              <a:rPr lang="en-US" b="1" dirty="0" smtClean="0"/>
              <a:t>Weight  of one roll of </a:t>
            </a:r>
            <a:r>
              <a:rPr lang="en-US" b="1" dirty="0" err="1" smtClean="0"/>
              <a:t>SteelGrid</a:t>
            </a:r>
            <a:r>
              <a:rPr lang="en-US" b="1" dirty="0" smtClean="0"/>
              <a:t> MO (3mx50m)</a:t>
            </a:r>
            <a:r>
              <a:rPr lang="en-US" dirty="0" smtClean="0"/>
              <a:t> - </a:t>
            </a:r>
            <a:r>
              <a:rPr lang="en-US" b="1" dirty="0" smtClean="0"/>
              <a:t>237 kg</a:t>
            </a:r>
            <a:endParaRPr lang="en-US" b="1" dirty="0"/>
          </a:p>
        </p:txBody>
      </p:sp>
      <p:pic>
        <p:nvPicPr>
          <p:cNvPr id="10" name="Picture 2" descr="D:\Sapthshrungi\March 2014\New folder (2)\DSC00038.JPG"/>
          <p:cNvPicPr>
            <a:picLocks noChangeAspect="1" noChangeArrowheads="1"/>
          </p:cNvPicPr>
          <p:nvPr/>
        </p:nvPicPr>
        <p:blipFill>
          <a:blip r:embed="rId4" cstate="print"/>
          <a:srcRect/>
          <a:stretch>
            <a:fillRect/>
          </a:stretch>
        </p:blipFill>
        <p:spPr bwMode="auto">
          <a:xfrm>
            <a:off x="5277809" y="3707478"/>
            <a:ext cx="3399203" cy="1436022"/>
          </a:xfrm>
          <a:prstGeom prst="rect">
            <a:avLst/>
          </a:prstGeom>
          <a:noFill/>
          <a:ln w="9525">
            <a:noFill/>
            <a:miter lim="800000"/>
            <a:headEnd/>
            <a:tailEnd/>
          </a:ln>
        </p:spPr>
      </p:pic>
      <p:sp>
        <p:nvSpPr>
          <p:cNvPr id="14" name="TextBox 13"/>
          <p:cNvSpPr txBox="1"/>
          <p:nvPr/>
        </p:nvSpPr>
        <p:spPr>
          <a:xfrm>
            <a:off x="249340" y="2970972"/>
            <a:ext cx="2907096" cy="503237"/>
          </a:xfrm>
          <a:prstGeom prst="rect">
            <a:avLst/>
          </a:prstGeom>
          <a:solidFill>
            <a:schemeClr val="accent4">
              <a:lumMod val="40000"/>
              <a:lumOff val="60000"/>
            </a:schemeClr>
          </a:solidFill>
        </p:spPr>
        <p:txBody>
          <a:bodyPr wrap="square" lIns="71648" tIns="35825" rIns="71648" bIns="35825" rtlCol="0">
            <a:spAutoFit/>
          </a:bodyPr>
          <a:lstStyle/>
          <a:p>
            <a:pPr algn="ctr"/>
            <a:r>
              <a:rPr lang="en-US" b="1" dirty="0" smtClean="0"/>
              <a:t>Weight of one roll of HEA Panel (10mx5m)</a:t>
            </a:r>
            <a:r>
              <a:rPr lang="en-US" dirty="0" smtClean="0"/>
              <a:t> - </a:t>
            </a:r>
            <a:r>
              <a:rPr lang="en-US" b="1" dirty="0" smtClean="0"/>
              <a:t>182 kg</a:t>
            </a:r>
            <a:endParaRPr lang="en-US" b="1" dirty="0"/>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ChangeArrowheads="1"/>
          </p:cNvSpPr>
          <p:nvPr/>
        </p:nvSpPr>
        <p:spPr bwMode="auto">
          <a:xfrm>
            <a:off x="1065793" y="264615"/>
            <a:ext cx="6869672" cy="331853"/>
          </a:xfrm>
          <a:prstGeom prst="rect">
            <a:avLst/>
          </a:prstGeom>
          <a:noFill/>
          <a:ln w="12700">
            <a:noFill/>
            <a:miter lim="800000"/>
            <a:headEnd/>
            <a:tailEnd/>
          </a:ln>
          <a:effectLst/>
        </p:spPr>
        <p:txBody>
          <a:bodyPr wrap="square" lIns="70808" tIns="34782" rIns="70808" bIns="34782">
            <a:spAutoFit/>
          </a:bodyPr>
          <a:lstStyle/>
          <a:p>
            <a:pPr eaLnBrk="0" hangingPunct="0">
              <a:defRPr/>
            </a:pPr>
            <a:r>
              <a:rPr lang="it-IT" sz="1700" b="1" cap="all" dirty="0">
                <a:latin typeface="+mj-lt"/>
                <a:ea typeface="ヒラギノ角ゴ Pro W3" pitchFamily="-48" charset="-128"/>
              </a:rPr>
              <a:t>NAILING+GABION FACIA</a:t>
            </a:r>
          </a:p>
        </p:txBody>
      </p:sp>
      <p:sp>
        <p:nvSpPr>
          <p:cNvPr id="3" name="Rectangle 8"/>
          <p:cNvSpPr>
            <a:spLocks noChangeArrowheads="1"/>
          </p:cNvSpPr>
          <p:nvPr/>
        </p:nvSpPr>
        <p:spPr bwMode="auto">
          <a:xfrm>
            <a:off x="439474" y="774691"/>
            <a:ext cx="8440640" cy="3286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1616" tIns="40808" rIns="81616" bIns="40808">
            <a:spAutoFit/>
          </a:bodyPr>
          <a:lstStyle>
            <a:lvl1pPr>
              <a:defRPr sz="2400">
                <a:solidFill>
                  <a:schemeClr val="tx1"/>
                </a:solidFill>
                <a:latin typeface="Geneva" charset="0"/>
                <a:ea typeface="MS PGothic" pitchFamily="34" charset="-128"/>
              </a:defRPr>
            </a:lvl1pPr>
            <a:lvl2pPr marL="742950" indent="-285750">
              <a:defRPr sz="2400">
                <a:solidFill>
                  <a:schemeClr val="tx1"/>
                </a:solidFill>
                <a:latin typeface="Geneva" charset="0"/>
                <a:ea typeface="MS PGothic" pitchFamily="34" charset="-128"/>
              </a:defRPr>
            </a:lvl2pPr>
            <a:lvl3pPr marL="1143000" indent="-228600">
              <a:defRPr sz="2400">
                <a:solidFill>
                  <a:schemeClr val="tx1"/>
                </a:solidFill>
                <a:latin typeface="Geneva" charset="0"/>
                <a:ea typeface="MS PGothic" pitchFamily="34" charset="-128"/>
              </a:defRPr>
            </a:lvl3pPr>
            <a:lvl4pPr marL="1600200" indent="-228600">
              <a:defRPr sz="2400">
                <a:solidFill>
                  <a:schemeClr val="tx1"/>
                </a:solidFill>
                <a:latin typeface="Geneva" charset="0"/>
                <a:ea typeface="MS PGothic" pitchFamily="34" charset="-128"/>
              </a:defRPr>
            </a:lvl4pPr>
            <a:lvl5pPr marL="2057400" indent="-228600">
              <a:defRPr sz="2400">
                <a:solidFill>
                  <a:schemeClr val="tx1"/>
                </a:solidFill>
                <a:latin typeface="Geneva"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Geneva"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Geneva"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Geneva"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Geneva" charset="0"/>
                <a:ea typeface="MS PGothic" pitchFamily="34" charset="-128"/>
              </a:defRPr>
            </a:lvl9pPr>
          </a:lstStyle>
          <a:p>
            <a:pPr algn="l"/>
            <a:r>
              <a:rPr lang="it-IT" altLang="en-US" sz="1600" b="1" baseline="0" dirty="0">
                <a:solidFill>
                  <a:srgbClr val="000000"/>
                </a:solidFill>
                <a:latin typeface="+mj-lt"/>
              </a:rPr>
              <a:t>Slope stabilization – </a:t>
            </a:r>
            <a:r>
              <a:rPr lang="it-IT" altLang="en-US" sz="1600" b="1" baseline="0" dirty="0" smtClean="0">
                <a:solidFill>
                  <a:srgbClr val="000000"/>
                </a:solidFill>
                <a:latin typeface="+mj-lt"/>
              </a:rPr>
              <a:t>Nailing with Gabion Facia (Tata Housing Bangalore Project)</a:t>
            </a:r>
            <a:endParaRPr lang="it-IT" altLang="en-US" sz="1600" b="1" baseline="0" dirty="0">
              <a:solidFill>
                <a:srgbClr val="000000"/>
              </a:solidFill>
              <a:latin typeface="+mj-lt"/>
            </a:endParaRPr>
          </a:p>
        </p:txBody>
      </p:sp>
      <p:sp>
        <p:nvSpPr>
          <p:cNvPr id="4" name="Date Placeholder 1"/>
          <p:cNvSpPr>
            <a:spLocks noGrp="1"/>
          </p:cNvSpPr>
          <p:nvPr>
            <p:ph type="dt" sz="half" idx="4294967295"/>
          </p:nvPr>
        </p:nvSpPr>
        <p:spPr>
          <a:xfrm>
            <a:off x="457676" y="4836875"/>
            <a:ext cx="2133554" cy="273155"/>
          </a:xfrm>
          <a:prstGeom prst="rect">
            <a:avLst/>
          </a:prstGeom>
        </p:spPr>
        <p:txBody>
          <a:bodyPr lIns="81636" tIns="40818" rIns="81636" bIns="40818"/>
          <a:lstStyle/>
          <a:p>
            <a:pPr>
              <a:defRPr/>
            </a:pPr>
            <a:r>
              <a:rPr lang="en-US" smtClean="0"/>
              <a:t>Feb 2016</a:t>
            </a:r>
            <a:endParaRPr lang="en-US" dirty="0"/>
          </a:p>
        </p:txBody>
      </p:sp>
      <p:pic>
        <p:nvPicPr>
          <p:cNvPr id="5" name="Picture 1" descr="E:\Projects\2012\Tata Housing Project - Bangalore\2013\Presentation for Mr. Harakumar\Photos\20130718_100942.jp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434695" y="3360671"/>
            <a:ext cx="2970788" cy="1771300"/>
          </a:xfrm>
          <a:prstGeom prst="rect">
            <a:avLst/>
          </a:prstGeom>
          <a:noFill/>
        </p:spPr>
      </p:pic>
      <p:pic>
        <p:nvPicPr>
          <p:cNvPr id="6" name="Picture 2" descr="H:\Tata Housing Bangalore\8-8-14\IMG_0239.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593806" y="1743316"/>
            <a:ext cx="5372379" cy="284731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1" descr="E:\Projects\2012\Tata Housing Project - Bangalore\2013\Presentation for Mr. Harakumar\Photos\20130713_165758.jp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34696" y="1322549"/>
            <a:ext cx="2947382" cy="1757346"/>
          </a:xfrm>
          <a:prstGeom prst="rect">
            <a:avLst/>
          </a:prstGeom>
          <a:noFill/>
        </p:spPr>
      </p:pic>
    </p:spTree>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F978DE44-342D-4E2C-ADD3-36DB2C90AEA2}" type="slidenum">
              <a:rPr lang="it-IT" smtClean="0"/>
              <a:pPr/>
              <a:t>110</a:t>
            </a:fld>
            <a:endParaRPr lang="it-IT" dirty="0"/>
          </a:p>
        </p:txBody>
      </p:sp>
      <p:sp>
        <p:nvSpPr>
          <p:cNvPr id="3" name="Title 2"/>
          <p:cNvSpPr>
            <a:spLocks noGrp="1"/>
          </p:cNvSpPr>
          <p:nvPr>
            <p:ph type="title"/>
          </p:nvPr>
        </p:nvSpPr>
        <p:spPr/>
        <p:txBody>
          <a:bodyPr/>
          <a:lstStyle/>
          <a:p>
            <a:endParaRPr lang="en-GB"/>
          </a:p>
        </p:txBody>
      </p:sp>
      <p:pic>
        <p:nvPicPr>
          <p:cNvPr id="8" name="Content Placeholder 7"/>
          <p:cNvPicPr>
            <a:picLocks noGrp="1" noChangeAspect="1"/>
          </p:cNvPicPr>
          <p:nvPr>
            <p:ph sz="half" idx="2"/>
          </p:nvPr>
        </p:nvPicPr>
        <p:blipFill>
          <a:blip r:embed="rId3" cstate="screen">
            <a:extLst>
              <a:ext uri="{28A0092B-C50C-407E-A947-70E740481C1C}">
                <a14:useLocalDpi xmlns:a14="http://schemas.microsoft.com/office/drawing/2010/main"/>
              </a:ext>
            </a:extLst>
          </a:blip>
          <a:stretch>
            <a:fillRect/>
          </a:stretch>
        </p:blipFill>
        <p:spPr>
          <a:xfrm>
            <a:off x="1" y="0"/>
            <a:ext cx="3817021" cy="2862840"/>
          </a:xfrm>
          <a:ln w="57150">
            <a:solidFill>
              <a:schemeClr val="bg1"/>
            </a:solidFill>
          </a:ln>
        </p:spPr>
      </p:pic>
      <p:sp>
        <p:nvSpPr>
          <p:cNvPr id="6" name="Footer Placeholder 5"/>
          <p:cNvSpPr>
            <a:spLocks noGrp="1"/>
          </p:cNvSpPr>
          <p:nvPr>
            <p:ph type="ftr" sz="quarter" idx="3"/>
          </p:nvPr>
        </p:nvSpPr>
        <p:spPr/>
        <p:txBody>
          <a:bodyPr/>
          <a:lstStyle/>
          <a:p>
            <a:r>
              <a:rPr lang="it-IT" smtClean="0"/>
              <a:t>Strettamente confidenziale</a:t>
            </a:r>
            <a:endParaRPr lang="it-IT" dirty="0"/>
          </a:p>
        </p:txBody>
      </p:sp>
      <p:pic>
        <p:nvPicPr>
          <p:cNvPr id="13" name="Picture 1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817021" y="1"/>
            <a:ext cx="5326979" cy="3000615"/>
          </a:xfrm>
          <a:prstGeom prst="rect">
            <a:avLst/>
          </a:prstGeom>
          <a:ln w="57150">
            <a:solidFill>
              <a:schemeClr val="bg1"/>
            </a:solidFill>
          </a:ln>
        </p:spPr>
      </p:pic>
      <p:pic>
        <p:nvPicPr>
          <p:cNvPr id="7" name="Content Placeholder 6"/>
          <p:cNvPicPr>
            <a:picLocks noGrp="1" noChangeAspect="1"/>
          </p:cNvPicPr>
          <p:nvPr>
            <p:ph sz="half" idx="1"/>
          </p:nvPr>
        </p:nvPicPr>
        <p:blipFill>
          <a:blip r:embed="rId5" cstate="screen">
            <a:extLst>
              <a:ext uri="{28A0092B-C50C-407E-A947-70E740481C1C}">
                <a14:useLocalDpi xmlns:a14="http://schemas.microsoft.com/office/drawing/2010/main"/>
              </a:ext>
            </a:extLst>
          </a:blip>
          <a:stretch>
            <a:fillRect/>
          </a:stretch>
        </p:blipFill>
        <p:spPr>
          <a:xfrm>
            <a:off x="1" y="2322676"/>
            <a:ext cx="5007800" cy="2820825"/>
          </a:xfrm>
          <a:ln w="57150">
            <a:solidFill>
              <a:schemeClr val="bg1"/>
            </a:solidFill>
          </a:ln>
        </p:spPr>
      </p:pic>
      <p:pic>
        <p:nvPicPr>
          <p:cNvPr id="19" name="Picture 18"/>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136201" y="2322676"/>
            <a:ext cx="5007799" cy="2820825"/>
          </a:xfrm>
          <a:prstGeom prst="rect">
            <a:avLst/>
          </a:prstGeom>
          <a:ln w="57150">
            <a:solidFill>
              <a:schemeClr val="bg1"/>
            </a:solidFill>
          </a:ln>
        </p:spPr>
      </p:pic>
      <p:sp>
        <p:nvSpPr>
          <p:cNvPr id="20" name="TextBox 19"/>
          <p:cNvSpPr txBox="1"/>
          <p:nvPr/>
        </p:nvSpPr>
        <p:spPr>
          <a:xfrm>
            <a:off x="1908509" y="110307"/>
            <a:ext cx="2047292" cy="1050525"/>
          </a:xfrm>
          <a:prstGeom prst="roundRect">
            <a:avLst/>
          </a:prstGeom>
          <a:solidFill>
            <a:srgbClr val="A5C8CA"/>
          </a:solidFill>
        </p:spPr>
        <p:txBody>
          <a:bodyPr wrap="square" lIns="71648" tIns="35825" rIns="71648" bIns="35825" rtlCol="0">
            <a:spAutoFit/>
          </a:bodyPr>
          <a:lstStyle>
            <a:defPPr>
              <a:defRPr lang="it-IT"/>
            </a:defPPr>
            <a:lvl1pPr>
              <a:defRPr b="1"/>
            </a:lvl1pPr>
          </a:lstStyle>
          <a:p>
            <a:r>
              <a:rPr lang="en-US" sz="1900" dirty="0">
                <a:solidFill>
                  <a:schemeClr val="bg1"/>
                </a:solidFill>
              </a:rPr>
              <a:t>Weight of </a:t>
            </a:r>
            <a:r>
              <a:rPr lang="en-US" sz="1900" dirty="0" smtClean="0">
                <a:solidFill>
                  <a:schemeClr val="bg1"/>
                </a:solidFill>
              </a:rPr>
              <a:t>7m post</a:t>
            </a:r>
          </a:p>
          <a:p>
            <a:r>
              <a:rPr lang="en-US" sz="1900" dirty="0" smtClean="0">
                <a:solidFill>
                  <a:schemeClr val="bg1"/>
                </a:solidFill>
              </a:rPr>
              <a:t>350 </a:t>
            </a:r>
            <a:r>
              <a:rPr lang="en-US" sz="1900" dirty="0">
                <a:solidFill>
                  <a:schemeClr val="bg1"/>
                </a:solidFill>
              </a:rPr>
              <a:t>kg</a:t>
            </a:r>
          </a:p>
        </p:txBody>
      </p:sp>
    </p:spTree>
    <p:extLst>
      <p:ext uri="{BB962C8B-B14F-4D97-AF65-F5344CB8AC3E}">
        <p14:creationId xmlns:p14="http://schemas.microsoft.com/office/powerpoint/2010/main" val="201999930"/>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F978DE44-342D-4E2C-ADD3-36DB2C90AEA2}" type="slidenum">
              <a:rPr lang="it-IT" smtClean="0"/>
              <a:pPr/>
              <a:t>111</a:t>
            </a:fld>
            <a:endParaRPr lang="it-IT"/>
          </a:p>
        </p:txBody>
      </p:sp>
      <p:sp>
        <p:nvSpPr>
          <p:cNvPr id="7" name="Title 6"/>
          <p:cNvSpPr>
            <a:spLocks noGrp="1"/>
          </p:cNvSpPr>
          <p:nvPr>
            <p:ph type="title"/>
          </p:nvPr>
        </p:nvSpPr>
        <p:spPr/>
        <p:txBody>
          <a:bodyPr/>
          <a:lstStyle/>
          <a:p>
            <a:r>
              <a:rPr lang="en-GB" dirty="0" smtClean="0"/>
              <a:t>Delivery - logistics</a:t>
            </a:r>
            <a:endParaRPr lang="en-GB" dirty="0"/>
          </a:p>
        </p:txBody>
      </p:sp>
      <p:pic>
        <p:nvPicPr>
          <p:cNvPr id="2" name="Content Placeholder 1"/>
          <p:cNvPicPr>
            <a:picLocks noGrp="1" noChangeAspect="1"/>
          </p:cNvPicPr>
          <p:nvPr>
            <p:ph sz="half" idx="1"/>
          </p:nvPr>
        </p:nvPicPr>
        <p:blipFill>
          <a:blip r:embed="rId3" cstate="screen">
            <a:extLst>
              <a:ext uri="{28A0092B-C50C-407E-A947-70E740481C1C}">
                <a14:useLocalDpi xmlns:a14="http://schemas.microsoft.com/office/drawing/2010/main"/>
              </a:ext>
            </a:extLst>
          </a:blip>
          <a:stretch>
            <a:fillRect/>
          </a:stretch>
        </p:blipFill>
        <p:spPr>
          <a:xfrm>
            <a:off x="538120" y="669891"/>
            <a:ext cx="4283381" cy="2412769"/>
          </a:xfrm>
          <a:ln w="57150">
            <a:solidFill>
              <a:schemeClr val="bg1"/>
            </a:solidFill>
          </a:ln>
        </p:spPr>
      </p:pic>
      <p:pic>
        <p:nvPicPr>
          <p:cNvPr id="3" name="Content Placeholder 2"/>
          <p:cNvPicPr>
            <a:picLocks noGrp="1" noChangeAspect="1"/>
          </p:cNvPicPr>
          <p:nvPr>
            <p:ph sz="half" idx="2"/>
          </p:nvPr>
        </p:nvPicPr>
        <p:blipFill>
          <a:blip r:embed="rId4" cstate="screen">
            <a:extLst>
              <a:ext uri="{28A0092B-C50C-407E-A947-70E740481C1C}">
                <a14:useLocalDpi xmlns:a14="http://schemas.microsoft.com/office/drawing/2010/main"/>
              </a:ext>
            </a:extLst>
          </a:blip>
          <a:stretch>
            <a:fillRect/>
          </a:stretch>
        </p:blipFill>
        <p:spPr>
          <a:xfrm>
            <a:off x="4821499" y="669890"/>
            <a:ext cx="3817021" cy="2150075"/>
          </a:xfrm>
          <a:ln w="57150">
            <a:solidFill>
              <a:schemeClr val="bg1"/>
            </a:solidFill>
          </a:ln>
        </p:spPr>
      </p:pic>
      <p:pic>
        <p:nvPicPr>
          <p:cNvPr id="10" name="Picture 2" descr="D:\Sapthshrungi\March 2014\New folder (2)\DSC00038.JPG"/>
          <p:cNvPicPr>
            <a:picLocks noChangeAspect="1" noChangeArrowheads="1"/>
          </p:cNvPicPr>
          <p:nvPr/>
        </p:nvPicPr>
        <p:blipFill>
          <a:blip r:embed="rId5" cstate="print"/>
          <a:srcRect/>
          <a:stretch>
            <a:fillRect/>
          </a:stretch>
        </p:blipFill>
        <p:spPr bwMode="auto">
          <a:xfrm>
            <a:off x="525746" y="2811509"/>
            <a:ext cx="4295754" cy="2281204"/>
          </a:xfrm>
          <a:prstGeom prst="rect">
            <a:avLst/>
          </a:prstGeom>
          <a:noFill/>
          <a:ln w="57150">
            <a:solidFill>
              <a:schemeClr val="bg1"/>
            </a:solidFill>
            <a:miter lim="800000"/>
            <a:headEnd/>
            <a:tailEnd/>
          </a:ln>
        </p:spPr>
      </p:pic>
      <p:pic>
        <p:nvPicPr>
          <p:cNvPr id="12" name="Picture 11"/>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531173" y="2782271"/>
            <a:ext cx="4107347" cy="2310443"/>
          </a:xfrm>
          <a:prstGeom prst="rect">
            <a:avLst/>
          </a:prstGeom>
          <a:ln w="57150">
            <a:solidFill>
              <a:schemeClr val="bg1"/>
            </a:solidFill>
          </a:ln>
        </p:spPr>
      </p:pic>
    </p:spTree>
    <p:extLst>
      <p:ext uri="{BB962C8B-B14F-4D97-AF65-F5344CB8AC3E}">
        <p14:creationId xmlns:p14="http://schemas.microsoft.com/office/powerpoint/2010/main" val="3399047206"/>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F978DE44-342D-4E2C-ADD3-36DB2C90AEA2}" type="slidenum">
              <a:rPr lang="it-IT" smtClean="0"/>
              <a:pPr/>
              <a:t>112</a:t>
            </a:fld>
            <a:endParaRPr lang="it-IT"/>
          </a:p>
        </p:txBody>
      </p:sp>
      <p:sp>
        <p:nvSpPr>
          <p:cNvPr id="5" name="Rectangle 3"/>
          <p:cNvSpPr>
            <a:spLocks noChangeArrowheads="1"/>
          </p:cNvSpPr>
          <p:nvPr/>
        </p:nvSpPr>
        <p:spPr bwMode="auto">
          <a:xfrm>
            <a:off x="900113" y="992983"/>
            <a:ext cx="5111750" cy="359513"/>
          </a:xfrm>
          <a:prstGeom prst="rect">
            <a:avLst/>
          </a:prstGeom>
          <a:solidFill>
            <a:schemeClr val="bg1"/>
          </a:solidFill>
          <a:ln w="9525">
            <a:noFill/>
            <a:miter lim="800000"/>
            <a:headEnd/>
            <a:tailEnd/>
          </a:ln>
        </p:spPr>
        <p:txBody>
          <a:bodyPr lIns="81715" tIns="40858" rIns="81715" bIns="40858">
            <a:spAutoFit/>
          </a:bodyPr>
          <a:lstStyle/>
          <a:p>
            <a:r>
              <a:rPr lang="en-US" altLang="en-US" sz="1800" b="1" dirty="0"/>
              <a:t>Dynamic Rockfall Barrier- Installation</a:t>
            </a:r>
          </a:p>
        </p:txBody>
      </p:sp>
      <p:pic>
        <p:nvPicPr>
          <p:cNvPr id="7" name="Picture 4" descr="G:\Video Saptsrungi Gad\New folder (2)\card 2\DEV_3782.JPG"/>
          <p:cNvPicPr>
            <a:picLocks noChangeAspect="1" noChangeArrowheads="1"/>
          </p:cNvPicPr>
          <p:nvPr/>
        </p:nvPicPr>
        <p:blipFill>
          <a:blip r:embed="rId2"/>
          <a:srcRect t="2250"/>
          <a:stretch>
            <a:fillRect/>
          </a:stretch>
        </p:blipFill>
        <p:spPr bwMode="auto">
          <a:xfrm>
            <a:off x="1" y="1"/>
            <a:ext cx="10594777" cy="5143501"/>
          </a:xfrm>
          <a:prstGeom prst="rect">
            <a:avLst/>
          </a:prstGeom>
          <a:noFill/>
          <a:ln w="9525">
            <a:noFill/>
            <a:miter lim="800000"/>
            <a:headEnd/>
            <a:tailEnd/>
          </a:ln>
        </p:spPr>
      </p:pic>
      <p:sp>
        <p:nvSpPr>
          <p:cNvPr id="8" name="Rectangle 6"/>
          <p:cNvSpPr>
            <a:spLocks noChangeArrowheads="1"/>
          </p:cNvSpPr>
          <p:nvPr/>
        </p:nvSpPr>
        <p:spPr bwMode="auto">
          <a:xfrm>
            <a:off x="1" y="667330"/>
            <a:ext cx="9144000" cy="1036621"/>
          </a:xfrm>
          <a:prstGeom prst="rect">
            <a:avLst/>
          </a:prstGeom>
          <a:noFill/>
          <a:ln w="9525">
            <a:noFill/>
            <a:miter lim="800000"/>
            <a:headEnd/>
            <a:tailEnd/>
          </a:ln>
        </p:spPr>
        <p:txBody>
          <a:bodyPr wrap="square" lIns="81715" tIns="40858" rIns="81715" bIns="40858">
            <a:spAutoFit/>
          </a:bodyPr>
          <a:lstStyle/>
          <a:p>
            <a:r>
              <a:rPr lang="en-US" altLang="en-US" sz="3100" b="1" i="1" dirty="0">
                <a:solidFill>
                  <a:schemeClr val="bg1"/>
                </a:solidFill>
                <a:latin typeface="Angsana New" pitchFamily="18" charset="-34"/>
                <a:cs typeface="Angsana New" pitchFamily="18" charset="-34"/>
              </a:rPr>
              <a:t>Helicopter transferring the barrier components to the temporary storage location near to the slope</a:t>
            </a:r>
          </a:p>
        </p:txBody>
      </p:sp>
    </p:spTree>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F978DE44-342D-4E2C-ADD3-36DB2C90AEA2}" type="slidenum">
              <a:rPr lang="it-IT" smtClean="0"/>
              <a:pPr/>
              <a:t>113</a:t>
            </a:fld>
            <a:endParaRPr lang="it-IT"/>
          </a:p>
        </p:txBody>
      </p:sp>
      <p:pic>
        <p:nvPicPr>
          <p:cNvPr id="7" name="4 Marcador de contenido" descr="IMG_20151206_112257.jpg"/>
          <p:cNvPicPr>
            <a:picLocks noChangeAspect="1"/>
          </p:cNvPicPr>
          <p:nvPr/>
        </p:nvPicPr>
        <p:blipFill>
          <a:blip r:embed="rId2" cstate="print"/>
          <a:srcRect l="26445"/>
          <a:stretch>
            <a:fillRect/>
          </a:stretch>
        </p:blipFill>
        <p:spPr bwMode="auto">
          <a:xfrm>
            <a:off x="306676" y="1339874"/>
            <a:ext cx="2166920" cy="3608443"/>
          </a:xfrm>
          <a:prstGeom prst="rect">
            <a:avLst/>
          </a:prstGeom>
          <a:noFill/>
          <a:ln>
            <a:miter lim="800000"/>
            <a:headEnd/>
            <a:tailEnd/>
          </a:ln>
        </p:spPr>
      </p:pic>
      <p:pic>
        <p:nvPicPr>
          <p:cNvPr id="8" name="4 Imagen" descr="IMG_20151205_164255.jpg"/>
          <p:cNvPicPr>
            <a:picLocks noChangeAspect="1"/>
          </p:cNvPicPr>
          <p:nvPr/>
        </p:nvPicPr>
        <p:blipFill>
          <a:blip r:embed="rId3" cstate="print"/>
          <a:srcRect l="4563"/>
          <a:stretch>
            <a:fillRect/>
          </a:stretch>
        </p:blipFill>
        <p:spPr bwMode="auto">
          <a:xfrm>
            <a:off x="5953001" y="1334315"/>
            <a:ext cx="2966000" cy="3608443"/>
          </a:xfrm>
          <a:prstGeom prst="rect">
            <a:avLst/>
          </a:prstGeom>
          <a:noFill/>
          <a:ln w="9525">
            <a:noFill/>
            <a:miter lim="800000"/>
            <a:headEnd/>
            <a:tailEnd/>
          </a:ln>
        </p:spPr>
      </p:pic>
      <p:sp>
        <p:nvSpPr>
          <p:cNvPr id="9" name="Rectangle 8"/>
          <p:cNvSpPr/>
          <p:nvPr/>
        </p:nvSpPr>
        <p:spPr>
          <a:xfrm>
            <a:off x="189665" y="589128"/>
            <a:ext cx="9144000" cy="549403"/>
          </a:xfrm>
          <a:prstGeom prst="rect">
            <a:avLst/>
          </a:prstGeom>
        </p:spPr>
        <p:txBody>
          <a:bodyPr wrap="square" lIns="71648" tIns="35825" rIns="71648" bIns="35825">
            <a:spAutoFit/>
          </a:bodyPr>
          <a:lstStyle/>
          <a:p>
            <a:r>
              <a:rPr lang="en-US" altLang="en-US" sz="3100" b="1" i="1" dirty="0" smtClean="0">
                <a:solidFill>
                  <a:schemeClr val="accent1">
                    <a:lumMod val="75000"/>
                    <a:lumOff val="25000"/>
                  </a:schemeClr>
                </a:solidFill>
                <a:latin typeface="Angsana New" pitchFamily="18" charset="-34"/>
                <a:cs typeface="Angsana New" pitchFamily="18" charset="-34"/>
              </a:rPr>
              <a:t>For the first time in India</a:t>
            </a:r>
            <a:r>
              <a:rPr lang="en-US" altLang="en-US" sz="3100" b="1" i="1" dirty="0" smtClean="0">
                <a:latin typeface="Angsana New" pitchFamily="18" charset="-34"/>
                <a:cs typeface="Angsana New" pitchFamily="18" charset="-34"/>
              </a:rPr>
              <a:t> </a:t>
            </a:r>
            <a:r>
              <a:rPr lang="en-US" altLang="en-US" sz="3100" b="1" i="1" dirty="0" err="1" smtClean="0">
                <a:latin typeface="Angsana New" pitchFamily="18" charset="-34"/>
                <a:cs typeface="Angsana New" pitchFamily="18" charset="-34"/>
              </a:rPr>
              <a:t>underslung</a:t>
            </a:r>
            <a:r>
              <a:rPr lang="en-US" altLang="en-US" sz="3100" b="1" i="1" dirty="0" smtClean="0">
                <a:latin typeface="Angsana New" pitchFamily="18" charset="-34"/>
                <a:cs typeface="Angsana New" pitchFamily="18" charset="-34"/>
              </a:rPr>
              <a:t> operation for installation of barriers</a:t>
            </a:r>
            <a:endParaRPr lang="en-US" altLang="en-US" sz="3100" b="1" i="1" dirty="0">
              <a:latin typeface="Angsana New" pitchFamily="18" charset="-34"/>
              <a:cs typeface="Angsana New" pitchFamily="18" charset="-34"/>
            </a:endParaRPr>
          </a:p>
        </p:txBody>
      </p:sp>
      <p:sp>
        <p:nvSpPr>
          <p:cNvPr id="10" name="Rectangle 9"/>
          <p:cNvSpPr/>
          <p:nvPr/>
        </p:nvSpPr>
        <p:spPr>
          <a:xfrm>
            <a:off x="185615" y="846305"/>
            <a:ext cx="3616800" cy="549403"/>
          </a:xfrm>
          <a:prstGeom prst="rect">
            <a:avLst/>
          </a:prstGeom>
        </p:spPr>
        <p:txBody>
          <a:bodyPr wrap="none" lIns="71648" tIns="35825" rIns="71648" bIns="35825">
            <a:spAutoFit/>
          </a:bodyPr>
          <a:lstStyle/>
          <a:p>
            <a:r>
              <a:rPr lang="en-US" altLang="en-US" sz="3100" b="1" i="1" dirty="0" smtClean="0">
                <a:latin typeface="Angsana New" pitchFamily="18" charset="-34"/>
                <a:cs typeface="Angsana New" pitchFamily="18" charset="-34"/>
              </a:rPr>
              <a:t>was carried out using helicopter</a:t>
            </a:r>
            <a:endParaRPr lang="en-US" sz="3100" dirty="0"/>
          </a:p>
        </p:txBody>
      </p:sp>
      <p:sp>
        <p:nvSpPr>
          <p:cNvPr id="11" name="Title 4"/>
          <p:cNvSpPr txBox="1">
            <a:spLocks/>
          </p:cNvSpPr>
          <p:nvPr/>
        </p:nvSpPr>
        <p:spPr>
          <a:xfrm>
            <a:off x="506402" y="190454"/>
            <a:ext cx="8637598" cy="315727"/>
          </a:xfrm>
          <a:prstGeom prst="rect">
            <a:avLst/>
          </a:prstGeom>
        </p:spPr>
        <p:txBody>
          <a:bodyPr vert="horz" lIns="84624" tIns="35825" rIns="84624" bIns="35825" rtlCol="0" anchor="b" anchorCtr="0">
            <a:noAutofit/>
          </a:bodyPr>
          <a:lstStyle/>
          <a:p>
            <a:pPr marL="403024" indent="-403024">
              <a:lnSpc>
                <a:spcPct val="90000"/>
              </a:lnSpc>
              <a:spcBef>
                <a:spcPct val="0"/>
              </a:spcBef>
              <a:buClr>
                <a:schemeClr val="bg1"/>
              </a:buClr>
              <a:defRPr/>
            </a:pPr>
            <a:r>
              <a:rPr lang="en-US" sz="3100" b="1" i="1" dirty="0" smtClean="0">
                <a:solidFill>
                  <a:srgbClr val="002060"/>
                </a:solidFill>
                <a:latin typeface="Angsana New" pitchFamily="18" charset="-34"/>
                <a:cs typeface="Angsana New" pitchFamily="18" charset="-34"/>
              </a:rPr>
              <a:t>GLIMPSE OF CHALLENGING CONSTRUCTION  ACTIVITIES</a:t>
            </a:r>
            <a:endParaRPr lang="en-US" sz="3100" b="1" i="1" dirty="0">
              <a:solidFill>
                <a:srgbClr val="002060"/>
              </a:solidFill>
              <a:latin typeface="Angsana New" pitchFamily="18" charset="-34"/>
              <a:cs typeface="Angsana New" pitchFamily="18" charset="-34"/>
            </a:endParaRPr>
          </a:p>
        </p:txBody>
      </p:sp>
      <p:pic>
        <p:nvPicPr>
          <p:cNvPr id="12" name="Picture 11"/>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977445" y="1337612"/>
            <a:ext cx="2606589" cy="3677885"/>
          </a:xfrm>
          <a:prstGeom prst="rect">
            <a:avLst/>
          </a:prstGeom>
          <a:ln w="57150">
            <a:noFill/>
          </a:ln>
        </p:spPr>
      </p:pic>
    </p:spTree>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F978DE44-342D-4E2C-ADD3-36DB2C90AEA2}" type="slidenum">
              <a:rPr lang="it-IT" smtClean="0"/>
              <a:pPr/>
              <a:t>114</a:t>
            </a:fld>
            <a:endParaRPr lang="it-IT"/>
          </a:p>
        </p:txBody>
      </p:sp>
      <p:sp>
        <p:nvSpPr>
          <p:cNvPr id="3" name="Title 2"/>
          <p:cNvSpPr>
            <a:spLocks noGrp="1"/>
          </p:cNvSpPr>
          <p:nvPr>
            <p:ph type="title"/>
          </p:nvPr>
        </p:nvSpPr>
        <p:spPr>
          <a:xfrm>
            <a:off x="891958" y="335886"/>
            <a:ext cx="5836887" cy="315727"/>
          </a:xfrm>
        </p:spPr>
        <p:txBody>
          <a:bodyPr>
            <a:normAutofit fontScale="90000"/>
          </a:bodyPr>
          <a:lstStyle/>
          <a:p>
            <a:r>
              <a:rPr lang="en-GB" sz="1900" b="1" dirty="0" smtClean="0">
                <a:solidFill>
                  <a:srgbClr val="002060"/>
                </a:solidFill>
                <a:latin typeface="+mn-lt"/>
                <a:ea typeface="+mn-ea"/>
                <a:cs typeface="+mn-cs"/>
              </a:rPr>
              <a:t>Local engagement</a:t>
            </a:r>
            <a:endParaRPr lang="en-GB" sz="1900" b="1" dirty="0">
              <a:solidFill>
                <a:srgbClr val="002060"/>
              </a:solidFill>
              <a:latin typeface="+mn-lt"/>
              <a:ea typeface="+mn-ea"/>
              <a:cs typeface="+mn-cs"/>
            </a:endParaRPr>
          </a:p>
        </p:txBody>
      </p:sp>
      <p:pic>
        <p:nvPicPr>
          <p:cNvPr id="7" name="Picture Placeholder 6"/>
          <p:cNvPicPr>
            <a:picLocks noGrp="1" noChangeAspect="1"/>
          </p:cNvPicPr>
          <p:nvPr>
            <p:ph type="pic" idx="1"/>
          </p:nvPr>
        </p:nvPicPr>
        <p:blipFill rotWithShape="1">
          <a:blip r:embed="rId3" cstate="screen">
            <a:extLst>
              <a:ext uri="{28A0092B-C50C-407E-A947-70E740481C1C}">
                <a14:useLocalDpi xmlns:a14="http://schemas.microsoft.com/office/drawing/2010/main"/>
              </a:ext>
            </a:extLst>
          </a:blip>
          <a:srcRect t="107" b="1419"/>
          <a:stretch/>
        </p:blipFill>
        <p:spPr>
          <a:xfrm>
            <a:off x="5847814" y="1409350"/>
            <a:ext cx="3296186" cy="1828345"/>
          </a:xfrm>
        </p:spPr>
      </p:pic>
      <p:sp>
        <p:nvSpPr>
          <p:cNvPr id="5" name="Text Placeholder 4"/>
          <p:cNvSpPr>
            <a:spLocks noGrp="1"/>
          </p:cNvSpPr>
          <p:nvPr>
            <p:ph type="body" sz="half" idx="2"/>
          </p:nvPr>
        </p:nvSpPr>
        <p:spPr>
          <a:xfrm>
            <a:off x="284145" y="728823"/>
            <a:ext cx="5569345" cy="3576256"/>
          </a:xfrm>
        </p:spPr>
        <p:txBody>
          <a:bodyPr>
            <a:noAutofit/>
          </a:bodyPr>
          <a:lstStyle/>
          <a:p>
            <a:pPr marL="268696" indent="-268696">
              <a:lnSpc>
                <a:spcPct val="100000"/>
              </a:lnSpc>
            </a:pPr>
            <a:r>
              <a:rPr lang="en-US" sz="1900" dirty="0" smtClean="0"/>
              <a:t>Recruitment </a:t>
            </a:r>
            <a:r>
              <a:rPr lang="en-US" sz="1900" dirty="0"/>
              <a:t>of </a:t>
            </a:r>
            <a:r>
              <a:rPr lang="en-US" sz="1900" dirty="0" smtClean="0"/>
              <a:t>local work force – building skills</a:t>
            </a:r>
          </a:p>
          <a:p>
            <a:pPr marL="626938" lvl="1" indent="-268696">
              <a:lnSpc>
                <a:spcPct val="100000"/>
              </a:lnSpc>
              <a:buFont typeface="Arial" panose="020B0604020202020204" pitchFamily="34" charset="0"/>
              <a:buChar char="•"/>
            </a:pPr>
            <a:r>
              <a:rPr lang="en-US" sz="1900" dirty="0" smtClean="0"/>
              <a:t>Local contractors supporting specialist contractor – upskilled</a:t>
            </a:r>
          </a:p>
          <a:p>
            <a:pPr marL="626938" lvl="1" indent="-268696">
              <a:lnSpc>
                <a:spcPct val="100000"/>
              </a:lnSpc>
              <a:buFont typeface="Arial" panose="020B0604020202020204" pitchFamily="34" charset="0"/>
              <a:buChar char="•"/>
            </a:pPr>
            <a:r>
              <a:rPr lang="en-US" sz="1900" dirty="0" smtClean="0"/>
              <a:t>Local survey teams</a:t>
            </a:r>
          </a:p>
          <a:p>
            <a:pPr marL="626938" lvl="1" indent="-268696">
              <a:lnSpc>
                <a:spcPct val="100000"/>
              </a:lnSpc>
              <a:buFont typeface="Arial" panose="020B0604020202020204" pitchFamily="34" charset="0"/>
              <a:buChar char="•"/>
            </a:pPr>
            <a:r>
              <a:rPr lang="en-US" sz="1900" dirty="0" smtClean="0"/>
              <a:t>Local suppliers whenever possible</a:t>
            </a:r>
          </a:p>
          <a:p>
            <a:pPr marL="626938" lvl="1" indent="-268696">
              <a:lnSpc>
                <a:spcPct val="100000"/>
              </a:lnSpc>
              <a:buFont typeface="Arial" panose="020B0604020202020204" pitchFamily="34" charset="0"/>
              <a:buChar char="•"/>
            </a:pPr>
            <a:r>
              <a:rPr lang="en-US" sz="1900" dirty="0"/>
              <a:t>Material </a:t>
            </a:r>
            <a:r>
              <a:rPr lang="en-US" sz="1900" dirty="0" smtClean="0"/>
              <a:t>movements</a:t>
            </a:r>
          </a:p>
          <a:p>
            <a:pPr>
              <a:lnSpc>
                <a:spcPct val="100000"/>
              </a:lnSpc>
            </a:pPr>
            <a:r>
              <a:rPr lang="en-US" sz="1900" dirty="0" smtClean="0"/>
              <a:t>Local religious and temple community – building trust</a:t>
            </a:r>
          </a:p>
          <a:p>
            <a:pPr marL="582176" lvl="1" indent="-223914">
              <a:lnSpc>
                <a:spcPct val="100000"/>
              </a:lnSpc>
              <a:buFont typeface="Arial" panose="020B0604020202020204" pitchFamily="34" charset="0"/>
              <a:buChar char="•"/>
            </a:pPr>
            <a:r>
              <a:rPr lang="en-US" sz="1900" dirty="0" smtClean="0"/>
              <a:t>Accessibility </a:t>
            </a:r>
            <a:r>
              <a:rPr lang="en-US" sz="1900" dirty="0"/>
              <a:t>to the </a:t>
            </a:r>
            <a:r>
              <a:rPr lang="en-US" sz="1900" dirty="0" smtClean="0"/>
              <a:t>top of sacred hill / local knowledge</a:t>
            </a:r>
          </a:p>
          <a:p>
            <a:pPr marL="582176" lvl="1" indent="-223914">
              <a:lnSpc>
                <a:spcPct val="100000"/>
              </a:lnSpc>
              <a:buFont typeface="Arial" panose="020B0604020202020204" pitchFamily="34" charset="0"/>
              <a:buChar char="•"/>
            </a:pPr>
            <a:r>
              <a:rPr lang="en-US" sz="1900" dirty="0" smtClean="0"/>
              <a:t>Microclimate information</a:t>
            </a:r>
            <a:endParaRPr lang="en-US" sz="1900" dirty="0"/>
          </a:p>
          <a:p>
            <a:pPr marL="582176" lvl="1" indent="-223914">
              <a:lnSpc>
                <a:spcPct val="100000"/>
              </a:lnSpc>
              <a:buFont typeface="Arial" panose="020B0604020202020204" pitchFamily="34" charset="0"/>
              <a:buChar char="•"/>
            </a:pPr>
            <a:r>
              <a:rPr lang="en-US" sz="1900" dirty="0"/>
              <a:t>Crowd management </a:t>
            </a:r>
            <a:r>
              <a:rPr lang="en-US" sz="1900" dirty="0" smtClean="0"/>
              <a:t>in temple during </a:t>
            </a:r>
            <a:r>
              <a:rPr lang="en-US" sz="1900" dirty="0"/>
              <a:t>the </a:t>
            </a:r>
            <a:r>
              <a:rPr lang="en-US" sz="1900" dirty="0" smtClean="0"/>
              <a:t>works</a:t>
            </a:r>
          </a:p>
          <a:p>
            <a:pPr marL="582176" lvl="1" indent="-223914">
              <a:lnSpc>
                <a:spcPct val="100000"/>
              </a:lnSpc>
              <a:buFont typeface="Arial" panose="020B0604020202020204" pitchFamily="34" charset="0"/>
              <a:buChar char="•"/>
            </a:pPr>
            <a:r>
              <a:rPr lang="en-US" sz="1900" dirty="0" smtClean="0"/>
              <a:t>Superstitions and ceremony – works needed full support of religious community</a:t>
            </a:r>
          </a:p>
          <a:p>
            <a:pPr marL="582176" lvl="1" indent="-223914">
              <a:lnSpc>
                <a:spcPct val="100000"/>
              </a:lnSpc>
              <a:buFont typeface="Arial" panose="020B0604020202020204" pitchFamily="34" charset="0"/>
              <a:buChar char="•"/>
            </a:pPr>
            <a:endParaRPr lang="en-US" sz="1300" dirty="0" smtClean="0"/>
          </a:p>
          <a:p>
            <a:pPr>
              <a:lnSpc>
                <a:spcPct val="100000"/>
              </a:lnSpc>
            </a:pPr>
            <a:endParaRPr lang="en-GB" sz="1600" dirty="0"/>
          </a:p>
        </p:txBody>
      </p:sp>
    </p:spTree>
    <p:extLst>
      <p:ext uri="{BB962C8B-B14F-4D97-AF65-F5344CB8AC3E}">
        <p14:creationId xmlns:p14="http://schemas.microsoft.com/office/powerpoint/2010/main" val="3671177383"/>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F978DE44-342D-4E2C-ADD3-36DB2C90AEA2}" type="slidenum">
              <a:rPr lang="it-IT" smtClean="0"/>
              <a:pPr/>
              <a:t>115</a:t>
            </a:fld>
            <a:endParaRPr lang="it-IT"/>
          </a:p>
        </p:txBody>
      </p:sp>
      <p:sp>
        <p:nvSpPr>
          <p:cNvPr id="6" name="TextBox 5"/>
          <p:cNvSpPr txBox="1"/>
          <p:nvPr/>
        </p:nvSpPr>
        <p:spPr>
          <a:xfrm>
            <a:off x="1008138" y="208283"/>
            <a:ext cx="6357313" cy="549403"/>
          </a:xfrm>
          <a:prstGeom prst="rect">
            <a:avLst/>
          </a:prstGeom>
          <a:noFill/>
        </p:spPr>
        <p:txBody>
          <a:bodyPr wrap="square" lIns="71648" tIns="35825" rIns="71648" bIns="35825" rtlCol="0">
            <a:spAutoFit/>
          </a:bodyPr>
          <a:lstStyle/>
          <a:p>
            <a:r>
              <a:rPr lang="en-US" sz="3100" b="1" i="1" dirty="0" smtClean="0">
                <a:solidFill>
                  <a:srgbClr val="002060"/>
                </a:solidFill>
                <a:latin typeface="Angsana New" pitchFamily="18" charset="-34"/>
                <a:cs typeface="Angsana New" pitchFamily="18" charset="-34"/>
              </a:rPr>
              <a:t>Safety measures adopted …</a:t>
            </a:r>
            <a:endParaRPr lang="en-US" sz="3100" b="1" i="1" dirty="0">
              <a:solidFill>
                <a:srgbClr val="002060"/>
              </a:solidFill>
              <a:latin typeface="Angsana New" pitchFamily="18" charset="-34"/>
              <a:cs typeface="Angsana New" pitchFamily="18" charset="-34"/>
            </a:endParaRPr>
          </a:p>
        </p:txBody>
      </p:sp>
      <p:sp>
        <p:nvSpPr>
          <p:cNvPr id="8" name="TextBox 7"/>
          <p:cNvSpPr txBox="1"/>
          <p:nvPr/>
        </p:nvSpPr>
        <p:spPr>
          <a:xfrm>
            <a:off x="544413" y="741790"/>
            <a:ext cx="8599589" cy="718680"/>
          </a:xfrm>
          <a:prstGeom prst="rect">
            <a:avLst/>
          </a:prstGeom>
          <a:noFill/>
        </p:spPr>
        <p:txBody>
          <a:bodyPr wrap="square" lIns="71648" tIns="35825" rIns="71648" bIns="35825" rtlCol="0">
            <a:spAutoFit/>
          </a:bodyPr>
          <a:lstStyle/>
          <a:p>
            <a:pPr marL="313463" indent="-313463">
              <a:buFont typeface="Arial" pitchFamily="34" charset="0"/>
              <a:buChar char="•"/>
            </a:pPr>
            <a:r>
              <a:rPr lang="en-US" b="1" dirty="0" smtClean="0"/>
              <a:t>Temporary barrier  </a:t>
            </a:r>
            <a:r>
              <a:rPr lang="en-US" dirty="0" smtClean="0"/>
              <a:t>with SG MO was provided was provided at a distance of 1.5 m from below the main barrier location  with a length that extends around 3 m beyond the end  posts of the main barrier</a:t>
            </a:r>
          </a:p>
          <a:p>
            <a:pPr marL="313463" indent="-313463">
              <a:buFont typeface="Arial" pitchFamily="34" charset="0"/>
              <a:buChar char="•"/>
            </a:pPr>
            <a:r>
              <a:rPr lang="en-US" dirty="0" smtClean="0"/>
              <a:t>Drapery was installed at the top  before the installation of main barriers   </a:t>
            </a:r>
            <a:endParaRPr lang="en-US" dirty="0"/>
          </a:p>
        </p:txBody>
      </p:sp>
      <p:grpSp>
        <p:nvGrpSpPr>
          <p:cNvPr id="2" name="Group 42"/>
          <p:cNvGrpSpPr/>
          <p:nvPr/>
        </p:nvGrpSpPr>
        <p:grpSpPr>
          <a:xfrm>
            <a:off x="1157182" y="1726604"/>
            <a:ext cx="5668684" cy="3473385"/>
            <a:chOff x="504091" y="1841337"/>
            <a:chExt cx="6628228" cy="5105020"/>
          </a:xfrm>
        </p:grpSpPr>
        <p:sp>
          <p:nvSpPr>
            <p:cNvPr id="7" name="TextBox 6"/>
            <p:cNvSpPr txBox="1"/>
            <p:nvPr/>
          </p:nvSpPr>
          <p:spPr>
            <a:xfrm>
              <a:off x="677007" y="6494001"/>
              <a:ext cx="5897880" cy="452356"/>
            </a:xfrm>
            <a:prstGeom prst="rect">
              <a:avLst/>
            </a:prstGeom>
            <a:noFill/>
          </p:spPr>
          <p:txBody>
            <a:bodyPr wrap="square" rtlCol="0">
              <a:spAutoFit/>
            </a:bodyPr>
            <a:lstStyle/>
            <a:p>
              <a:r>
                <a:rPr lang="en-US" dirty="0" smtClean="0"/>
                <a:t>There were no accidents  reported during the installation</a:t>
              </a:r>
              <a:endParaRPr lang="en-US" dirty="0"/>
            </a:p>
          </p:txBody>
        </p:sp>
        <p:pic>
          <p:nvPicPr>
            <p:cNvPr id="6148" name="Picture 4" descr="E:\Maccaferri\Kavitha madam\Sapthsrungi-GE awards\Saptasrungi\rupesh 222.JPG"/>
            <p:cNvPicPr>
              <a:picLocks noChangeAspect="1" noChangeArrowheads="1"/>
            </p:cNvPicPr>
            <p:nvPr/>
          </p:nvPicPr>
          <p:blipFill>
            <a:blip r:embed="rId3" cstate="print"/>
            <a:srcRect/>
            <a:stretch>
              <a:fillRect/>
            </a:stretch>
          </p:blipFill>
          <p:spPr bwMode="auto">
            <a:xfrm>
              <a:off x="504091" y="1841337"/>
              <a:ext cx="6628228" cy="4971733"/>
            </a:xfrm>
            <a:prstGeom prst="rect">
              <a:avLst/>
            </a:prstGeom>
          </p:spPr>
        </p:pic>
        <p:sp>
          <p:nvSpPr>
            <p:cNvPr id="6149" name="Rectangle 5"/>
            <p:cNvSpPr>
              <a:spLocks noChangeArrowheads="1"/>
            </p:cNvSpPr>
            <p:nvPr/>
          </p:nvSpPr>
          <p:spPr bwMode="auto">
            <a:xfrm>
              <a:off x="848038" y="1856935"/>
              <a:ext cx="2335236" cy="769004"/>
            </a:xfrm>
            <a:prstGeom prst="rect">
              <a:avLst/>
            </a:prstGeom>
            <a:solidFill>
              <a:schemeClr val="tx2">
                <a:lumMod val="20000"/>
                <a:lumOff val="80000"/>
              </a:schemeClr>
            </a:solid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ctr" fontAlgn="base">
                <a:spcBef>
                  <a:spcPct val="0"/>
                </a:spcBef>
                <a:spcAft>
                  <a:spcPct val="0"/>
                </a:spcAft>
              </a:pPr>
              <a:r>
                <a:rPr lang="en-US" b="1" dirty="0" smtClean="0">
                  <a:solidFill>
                    <a:srgbClr val="000000"/>
                  </a:solidFill>
                  <a:latin typeface="Arial" pitchFamily="34" charset="0"/>
                  <a:ea typeface="Times New Roman" pitchFamily="18" charset="0"/>
                  <a:cs typeface="Arial" pitchFamily="34" charset="0"/>
                </a:rPr>
                <a:t>Climbing &amp; Abseiling Helmet</a:t>
              </a:r>
            </a:p>
          </p:txBody>
        </p:sp>
        <p:sp>
          <p:nvSpPr>
            <p:cNvPr id="6150" name="Rectangle 6"/>
            <p:cNvSpPr>
              <a:spLocks noChangeArrowheads="1"/>
            </p:cNvSpPr>
            <p:nvPr/>
          </p:nvSpPr>
          <p:spPr bwMode="auto">
            <a:xfrm>
              <a:off x="5132982" y="1869522"/>
              <a:ext cx="1973669" cy="769004"/>
            </a:xfrm>
            <a:prstGeom prst="rect">
              <a:avLst/>
            </a:prstGeom>
            <a:solidFill>
              <a:schemeClr val="tx2">
                <a:lumMod val="20000"/>
                <a:lumOff val="80000"/>
              </a:schemeClr>
            </a:solid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fontAlgn="base">
                <a:spcBef>
                  <a:spcPct val="0"/>
                </a:spcBef>
                <a:spcAft>
                  <a:spcPct val="0"/>
                </a:spcAft>
              </a:pPr>
              <a:r>
                <a:rPr kumimoji="0" lang="en-US" b="1"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Climbing Safety Harness</a:t>
              </a:r>
              <a:endParaRPr kumimoji="0" lang="en-US" b="1" i="0" u="none" strike="noStrike" cap="none" normalizeH="0" baseline="0" dirty="0" smtClean="0">
                <a:ln>
                  <a:noFill/>
                </a:ln>
                <a:solidFill>
                  <a:schemeClr val="tx1"/>
                </a:solidFill>
                <a:effectLst/>
                <a:latin typeface="Arial" pitchFamily="34" charset="0"/>
                <a:cs typeface="Arial" pitchFamily="34" charset="0"/>
              </a:endParaRPr>
            </a:p>
          </p:txBody>
        </p:sp>
        <p:cxnSp>
          <p:nvCxnSpPr>
            <p:cNvPr id="16" name="Straight Arrow Connector 15"/>
            <p:cNvCxnSpPr/>
            <p:nvPr/>
          </p:nvCxnSpPr>
          <p:spPr>
            <a:xfrm rot="10800000" flipV="1">
              <a:off x="5136205" y="2422186"/>
              <a:ext cx="671209" cy="554477"/>
            </a:xfrm>
            <a:prstGeom prst="straightConnector1">
              <a:avLst/>
            </a:prstGeom>
            <a:ln w="38100">
              <a:solidFill>
                <a:srgbClr val="002060"/>
              </a:solidFill>
              <a:tailEnd type="arrow"/>
            </a:ln>
          </p:spPr>
          <p:style>
            <a:lnRef idx="1">
              <a:schemeClr val="accent1"/>
            </a:lnRef>
            <a:fillRef idx="0">
              <a:schemeClr val="accent1"/>
            </a:fillRef>
            <a:effectRef idx="0">
              <a:schemeClr val="accent1"/>
            </a:effectRef>
            <a:fontRef idx="minor">
              <a:schemeClr val="tx1"/>
            </a:fontRef>
          </p:style>
        </p:cxnSp>
        <p:pic>
          <p:nvPicPr>
            <p:cNvPr id="17" name="Picture 16" descr="cid:image018.jpg@01D11188.5A51F4C0"/>
            <p:cNvPicPr/>
            <p:nvPr/>
          </p:nvPicPr>
          <p:blipFill>
            <a:blip r:embed="rId4" r:link="rId5"/>
            <a:srcRect/>
            <a:stretch>
              <a:fillRect/>
            </a:stretch>
          </p:blipFill>
          <p:spPr bwMode="auto">
            <a:xfrm>
              <a:off x="5974347" y="4508944"/>
              <a:ext cx="1033145" cy="878840"/>
            </a:xfrm>
            <a:prstGeom prst="rect">
              <a:avLst/>
            </a:prstGeom>
            <a:noFill/>
            <a:ln w="9525">
              <a:noFill/>
              <a:miter lim="800000"/>
              <a:headEnd/>
              <a:tailEnd/>
            </a:ln>
          </p:spPr>
        </p:pic>
        <p:sp>
          <p:nvSpPr>
            <p:cNvPr id="20" name="Rectangle 19"/>
            <p:cNvSpPr/>
            <p:nvPr/>
          </p:nvSpPr>
          <p:spPr>
            <a:xfrm>
              <a:off x="5741489" y="2923321"/>
              <a:ext cx="1319914" cy="452356"/>
            </a:xfrm>
            <a:prstGeom prst="rect">
              <a:avLst/>
            </a:prstGeom>
            <a:solidFill>
              <a:schemeClr val="tx2">
                <a:lumMod val="20000"/>
                <a:lumOff val="80000"/>
              </a:schemeClr>
            </a:solidFill>
          </p:spPr>
          <p:txBody>
            <a:bodyPr wrap="none">
              <a:spAutoFit/>
            </a:bodyPr>
            <a:lstStyle/>
            <a:p>
              <a:r>
                <a:rPr lang="en-US" b="1" dirty="0" smtClean="0"/>
                <a:t>Eight Hook</a:t>
              </a:r>
              <a:endParaRPr lang="en-US" b="1" dirty="0"/>
            </a:p>
          </p:txBody>
        </p:sp>
        <p:pic>
          <p:nvPicPr>
            <p:cNvPr id="22" name="Picture 21" descr="cid:image024.jpg@01D11188.5A51F4C0"/>
            <p:cNvPicPr/>
            <p:nvPr/>
          </p:nvPicPr>
          <p:blipFill>
            <a:blip r:embed="rId6" r:link="rId7"/>
            <a:srcRect l="946" t="13489" r="6190" b="17383"/>
            <a:stretch>
              <a:fillRect/>
            </a:stretch>
          </p:blipFill>
          <p:spPr bwMode="auto">
            <a:xfrm>
              <a:off x="6156158" y="3271253"/>
              <a:ext cx="705852" cy="352926"/>
            </a:xfrm>
            <a:prstGeom prst="rect">
              <a:avLst/>
            </a:prstGeom>
            <a:noFill/>
            <a:ln w="9525">
              <a:noFill/>
              <a:miter lim="800000"/>
              <a:headEnd/>
              <a:tailEnd/>
            </a:ln>
          </p:spPr>
        </p:pic>
        <p:sp>
          <p:nvSpPr>
            <p:cNvPr id="23" name="Rectangle 22"/>
            <p:cNvSpPr/>
            <p:nvPr/>
          </p:nvSpPr>
          <p:spPr>
            <a:xfrm>
              <a:off x="5851652" y="5400054"/>
              <a:ext cx="1169967" cy="452356"/>
            </a:xfrm>
            <a:prstGeom prst="rect">
              <a:avLst/>
            </a:prstGeom>
            <a:solidFill>
              <a:schemeClr val="tx2">
                <a:lumMod val="20000"/>
                <a:lumOff val="80000"/>
              </a:schemeClr>
            </a:solidFill>
          </p:spPr>
          <p:txBody>
            <a:bodyPr wrap="none">
              <a:spAutoFit/>
            </a:bodyPr>
            <a:lstStyle/>
            <a:p>
              <a:r>
                <a:rPr lang="en-US" b="1" dirty="0" smtClean="0">
                  <a:solidFill>
                    <a:srgbClr val="000000"/>
                  </a:solidFill>
                  <a:latin typeface="Arial" pitchFamily="34" charset="0"/>
                  <a:ea typeface="Times New Roman" pitchFamily="18" charset="0"/>
                  <a:cs typeface="Arial" pitchFamily="34" charset="0"/>
                </a:rPr>
                <a:t>Ascender</a:t>
              </a:r>
            </a:p>
          </p:txBody>
        </p:sp>
        <p:sp>
          <p:nvSpPr>
            <p:cNvPr id="6151" name="Rectangle 7"/>
            <p:cNvSpPr>
              <a:spLocks noChangeArrowheads="1"/>
            </p:cNvSpPr>
            <p:nvPr/>
          </p:nvSpPr>
          <p:spPr bwMode="auto">
            <a:xfrm>
              <a:off x="5109527" y="5897043"/>
              <a:ext cx="1569569" cy="769004"/>
            </a:xfrm>
            <a:prstGeom prst="rect">
              <a:avLst/>
            </a:prstGeom>
            <a:solidFill>
              <a:schemeClr val="tx2">
                <a:lumMod val="20000"/>
                <a:lumOff val="80000"/>
              </a:schemeClr>
            </a:solid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fontAlgn="base">
                <a:spcBef>
                  <a:spcPct val="0"/>
                </a:spcBef>
                <a:spcAft>
                  <a:spcPct val="0"/>
                </a:spcAft>
              </a:pPr>
              <a:r>
                <a:rPr kumimoji="0" lang="en-US" b="1"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Double Stop </a:t>
              </a:r>
              <a:r>
                <a:rPr kumimoji="0" lang="en-US" b="1" i="0" u="none" strike="noStrike" cap="none" normalizeH="0" baseline="0" dirty="0" err="1" smtClean="0">
                  <a:ln>
                    <a:noFill/>
                  </a:ln>
                  <a:solidFill>
                    <a:srgbClr val="000000"/>
                  </a:solidFill>
                  <a:effectLst/>
                  <a:latin typeface="Arial" pitchFamily="34" charset="0"/>
                  <a:ea typeface="Times New Roman" pitchFamily="18" charset="0"/>
                  <a:cs typeface="Arial" pitchFamily="34" charset="0"/>
                </a:rPr>
                <a:t>Descender</a:t>
              </a:r>
              <a:r>
                <a:rPr kumimoji="0" lang="en-US" b="1"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 </a:t>
              </a:r>
              <a:endParaRPr kumimoji="0" lang="en-US" b="1" i="0" u="none" strike="noStrike" cap="none" normalizeH="0" baseline="0" dirty="0" smtClean="0">
                <a:ln>
                  <a:noFill/>
                </a:ln>
                <a:solidFill>
                  <a:schemeClr val="tx1"/>
                </a:solidFill>
                <a:effectLst/>
                <a:latin typeface="Arial" pitchFamily="34" charset="0"/>
                <a:cs typeface="Arial" pitchFamily="34" charset="0"/>
              </a:endParaRPr>
            </a:p>
          </p:txBody>
        </p:sp>
        <p:sp>
          <p:nvSpPr>
            <p:cNvPr id="25" name="Rectangle 24"/>
            <p:cNvSpPr/>
            <p:nvPr/>
          </p:nvSpPr>
          <p:spPr>
            <a:xfrm>
              <a:off x="3435151" y="4407972"/>
              <a:ext cx="1194332" cy="452356"/>
            </a:xfrm>
            <a:prstGeom prst="rect">
              <a:avLst/>
            </a:prstGeom>
            <a:solidFill>
              <a:schemeClr val="tx2">
                <a:lumMod val="20000"/>
                <a:lumOff val="80000"/>
              </a:schemeClr>
            </a:solidFill>
          </p:spPr>
          <p:txBody>
            <a:bodyPr wrap="none">
              <a:spAutoFit/>
            </a:bodyPr>
            <a:lstStyle/>
            <a:p>
              <a:r>
                <a:rPr lang="en-US" b="1" dirty="0" err="1" smtClean="0">
                  <a:solidFill>
                    <a:srgbClr val="000000"/>
                  </a:solidFill>
                  <a:latin typeface="Arial" pitchFamily="34" charset="0"/>
                  <a:ea typeface="Times New Roman" pitchFamily="18" charset="0"/>
                  <a:cs typeface="Arial" pitchFamily="34" charset="0"/>
                </a:rPr>
                <a:t>Carabiner</a:t>
              </a:r>
              <a:endParaRPr lang="en-US" b="1" dirty="0" smtClean="0">
                <a:solidFill>
                  <a:srgbClr val="000000"/>
                </a:solidFill>
                <a:latin typeface="Arial" pitchFamily="34" charset="0"/>
                <a:ea typeface="Times New Roman" pitchFamily="18" charset="0"/>
                <a:cs typeface="Arial" pitchFamily="34" charset="0"/>
              </a:endParaRPr>
            </a:p>
          </p:txBody>
        </p:sp>
        <p:sp>
          <p:nvSpPr>
            <p:cNvPr id="26" name="Rectangle 25"/>
            <p:cNvSpPr/>
            <p:nvPr/>
          </p:nvSpPr>
          <p:spPr>
            <a:xfrm>
              <a:off x="2772077" y="5086072"/>
              <a:ext cx="1601139" cy="769004"/>
            </a:xfrm>
            <a:prstGeom prst="rect">
              <a:avLst/>
            </a:prstGeom>
            <a:solidFill>
              <a:schemeClr val="tx2">
                <a:lumMod val="20000"/>
                <a:lumOff val="80000"/>
              </a:schemeClr>
            </a:solidFill>
          </p:spPr>
          <p:txBody>
            <a:bodyPr wrap="square">
              <a:spAutoFit/>
            </a:bodyPr>
            <a:lstStyle/>
            <a:p>
              <a:pPr algn="ctr"/>
              <a:r>
                <a:rPr lang="en-US" b="1" dirty="0" smtClean="0">
                  <a:solidFill>
                    <a:srgbClr val="000000"/>
                  </a:solidFill>
                  <a:latin typeface="Arial" pitchFamily="34" charset="0"/>
                  <a:ea typeface="Times New Roman" pitchFamily="18" charset="0"/>
                  <a:cs typeface="Arial" pitchFamily="34" charset="0"/>
                </a:rPr>
                <a:t>Safety Lock Device</a:t>
              </a:r>
            </a:p>
          </p:txBody>
        </p:sp>
        <p:cxnSp>
          <p:nvCxnSpPr>
            <p:cNvPr id="27" name="Straight Arrow Connector 26"/>
            <p:cNvCxnSpPr/>
            <p:nvPr/>
          </p:nvCxnSpPr>
          <p:spPr>
            <a:xfrm flipV="1">
              <a:off x="4368800" y="3954565"/>
              <a:ext cx="576906" cy="503135"/>
            </a:xfrm>
            <a:prstGeom prst="straightConnector1">
              <a:avLst/>
            </a:prstGeom>
            <a:ln w="38100">
              <a:solidFill>
                <a:srgbClr val="002060"/>
              </a:solidFill>
              <a:tailEnd type="arrow"/>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rot="10800000">
              <a:off x="5606106" y="4310164"/>
              <a:ext cx="388294" cy="350737"/>
            </a:xfrm>
            <a:prstGeom prst="straightConnector1">
              <a:avLst/>
            </a:prstGeom>
            <a:ln w="38100">
              <a:solidFill>
                <a:srgbClr val="002060"/>
              </a:solidFill>
              <a:tailEnd type="arrow"/>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p:nvPr/>
          </p:nvCxnSpPr>
          <p:spPr>
            <a:xfrm rot="5400000" flipH="1" flipV="1">
              <a:off x="4356267" y="4417674"/>
              <a:ext cx="747747" cy="634332"/>
            </a:xfrm>
            <a:prstGeom prst="straightConnector1">
              <a:avLst/>
            </a:prstGeom>
            <a:ln w="38100">
              <a:solidFill>
                <a:srgbClr val="002060"/>
              </a:solidFill>
              <a:tailEnd type="arrow"/>
            </a:ln>
          </p:spPr>
          <p:style>
            <a:lnRef idx="1">
              <a:schemeClr val="accent1"/>
            </a:lnRef>
            <a:fillRef idx="0">
              <a:schemeClr val="accent1"/>
            </a:fillRef>
            <a:effectRef idx="0">
              <a:schemeClr val="accent1"/>
            </a:effectRef>
            <a:fontRef idx="minor">
              <a:schemeClr val="tx1"/>
            </a:fontRef>
          </p:style>
        </p:cxnSp>
        <p:pic>
          <p:nvPicPr>
            <p:cNvPr id="34" name="Picture 33" descr="cid:image015.png@01D11186.E62AA7A0"/>
            <p:cNvPicPr/>
            <p:nvPr/>
          </p:nvPicPr>
          <p:blipFill>
            <a:blip r:embed="rId8" r:link="rId9"/>
            <a:srcRect l="23119" t="9777" r="12075" b="8443"/>
            <a:stretch>
              <a:fillRect/>
            </a:stretch>
          </p:blipFill>
          <p:spPr bwMode="auto">
            <a:xfrm>
              <a:off x="4452730" y="5804453"/>
              <a:ext cx="715618" cy="854765"/>
            </a:xfrm>
            <a:prstGeom prst="rect">
              <a:avLst/>
            </a:prstGeom>
            <a:noFill/>
            <a:ln w="9525">
              <a:noFill/>
              <a:miter lim="800000"/>
              <a:headEnd/>
              <a:tailEnd/>
            </a:ln>
          </p:spPr>
        </p:pic>
        <p:cxnSp>
          <p:nvCxnSpPr>
            <p:cNvPr id="36" name="Straight Arrow Connector 35"/>
            <p:cNvCxnSpPr/>
            <p:nvPr/>
          </p:nvCxnSpPr>
          <p:spPr>
            <a:xfrm>
              <a:off x="3061252" y="2146852"/>
              <a:ext cx="497946" cy="405741"/>
            </a:xfrm>
            <a:prstGeom prst="straightConnector1">
              <a:avLst/>
            </a:prstGeom>
            <a:ln w="38100">
              <a:solidFill>
                <a:srgbClr val="002060"/>
              </a:solidFill>
              <a:tailEnd type="arrow"/>
            </a:ln>
          </p:spPr>
          <p:style>
            <a:lnRef idx="1">
              <a:schemeClr val="accent1"/>
            </a:lnRef>
            <a:fillRef idx="0">
              <a:schemeClr val="accent1"/>
            </a:fillRef>
            <a:effectRef idx="0">
              <a:schemeClr val="accent1"/>
            </a:effectRef>
            <a:fontRef idx="minor">
              <a:schemeClr val="tx1"/>
            </a:fontRef>
          </p:style>
        </p:cxnSp>
        <p:cxnSp>
          <p:nvCxnSpPr>
            <p:cNvPr id="38" name="Straight Arrow Connector 37"/>
            <p:cNvCxnSpPr>
              <a:stCxn id="22" idx="1"/>
            </p:cNvCxnSpPr>
            <p:nvPr/>
          </p:nvCxnSpPr>
          <p:spPr>
            <a:xfrm rot="10800000" flipV="1">
              <a:off x="5659670" y="3447715"/>
              <a:ext cx="496489" cy="708389"/>
            </a:xfrm>
            <a:prstGeom prst="straightConnector1">
              <a:avLst/>
            </a:prstGeom>
            <a:ln w="38100">
              <a:solidFill>
                <a:srgbClr val="002060"/>
              </a:solidFill>
              <a:tailEnd type="arrow"/>
            </a:ln>
          </p:spPr>
          <p:style>
            <a:lnRef idx="1">
              <a:schemeClr val="accent1"/>
            </a:lnRef>
            <a:fillRef idx="0">
              <a:schemeClr val="accent1"/>
            </a:fillRef>
            <a:effectRef idx="0">
              <a:schemeClr val="accent1"/>
            </a:effectRef>
            <a:fontRef idx="minor">
              <a:schemeClr val="tx1"/>
            </a:fontRef>
          </p:style>
        </p:cxnSp>
        <p:cxnSp>
          <p:nvCxnSpPr>
            <p:cNvPr id="41" name="Straight Arrow Connector 40"/>
            <p:cNvCxnSpPr/>
            <p:nvPr/>
          </p:nvCxnSpPr>
          <p:spPr>
            <a:xfrm rot="16200000" flipV="1">
              <a:off x="5021083" y="5239744"/>
              <a:ext cx="1341888" cy="26068"/>
            </a:xfrm>
            <a:prstGeom prst="straightConnector1">
              <a:avLst/>
            </a:prstGeom>
            <a:ln w="38100">
              <a:solidFill>
                <a:srgbClr val="002060"/>
              </a:solidFill>
              <a:tailEnd type="arrow"/>
            </a:ln>
          </p:spPr>
          <p:style>
            <a:lnRef idx="1">
              <a:schemeClr val="accent1"/>
            </a:lnRef>
            <a:fillRef idx="0">
              <a:schemeClr val="accent1"/>
            </a:fillRef>
            <a:effectRef idx="0">
              <a:schemeClr val="accent1"/>
            </a:effectRef>
            <a:fontRef idx="minor">
              <a:schemeClr val="tx1"/>
            </a:fontRef>
          </p:style>
        </p:cxnSp>
      </p:grpSp>
      <p:sp>
        <p:nvSpPr>
          <p:cNvPr id="28" name="TextBox 27"/>
          <p:cNvSpPr txBox="1"/>
          <p:nvPr/>
        </p:nvSpPr>
        <p:spPr>
          <a:xfrm>
            <a:off x="7168572" y="2994076"/>
            <a:ext cx="1661805" cy="934124"/>
          </a:xfrm>
          <a:prstGeom prst="rect">
            <a:avLst/>
          </a:prstGeom>
          <a:solidFill>
            <a:srgbClr val="CCFFCC"/>
          </a:solidFill>
        </p:spPr>
        <p:txBody>
          <a:bodyPr wrap="square" lIns="71648" tIns="35825" rIns="71648" bIns="35825" rtlCol="0">
            <a:spAutoFit/>
          </a:bodyPr>
          <a:lstStyle/>
          <a:p>
            <a:pPr algn="ctr"/>
            <a:r>
              <a:rPr lang="en-US" b="1" dirty="0" smtClean="0"/>
              <a:t>There were no accidents during the construction phase</a:t>
            </a:r>
            <a:endParaRPr lang="en-US" b="1" dirty="0"/>
          </a:p>
        </p:txBody>
      </p:sp>
    </p:spTree>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4294967295"/>
          </p:nvPr>
        </p:nvSpPr>
        <p:spPr>
          <a:xfrm>
            <a:off x="3123600" y="4836876"/>
            <a:ext cx="2896800" cy="273154"/>
          </a:xfrm>
          <a:prstGeom prst="rect">
            <a:avLst/>
          </a:prstGeom>
        </p:spPr>
        <p:txBody>
          <a:bodyPr/>
          <a:lstStyle/>
          <a:p>
            <a:pPr>
              <a:defRPr/>
            </a:pPr>
            <a:endParaRPr lang="en-US"/>
          </a:p>
        </p:txBody>
      </p:sp>
      <p:sp>
        <p:nvSpPr>
          <p:cNvPr id="3" name="Slide Number Placeholder 2"/>
          <p:cNvSpPr>
            <a:spLocks noGrp="1"/>
          </p:cNvSpPr>
          <p:nvPr>
            <p:ph type="sldNum" sz="quarter" idx="13"/>
          </p:nvPr>
        </p:nvSpPr>
        <p:spPr>
          <a:xfrm>
            <a:off x="6552770" y="4504102"/>
            <a:ext cx="2133555" cy="273154"/>
          </a:xfrm>
        </p:spPr>
        <p:txBody>
          <a:bodyPr/>
          <a:lstStyle/>
          <a:p>
            <a:pPr>
              <a:defRPr/>
            </a:pPr>
            <a:fld id="{8845EC5E-A75A-4087-BFE2-76E00822AE22}" type="slidenum">
              <a:rPr lang="it-IT" smtClean="0"/>
              <a:pPr>
                <a:defRPr/>
              </a:pPr>
              <a:t>116</a:t>
            </a:fld>
            <a:endParaRPr lang="it-IT"/>
          </a:p>
        </p:txBody>
      </p:sp>
      <p:sp>
        <p:nvSpPr>
          <p:cNvPr id="4" name="TextBox 3"/>
          <p:cNvSpPr txBox="1"/>
          <p:nvPr/>
        </p:nvSpPr>
        <p:spPr>
          <a:xfrm>
            <a:off x="1018452" y="144689"/>
            <a:ext cx="4328422" cy="1826676"/>
          </a:xfrm>
          <a:prstGeom prst="rect">
            <a:avLst/>
          </a:prstGeom>
          <a:noFill/>
        </p:spPr>
        <p:txBody>
          <a:bodyPr wrap="square" lIns="71648" tIns="35825" rIns="71648" bIns="35825" rtlCol="0">
            <a:spAutoFit/>
          </a:bodyPr>
          <a:lstStyle/>
          <a:p>
            <a:pPr marL="268682" indent="-268682">
              <a:lnSpc>
                <a:spcPct val="200000"/>
              </a:lnSpc>
            </a:pPr>
            <a:r>
              <a:rPr lang="en-US" sz="1900" b="1" dirty="0" err="1" smtClean="0"/>
              <a:t>Saptshrungi</a:t>
            </a:r>
            <a:r>
              <a:rPr lang="en-US" sz="1900" b="1" dirty="0" smtClean="0"/>
              <a:t>  Project</a:t>
            </a:r>
          </a:p>
          <a:p>
            <a:pPr marL="358243" indent="-358243">
              <a:lnSpc>
                <a:spcPct val="200000"/>
              </a:lnSpc>
              <a:buFont typeface="+mj-lt"/>
              <a:buAutoNum type="alphaLcParenR"/>
            </a:pPr>
            <a:r>
              <a:rPr lang="en-US" sz="1900" dirty="0" smtClean="0"/>
              <a:t>Pilot Project</a:t>
            </a:r>
          </a:p>
          <a:p>
            <a:pPr marL="358243" indent="-358243">
              <a:lnSpc>
                <a:spcPct val="200000"/>
              </a:lnSpc>
              <a:buFont typeface="+mj-lt"/>
              <a:buAutoNum type="alphaLcParenR"/>
            </a:pPr>
            <a:r>
              <a:rPr lang="en-US" sz="1900" dirty="0" smtClean="0"/>
              <a:t>Phase 1 stage</a:t>
            </a:r>
            <a:endParaRPr lang="en-US" sz="1900" dirty="0"/>
          </a:p>
        </p:txBody>
      </p:sp>
      <p:sp>
        <p:nvSpPr>
          <p:cNvPr id="5" name="Rectangle 4"/>
          <p:cNvSpPr/>
          <p:nvPr/>
        </p:nvSpPr>
        <p:spPr>
          <a:xfrm>
            <a:off x="745652" y="1215359"/>
            <a:ext cx="2946236" cy="578739"/>
          </a:xfrm>
          <a:prstGeom prst="rect">
            <a:avLst/>
          </a:pr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lIns="71648" tIns="35825" rIns="71648" bIns="35825" rtlCol="0" anchor="ctr"/>
          <a:lstStyle/>
          <a:p>
            <a:pPr algn="ctr"/>
            <a:endParaRPr lang="en-US"/>
          </a:p>
        </p:txBody>
      </p:sp>
      <p:pic>
        <p:nvPicPr>
          <p:cNvPr id="6" name="Picture 2" descr="E:\Maccaferri\Kavitha madam\Sapthsrungi-GE awards\Screenshot 2017-05-18 16.39.15.png"/>
          <p:cNvPicPr>
            <a:picLocks noChangeAspect="1" noChangeArrowheads="1"/>
          </p:cNvPicPr>
          <p:nvPr/>
        </p:nvPicPr>
        <p:blipFill>
          <a:blip r:embed="rId2"/>
          <a:srcRect/>
          <a:stretch>
            <a:fillRect/>
          </a:stretch>
        </p:blipFill>
        <p:spPr bwMode="auto">
          <a:xfrm>
            <a:off x="1675896" y="2054529"/>
            <a:ext cx="6195042" cy="2770666"/>
          </a:xfrm>
          <a:prstGeom prst="rect">
            <a:avLst/>
          </a:prstGeom>
          <a:noFill/>
        </p:spPr>
      </p:pic>
      <p:sp>
        <p:nvSpPr>
          <p:cNvPr id="7" name="Freeform 6"/>
          <p:cNvSpPr/>
          <p:nvPr/>
        </p:nvSpPr>
        <p:spPr>
          <a:xfrm>
            <a:off x="4990683" y="2409466"/>
            <a:ext cx="986655" cy="1534816"/>
          </a:xfrm>
          <a:custGeom>
            <a:avLst/>
            <a:gdLst>
              <a:gd name="connsiteX0" fmla="*/ 38901 w 1836835"/>
              <a:gd name="connsiteY0" fmla="*/ 3329605 h 3329605"/>
              <a:gd name="connsiteX1" fmla="*/ 28143 w 1836835"/>
              <a:gd name="connsiteY1" fmla="*/ 3082179 h 3329605"/>
              <a:gd name="connsiteX2" fmla="*/ 60416 w 1836835"/>
              <a:gd name="connsiteY2" fmla="*/ 2996118 h 3329605"/>
              <a:gd name="connsiteX3" fmla="*/ 71174 w 1836835"/>
              <a:gd name="connsiteY3" fmla="*/ 2673389 h 3329605"/>
              <a:gd name="connsiteX4" fmla="*/ 81932 w 1836835"/>
              <a:gd name="connsiteY4" fmla="*/ 2533539 h 3329605"/>
              <a:gd name="connsiteX5" fmla="*/ 103447 w 1836835"/>
              <a:gd name="connsiteY5" fmla="*/ 2243083 h 3329605"/>
              <a:gd name="connsiteX6" fmla="*/ 114204 w 1836835"/>
              <a:gd name="connsiteY6" fmla="*/ 2167779 h 3329605"/>
              <a:gd name="connsiteX7" fmla="*/ 135720 w 1836835"/>
              <a:gd name="connsiteY7" fmla="*/ 2103234 h 3329605"/>
              <a:gd name="connsiteX8" fmla="*/ 146477 w 1836835"/>
              <a:gd name="connsiteY8" fmla="*/ 2070961 h 3329605"/>
              <a:gd name="connsiteX9" fmla="*/ 157235 w 1836835"/>
              <a:gd name="connsiteY9" fmla="*/ 2038688 h 3329605"/>
              <a:gd name="connsiteX10" fmla="*/ 178750 w 1836835"/>
              <a:gd name="connsiteY10" fmla="*/ 1920354 h 3329605"/>
              <a:gd name="connsiteX11" fmla="*/ 189508 w 1836835"/>
              <a:gd name="connsiteY11" fmla="*/ 1888081 h 3329605"/>
              <a:gd name="connsiteX12" fmla="*/ 200266 w 1836835"/>
              <a:gd name="connsiteY12" fmla="*/ 1845050 h 3329605"/>
              <a:gd name="connsiteX13" fmla="*/ 221781 w 1836835"/>
              <a:gd name="connsiteY13" fmla="*/ 1769746 h 3329605"/>
              <a:gd name="connsiteX14" fmla="*/ 232539 w 1836835"/>
              <a:gd name="connsiteY14" fmla="*/ 1436259 h 3329605"/>
              <a:gd name="connsiteX15" fmla="*/ 254054 w 1836835"/>
              <a:gd name="connsiteY15" fmla="*/ 1403986 h 3329605"/>
              <a:gd name="connsiteX16" fmla="*/ 264812 w 1836835"/>
              <a:gd name="connsiteY16" fmla="*/ 1371714 h 3329605"/>
              <a:gd name="connsiteX17" fmla="*/ 286327 w 1836835"/>
              <a:gd name="connsiteY17" fmla="*/ 1328683 h 3329605"/>
              <a:gd name="connsiteX18" fmla="*/ 297084 w 1836835"/>
              <a:gd name="connsiteY18" fmla="*/ 876862 h 3329605"/>
              <a:gd name="connsiteX19" fmla="*/ 318600 w 1836835"/>
              <a:gd name="connsiteY19" fmla="*/ 833831 h 3329605"/>
              <a:gd name="connsiteX20" fmla="*/ 350873 w 1836835"/>
              <a:gd name="connsiteY20" fmla="*/ 801558 h 3329605"/>
              <a:gd name="connsiteX21" fmla="*/ 361630 w 1836835"/>
              <a:gd name="connsiteY21" fmla="*/ 597163 h 3329605"/>
              <a:gd name="connsiteX22" fmla="*/ 372388 w 1836835"/>
              <a:gd name="connsiteY22" fmla="*/ 564890 h 3329605"/>
              <a:gd name="connsiteX23" fmla="*/ 393903 w 1836835"/>
              <a:gd name="connsiteY23" fmla="*/ 532617 h 3329605"/>
              <a:gd name="connsiteX24" fmla="*/ 404661 w 1836835"/>
              <a:gd name="connsiteY24" fmla="*/ 478829 h 3329605"/>
              <a:gd name="connsiteX25" fmla="*/ 426176 w 1836835"/>
              <a:gd name="connsiteY25" fmla="*/ 414283 h 3329605"/>
              <a:gd name="connsiteX26" fmla="*/ 447692 w 1836835"/>
              <a:gd name="connsiteY26" fmla="*/ 274434 h 3329605"/>
              <a:gd name="connsiteX27" fmla="*/ 458449 w 1836835"/>
              <a:gd name="connsiteY27" fmla="*/ 231403 h 3329605"/>
              <a:gd name="connsiteX28" fmla="*/ 501480 w 1836835"/>
              <a:gd name="connsiteY28" fmla="*/ 166857 h 3329605"/>
              <a:gd name="connsiteX29" fmla="*/ 555268 w 1836835"/>
              <a:gd name="connsiteY29" fmla="*/ 123826 h 3329605"/>
              <a:gd name="connsiteX30" fmla="*/ 619814 w 1836835"/>
              <a:gd name="connsiteY30" fmla="*/ 37765 h 3329605"/>
              <a:gd name="connsiteX31" fmla="*/ 652087 w 1836835"/>
              <a:gd name="connsiteY31" fmla="*/ 27008 h 3329605"/>
              <a:gd name="connsiteX32" fmla="*/ 727390 w 1836835"/>
              <a:gd name="connsiteY32" fmla="*/ 5492 h 3329605"/>
              <a:gd name="connsiteX33" fmla="*/ 759663 w 1836835"/>
              <a:gd name="connsiteY33" fmla="*/ 16250 h 3329605"/>
              <a:gd name="connsiteX34" fmla="*/ 802694 w 1836835"/>
              <a:gd name="connsiteY34" fmla="*/ 59281 h 3329605"/>
              <a:gd name="connsiteX35" fmla="*/ 813452 w 1836835"/>
              <a:gd name="connsiteY35" fmla="*/ 91554 h 3329605"/>
              <a:gd name="connsiteX36" fmla="*/ 824209 w 1836835"/>
              <a:gd name="connsiteY36" fmla="*/ 145342 h 3329605"/>
              <a:gd name="connsiteX37" fmla="*/ 867240 w 1836835"/>
              <a:gd name="connsiteY37" fmla="*/ 209888 h 3329605"/>
              <a:gd name="connsiteX38" fmla="*/ 888755 w 1836835"/>
              <a:gd name="connsiteY38" fmla="*/ 242161 h 3329605"/>
              <a:gd name="connsiteX39" fmla="*/ 910270 w 1836835"/>
              <a:gd name="connsiteY39" fmla="*/ 274434 h 3329605"/>
              <a:gd name="connsiteX40" fmla="*/ 931786 w 1836835"/>
              <a:gd name="connsiteY40" fmla="*/ 306706 h 3329605"/>
              <a:gd name="connsiteX41" fmla="*/ 953301 w 1836835"/>
              <a:gd name="connsiteY41" fmla="*/ 371252 h 3329605"/>
              <a:gd name="connsiteX42" fmla="*/ 964059 w 1836835"/>
              <a:gd name="connsiteY42" fmla="*/ 403525 h 3329605"/>
              <a:gd name="connsiteX43" fmla="*/ 985574 w 1836835"/>
              <a:gd name="connsiteY43" fmla="*/ 521859 h 3329605"/>
              <a:gd name="connsiteX44" fmla="*/ 1007089 w 1836835"/>
              <a:gd name="connsiteY44" fmla="*/ 554132 h 3329605"/>
              <a:gd name="connsiteX45" fmla="*/ 1028604 w 1836835"/>
              <a:gd name="connsiteY45" fmla="*/ 629436 h 3329605"/>
              <a:gd name="connsiteX46" fmla="*/ 1103908 w 1836835"/>
              <a:gd name="connsiteY46" fmla="*/ 650951 h 3329605"/>
              <a:gd name="connsiteX47" fmla="*/ 1136181 w 1836835"/>
              <a:gd name="connsiteY47" fmla="*/ 672466 h 3329605"/>
              <a:gd name="connsiteX48" fmla="*/ 1179212 w 1836835"/>
              <a:gd name="connsiteY48" fmla="*/ 726255 h 3329605"/>
              <a:gd name="connsiteX49" fmla="*/ 1222242 w 1836835"/>
              <a:gd name="connsiteY49" fmla="*/ 790801 h 3329605"/>
              <a:gd name="connsiteX50" fmla="*/ 1265273 w 1836835"/>
              <a:gd name="connsiteY50" fmla="*/ 855346 h 3329605"/>
              <a:gd name="connsiteX51" fmla="*/ 1286788 w 1836835"/>
              <a:gd name="connsiteY51" fmla="*/ 930650 h 3329605"/>
              <a:gd name="connsiteX52" fmla="*/ 1308303 w 1836835"/>
              <a:gd name="connsiteY52" fmla="*/ 995196 h 3329605"/>
              <a:gd name="connsiteX53" fmla="*/ 1329819 w 1836835"/>
              <a:gd name="connsiteY53" fmla="*/ 1027469 h 3329605"/>
              <a:gd name="connsiteX54" fmla="*/ 1351334 w 1836835"/>
              <a:gd name="connsiteY54" fmla="*/ 1092015 h 3329605"/>
              <a:gd name="connsiteX55" fmla="*/ 1383607 w 1836835"/>
              <a:gd name="connsiteY55" fmla="*/ 1156561 h 3329605"/>
              <a:gd name="connsiteX56" fmla="*/ 1405122 w 1836835"/>
              <a:gd name="connsiteY56" fmla="*/ 1285652 h 3329605"/>
              <a:gd name="connsiteX57" fmla="*/ 1415880 w 1836835"/>
              <a:gd name="connsiteY57" fmla="*/ 1328683 h 3329605"/>
              <a:gd name="connsiteX58" fmla="*/ 1437395 w 1836835"/>
              <a:gd name="connsiteY58" fmla="*/ 1360956 h 3329605"/>
              <a:gd name="connsiteX59" fmla="*/ 1458910 w 1836835"/>
              <a:gd name="connsiteY59" fmla="*/ 1425502 h 3329605"/>
              <a:gd name="connsiteX60" fmla="*/ 1469668 w 1836835"/>
              <a:gd name="connsiteY60" fmla="*/ 1457775 h 3329605"/>
              <a:gd name="connsiteX61" fmla="*/ 1480426 w 1836835"/>
              <a:gd name="connsiteY61" fmla="*/ 1490048 h 3329605"/>
              <a:gd name="connsiteX62" fmla="*/ 1501941 w 1836835"/>
              <a:gd name="connsiteY62" fmla="*/ 1522321 h 3329605"/>
              <a:gd name="connsiteX63" fmla="*/ 1523456 w 1836835"/>
              <a:gd name="connsiteY63" fmla="*/ 1586866 h 3329605"/>
              <a:gd name="connsiteX64" fmla="*/ 1544972 w 1836835"/>
              <a:gd name="connsiteY64" fmla="*/ 1662170 h 3329605"/>
              <a:gd name="connsiteX65" fmla="*/ 1555729 w 1836835"/>
              <a:gd name="connsiteY65" fmla="*/ 1866565 h 3329605"/>
              <a:gd name="connsiteX66" fmla="*/ 1598760 w 1836835"/>
              <a:gd name="connsiteY66" fmla="*/ 1909596 h 3329605"/>
              <a:gd name="connsiteX67" fmla="*/ 1663306 w 1836835"/>
              <a:gd name="connsiteY67" fmla="*/ 1995657 h 3329605"/>
              <a:gd name="connsiteX68" fmla="*/ 1706336 w 1836835"/>
              <a:gd name="connsiteY68" fmla="*/ 2103234 h 3329605"/>
              <a:gd name="connsiteX69" fmla="*/ 1717094 w 1836835"/>
              <a:gd name="connsiteY69" fmla="*/ 2135506 h 3329605"/>
              <a:gd name="connsiteX70" fmla="*/ 1738609 w 1836835"/>
              <a:gd name="connsiteY70" fmla="*/ 2157022 h 3329605"/>
              <a:gd name="connsiteX71" fmla="*/ 1760124 w 1836835"/>
              <a:gd name="connsiteY71" fmla="*/ 2189295 h 3329605"/>
              <a:gd name="connsiteX72" fmla="*/ 1781640 w 1836835"/>
              <a:gd name="connsiteY72" fmla="*/ 2210810 h 3329605"/>
              <a:gd name="connsiteX73" fmla="*/ 1835428 w 1836835"/>
              <a:gd name="connsiteY73" fmla="*/ 2307629 h 3329605"/>
              <a:gd name="connsiteX74" fmla="*/ 1835428 w 1836835"/>
              <a:gd name="connsiteY74" fmla="*/ 2329144 h 3329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Lst>
            <a:rect l="l" t="t" r="r" b="b"/>
            <a:pathLst>
              <a:path w="1836835" h="3329605">
                <a:moveTo>
                  <a:pt x="38901" y="3329605"/>
                </a:moveTo>
                <a:cubicBezTo>
                  <a:pt x="0" y="3212900"/>
                  <a:pt x="10873" y="3272154"/>
                  <a:pt x="28143" y="3082179"/>
                </a:cubicBezTo>
                <a:cubicBezTo>
                  <a:pt x="33040" y="3028308"/>
                  <a:pt x="34696" y="3034699"/>
                  <a:pt x="60416" y="2996118"/>
                </a:cubicBezTo>
                <a:cubicBezTo>
                  <a:pt x="64002" y="2888542"/>
                  <a:pt x="62919" y="2780708"/>
                  <a:pt x="71174" y="2673389"/>
                </a:cubicBezTo>
                <a:cubicBezTo>
                  <a:pt x="83535" y="2512690"/>
                  <a:pt x="106235" y="2630757"/>
                  <a:pt x="81932" y="2533539"/>
                </a:cubicBezTo>
                <a:cubicBezTo>
                  <a:pt x="92238" y="2337714"/>
                  <a:pt x="85061" y="2380978"/>
                  <a:pt x="103447" y="2243083"/>
                </a:cubicBezTo>
                <a:cubicBezTo>
                  <a:pt x="106798" y="2217949"/>
                  <a:pt x="108502" y="2192486"/>
                  <a:pt x="114204" y="2167779"/>
                </a:cubicBezTo>
                <a:cubicBezTo>
                  <a:pt x="119304" y="2145681"/>
                  <a:pt x="128548" y="2124749"/>
                  <a:pt x="135720" y="2103234"/>
                </a:cubicBezTo>
                <a:lnTo>
                  <a:pt x="146477" y="2070961"/>
                </a:lnTo>
                <a:cubicBezTo>
                  <a:pt x="150063" y="2060203"/>
                  <a:pt x="155371" y="2049873"/>
                  <a:pt x="157235" y="2038688"/>
                </a:cubicBezTo>
                <a:cubicBezTo>
                  <a:pt x="162028" y="2009929"/>
                  <a:pt x="171235" y="1950413"/>
                  <a:pt x="178750" y="1920354"/>
                </a:cubicBezTo>
                <a:cubicBezTo>
                  <a:pt x="181500" y="1909353"/>
                  <a:pt x="186393" y="1898984"/>
                  <a:pt x="189508" y="1888081"/>
                </a:cubicBezTo>
                <a:cubicBezTo>
                  <a:pt x="193570" y="1873865"/>
                  <a:pt x="196376" y="1859314"/>
                  <a:pt x="200266" y="1845050"/>
                </a:cubicBezTo>
                <a:cubicBezTo>
                  <a:pt x="207135" y="1819864"/>
                  <a:pt x="214609" y="1794847"/>
                  <a:pt x="221781" y="1769746"/>
                </a:cubicBezTo>
                <a:cubicBezTo>
                  <a:pt x="225367" y="1658584"/>
                  <a:pt x="222763" y="1547049"/>
                  <a:pt x="232539" y="1436259"/>
                </a:cubicBezTo>
                <a:cubicBezTo>
                  <a:pt x="233675" y="1423380"/>
                  <a:pt x="248272" y="1415550"/>
                  <a:pt x="254054" y="1403986"/>
                </a:cubicBezTo>
                <a:cubicBezTo>
                  <a:pt x="259125" y="1393844"/>
                  <a:pt x="260345" y="1382136"/>
                  <a:pt x="264812" y="1371714"/>
                </a:cubicBezTo>
                <a:cubicBezTo>
                  <a:pt x="271129" y="1356974"/>
                  <a:pt x="279155" y="1343027"/>
                  <a:pt x="286327" y="1328683"/>
                </a:cubicBezTo>
                <a:cubicBezTo>
                  <a:pt x="289913" y="1178076"/>
                  <a:pt x="287280" y="1027192"/>
                  <a:pt x="297084" y="876862"/>
                </a:cubicBezTo>
                <a:cubicBezTo>
                  <a:pt x="298128" y="860859"/>
                  <a:pt x="309279" y="846881"/>
                  <a:pt x="318600" y="833831"/>
                </a:cubicBezTo>
                <a:cubicBezTo>
                  <a:pt x="327443" y="821451"/>
                  <a:pt x="340115" y="812316"/>
                  <a:pt x="350873" y="801558"/>
                </a:cubicBezTo>
                <a:cubicBezTo>
                  <a:pt x="354459" y="733426"/>
                  <a:pt x="355453" y="665109"/>
                  <a:pt x="361630" y="597163"/>
                </a:cubicBezTo>
                <a:cubicBezTo>
                  <a:pt x="362657" y="585870"/>
                  <a:pt x="367317" y="575032"/>
                  <a:pt x="372388" y="564890"/>
                </a:cubicBezTo>
                <a:cubicBezTo>
                  <a:pt x="378170" y="553326"/>
                  <a:pt x="386731" y="543375"/>
                  <a:pt x="393903" y="532617"/>
                </a:cubicBezTo>
                <a:cubicBezTo>
                  <a:pt x="397489" y="514688"/>
                  <a:pt x="399850" y="496469"/>
                  <a:pt x="404661" y="478829"/>
                </a:cubicBezTo>
                <a:cubicBezTo>
                  <a:pt x="410628" y="456949"/>
                  <a:pt x="426176" y="414283"/>
                  <a:pt x="426176" y="414283"/>
                </a:cubicBezTo>
                <a:cubicBezTo>
                  <a:pt x="435493" y="339751"/>
                  <a:pt x="433610" y="337804"/>
                  <a:pt x="447692" y="274434"/>
                </a:cubicBezTo>
                <a:cubicBezTo>
                  <a:pt x="450899" y="260001"/>
                  <a:pt x="451837" y="244627"/>
                  <a:pt x="458449" y="231403"/>
                </a:cubicBezTo>
                <a:cubicBezTo>
                  <a:pt x="470013" y="208275"/>
                  <a:pt x="479965" y="181200"/>
                  <a:pt x="501480" y="166857"/>
                </a:cubicBezTo>
                <a:cubicBezTo>
                  <a:pt x="522655" y="152740"/>
                  <a:pt x="539937" y="144267"/>
                  <a:pt x="555268" y="123826"/>
                </a:cubicBezTo>
                <a:cubicBezTo>
                  <a:pt x="559630" y="118010"/>
                  <a:pt x="597389" y="51220"/>
                  <a:pt x="619814" y="37765"/>
                </a:cubicBezTo>
                <a:cubicBezTo>
                  <a:pt x="629538" y="31931"/>
                  <a:pt x="641184" y="30123"/>
                  <a:pt x="652087" y="27008"/>
                </a:cubicBezTo>
                <a:cubicBezTo>
                  <a:pt x="746616" y="0"/>
                  <a:pt x="650030" y="31279"/>
                  <a:pt x="727390" y="5492"/>
                </a:cubicBezTo>
                <a:cubicBezTo>
                  <a:pt x="738148" y="9078"/>
                  <a:pt x="750436" y="9659"/>
                  <a:pt x="759663" y="16250"/>
                </a:cubicBezTo>
                <a:cubicBezTo>
                  <a:pt x="776170" y="28040"/>
                  <a:pt x="802694" y="59281"/>
                  <a:pt x="802694" y="59281"/>
                </a:cubicBezTo>
                <a:cubicBezTo>
                  <a:pt x="806280" y="70039"/>
                  <a:pt x="810702" y="80553"/>
                  <a:pt x="813452" y="91554"/>
                </a:cubicBezTo>
                <a:cubicBezTo>
                  <a:pt x="817887" y="109292"/>
                  <a:pt x="816643" y="128697"/>
                  <a:pt x="824209" y="145342"/>
                </a:cubicBezTo>
                <a:cubicBezTo>
                  <a:pt x="834909" y="168883"/>
                  <a:pt x="852896" y="188373"/>
                  <a:pt x="867240" y="209888"/>
                </a:cubicBezTo>
                <a:lnTo>
                  <a:pt x="888755" y="242161"/>
                </a:lnTo>
                <a:lnTo>
                  <a:pt x="910270" y="274434"/>
                </a:lnTo>
                <a:lnTo>
                  <a:pt x="931786" y="306706"/>
                </a:lnTo>
                <a:lnTo>
                  <a:pt x="953301" y="371252"/>
                </a:lnTo>
                <a:lnTo>
                  <a:pt x="964059" y="403525"/>
                </a:lnTo>
                <a:cubicBezTo>
                  <a:pt x="967768" y="433198"/>
                  <a:pt x="968990" y="488690"/>
                  <a:pt x="985574" y="521859"/>
                </a:cubicBezTo>
                <a:cubicBezTo>
                  <a:pt x="991356" y="533423"/>
                  <a:pt x="999917" y="543374"/>
                  <a:pt x="1007089" y="554132"/>
                </a:cubicBezTo>
                <a:cubicBezTo>
                  <a:pt x="1007181" y="554502"/>
                  <a:pt x="1023461" y="624293"/>
                  <a:pt x="1028604" y="629436"/>
                </a:cubicBezTo>
                <a:cubicBezTo>
                  <a:pt x="1033750" y="634582"/>
                  <a:pt x="1103534" y="650857"/>
                  <a:pt x="1103908" y="650951"/>
                </a:cubicBezTo>
                <a:cubicBezTo>
                  <a:pt x="1114666" y="658123"/>
                  <a:pt x="1126085" y="664389"/>
                  <a:pt x="1136181" y="672466"/>
                </a:cubicBezTo>
                <a:cubicBezTo>
                  <a:pt x="1158077" y="689983"/>
                  <a:pt x="1163239" y="702296"/>
                  <a:pt x="1179212" y="726255"/>
                </a:cubicBezTo>
                <a:cubicBezTo>
                  <a:pt x="1199784" y="787975"/>
                  <a:pt x="1175237" y="730367"/>
                  <a:pt x="1222242" y="790801"/>
                </a:cubicBezTo>
                <a:cubicBezTo>
                  <a:pt x="1238117" y="811212"/>
                  <a:pt x="1265273" y="855346"/>
                  <a:pt x="1265273" y="855346"/>
                </a:cubicBezTo>
                <a:cubicBezTo>
                  <a:pt x="1301433" y="963834"/>
                  <a:pt x="1246253" y="795533"/>
                  <a:pt x="1286788" y="930650"/>
                </a:cubicBezTo>
                <a:cubicBezTo>
                  <a:pt x="1293305" y="952373"/>
                  <a:pt x="1295723" y="976326"/>
                  <a:pt x="1308303" y="995196"/>
                </a:cubicBezTo>
                <a:lnTo>
                  <a:pt x="1329819" y="1027469"/>
                </a:lnTo>
                <a:cubicBezTo>
                  <a:pt x="1336991" y="1048984"/>
                  <a:pt x="1338754" y="1073145"/>
                  <a:pt x="1351334" y="1092015"/>
                </a:cubicBezTo>
                <a:cubicBezTo>
                  <a:pt x="1379139" y="1133723"/>
                  <a:pt x="1368760" y="1112022"/>
                  <a:pt x="1383607" y="1156561"/>
                </a:cubicBezTo>
                <a:cubicBezTo>
                  <a:pt x="1390779" y="1199591"/>
                  <a:pt x="1397083" y="1242775"/>
                  <a:pt x="1405122" y="1285652"/>
                </a:cubicBezTo>
                <a:cubicBezTo>
                  <a:pt x="1407847" y="1300184"/>
                  <a:pt x="1410056" y="1315093"/>
                  <a:pt x="1415880" y="1328683"/>
                </a:cubicBezTo>
                <a:cubicBezTo>
                  <a:pt x="1420973" y="1340567"/>
                  <a:pt x="1432144" y="1349141"/>
                  <a:pt x="1437395" y="1360956"/>
                </a:cubicBezTo>
                <a:cubicBezTo>
                  <a:pt x="1446606" y="1381680"/>
                  <a:pt x="1451738" y="1403987"/>
                  <a:pt x="1458910" y="1425502"/>
                </a:cubicBezTo>
                <a:lnTo>
                  <a:pt x="1469668" y="1457775"/>
                </a:lnTo>
                <a:cubicBezTo>
                  <a:pt x="1473254" y="1468533"/>
                  <a:pt x="1474136" y="1480613"/>
                  <a:pt x="1480426" y="1490048"/>
                </a:cubicBezTo>
                <a:cubicBezTo>
                  <a:pt x="1487598" y="1500806"/>
                  <a:pt x="1496690" y="1510506"/>
                  <a:pt x="1501941" y="1522321"/>
                </a:cubicBezTo>
                <a:cubicBezTo>
                  <a:pt x="1511152" y="1543045"/>
                  <a:pt x="1516284" y="1565351"/>
                  <a:pt x="1523456" y="1586866"/>
                </a:cubicBezTo>
                <a:cubicBezTo>
                  <a:pt x="1538891" y="1633169"/>
                  <a:pt x="1531462" y="1608133"/>
                  <a:pt x="1544972" y="1662170"/>
                </a:cubicBezTo>
                <a:cubicBezTo>
                  <a:pt x="1548558" y="1730302"/>
                  <a:pt x="1541236" y="1799896"/>
                  <a:pt x="1555729" y="1866565"/>
                </a:cubicBezTo>
                <a:cubicBezTo>
                  <a:pt x="1560038" y="1886387"/>
                  <a:pt x="1587508" y="1892718"/>
                  <a:pt x="1598760" y="1909596"/>
                </a:cubicBezTo>
                <a:cubicBezTo>
                  <a:pt x="1647416" y="1982581"/>
                  <a:pt x="1623505" y="1955858"/>
                  <a:pt x="1663306" y="1995657"/>
                </a:cubicBezTo>
                <a:cubicBezTo>
                  <a:pt x="1712270" y="2142552"/>
                  <a:pt x="1658855" y="1992446"/>
                  <a:pt x="1706336" y="2103234"/>
                </a:cubicBezTo>
                <a:cubicBezTo>
                  <a:pt x="1710803" y="2113656"/>
                  <a:pt x="1711260" y="2125783"/>
                  <a:pt x="1717094" y="2135506"/>
                </a:cubicBezTo>
                <a:cubicBezTo>
                  <a:pt x="1722312" y="2144203"/>
                  <a:pt x="1732273" y="2149102"/>
                  <a:pt x="1738609" y="2157022"/>
                </a:cubicBezTo>
                <a:cubicBezTo>
                  <a:pt x="1746686" y="2167118"/>
                  <a:pt x="1752047" y="2179199"/>
                  <a:pt x="1760124" y="2189295"/>
                </a:cubicBezTo>
                <a:cubicBezTo>
                  <a:pt x="1766460" y="2197215"/>
                  <a:pt x="1775554" y="2202696"/>
                  <a:pt x="1781640" y="2210810"/>
                </a:cubicBezTo>
                <a:cubicBezTo>
                  <a:pt x="1805166" y="2242177"/>
                  <a:pt x="1827804" y="2269512"/>
                  <a:pt x="1835428" y="2307629"/>
                </a:cubicBezTo>
                <a:cubicBezTo>
                  <a:pt x="1836835" y="2314661"/>
                  <a:pt x="1835428" y="2321972"/>
                  <a:pt x="1835428" y="2329144"/>
                </a:cubicBezTo>
              </a:path>
            </a:pathLst>
          </a:custGeom>
          <a:ln w="38100">
            <a:solidFill>
              <a:srgbClr val="C00000"/>
            </a:solidFill>
          </a:ln>
        </p:spPr>
        <p:style>
          <a:lnRef idx="1">
            <a:schemeClr val="accent1"/>
          </a:lnRef>
          <a:fillRef idx="0">
            <a:schemeClr val="accent1"/>
          </a:fillRef>
          <a:effectRef idx="0">
            <a:schemeClr val="accent1"/>
          </a:effectRef>
          <a:fontRef idx="minor">
            <a:schemeClr val="tx1"/>
          </a:fontRef>
        </p:style>
        <p:txBody>
          <a:bodyPr lIns="71648" tIns="35825" rIns="71648" bIns="35825" rtlCol="0" anchor="ctr"/>
          <a:lstStyle/>
          <a:p>
            <a:pPr algn="ctr"/>
            <a:endParaRPr lang="en-US"/>
          </a:p>
        </p:txBody>
      </p:sp>
      <p:sp>
        <p:nvSpPr>
          <p:cNvPr id="8" name="Freeform 7"/>
          <p:cNvSpPr/>
          <p:nvPr/>
        </p:nvSpPr>
        <p:spPr>
          <a:xfrm>
            <a:off x="5966975" y="3443732"/>
            <a:ext cx="388681" cy="1347215"/>
          </a:xfrm>
          <a:custGeom>
            <a:avLst/>
            <a:gdLst>
              <a:gd name="connsiteX0" fmla="*/ 14144 w 723597"/>
              <a:gd name="connsiteY0" fmla="*/ 50334 h 2922626"/>
              <a:gd name="connsiteX1" fmla="*/ 35659 w 723597"/>
              <a:gd name="connsiteY1" fmla="*/ 190184 h 2922626"/>
              <a:gd name="connsiteX2" fmla="*/ 57174 w 723597"/>
              <a:gd name="connsiteY2" fmla="*/ 254730 h 2922626"/>
              <a:gd name="connsiteX3" fmla="*/ 67932 w 723597"/>
              <a:gd name="connsiteY3" fmla="*/ 287003 h 2922626"/>
              <a:gd name="connsiteX4" fmla="*/ 78690 w 723597"/>
              <a:gd name="connsiteY4" fmla="*/ 319276 h 2922626"/>
              <a:gd name="connsiteX5" fmla="*/ 89447 w 723597"/>
              <a:gd name="connsiteY5" fmla="*/ 534429 h 2922626"/>
              <a:gd name="connsiteX6" fmla="*/ 100205 w 723597"/>
              <a:gd name="connsiteY6" fmla="*/ 609732 h 2922626"/>
              <a:gd name="connsiteX7" fmla="*/ 121720 w 723597"/>
              <a:gd name="connsiteY7" fmla="*/ 674278 h 2922626"/>
              <a:gd name="connsiteX8" fmla="*/ 153993 w 723597"/>
              <a:gd name="connsiteY8" fmla="*/ 824885 h 2922626"/>
              <a:gd name="connsiteX9" fmla="*/ 153993 w 723597"/>
              <a:gd name="connsiteY9" fmla="*/ 824885 h 2922626"/>
              <a:gd name="connsiteX10" fmla="*/ 164751 w 723597"/>
              <a:gd name="connsiteY10" fmla="*/ 889431 h 2922626"/>
              <a:gd name="connsiteX11" fmla="*/ 186266 w 723597"/>
              <a:gd name="connsiteY11" fmla="*/ 953977 h 2922626"/>
              <a:gd name="connsiteX12" fmla="*/ 207781 w 723597"/>
              <a:gd name="connsiteY12" fmla="*/ 1093826 h 2922626"/>
              <a:gd name="connsiteX13" fmla="*/ 229297 w 723597"/>
              <a:gd name="connsiteY13" fmla="*/ 1126099 h 2922626"/>
              <a:gd name="connsiteX14" fmla="*/ 250812 w 723597"/>
              <a:gd name="connsiteY14" fmla="*/ 1190645 h 2922626"/>
              <a:gd name="connsiteX15" fmla="*/ 261570 w 723597"/>
              <a:gd name="connsiteY15" fmla="*/ 1222918 h 2922626"/>
              <a:gd name="connsiteX16" fmla="*/ 283085 w 723597"/>
              <a:gd name="connsiteY16" fmla="*/ 1255191 h 2922626"/>
              <a:gd name="connsiteX17" fmla="*/ 315358 w 723597"/>
              <a:gd name="connsiteY17" fmla="*/ 1362767 h 2922626"/>
              <a:gd name="connsiteX18" fmla="*/ 347631 w 723597"/>
              <a:gd name="connsiteY18" fmla="*/ 1470344 h 2922626"/>
              <a:gd name="connsiteX19" fmla="*/ 358388 w 723597"/>
              <a:gd name="connsiteY19" fmla="*/ 1577920 h 2922626"/>
              <a:gd name="connsiteX20" fmla="*/ 369146 w 723597"/>
              <a:gd name="connsiteY20" fmla="*/ 1620951 h 2922626"/>
              <a:gd name="connsiteX21" fmla="*/ 379904 w 723597"/>
              <a:gd name="connsiteY21" fmla="*/ 1685497 h 2922626"/>
              <a:gd name="connsiteX22" fmla="*/ 390661 w 723597"/>
              <a:gd name="connsiteY22" fmla="*/ 1793073 h 2922626"/>
              <a:gd name="connsiteX23" fmla="*/ 412177 w 723597"/>
              <a:gd name="connsiteY23" fmla="*/ 1857619 h 2922626"/>
              <a:gd name="connsiteX24" fmla="*/ 433692 w 723597"/>
              <a:gd name="connsiteY24" fmla="*/ 1922165 h 2922626"/>
              <a:gd name="connsiteX25" fmla="*/ 444450 w 723597"/>
              <a:gd name="connsiteY25" fmla="*/ 1954438 h 2922626"/>
              <a:gd name="connsiteX26" fmla="*/ 465965 w 723597"/>
              <a:gd name="connsiteY26" fmla="*/ 1986711 h 2922626"/>
              <a:gd name="connsiteX27" fmla="*/ 487480 w 723597"/>
              <a:gd name="connsiteY27" fmla="*/ 2051257 h 2922626"/>
              <a:gd name="connsiteX28" fmla="*/ 498238 w 723597"/>
              <a:gd name="connsiteY28" fmla="*/ 2244894 h 2922626"/>
              <a:gd name="connsiteX29" fmla="*/ 508995 w 723597"/>
              <a:gd name="connsiteY29" fmla="*/ 2298683 h 2922626"/>
              <a:gd name="connsiteX30" fmla="*/ 530511 w 723597"/>
              <a:gd name="connsiteY30" fmla="*/ 2320198 h 2922626"/>
              <a:gd name="connsiteX31" fmla="*/ 562784 w 723597"/>
              <a:gd name="connsiteY31" fmla="*/ 2373986 h 2922626"/>
              <a:gd name="connsiteX32" fmla="*/ 584299 w 723597"/>
              <a:gd name="connsiteY32" fmla="*/ 2460047 h 2922626"/>
              <a:gd name="connsiteX33" fmla="*/ 616572 w 723597"/>
              <a:gd name="connsiteY33" fmla="*/ 2524593 h 2922626"/>
              <a:gd name="connsiteX34" fmla="*/ 627330 w 723597"/>
              <a:gd name="connsiteY34" fmla="*/ 2556866 h 2922626"/>
              <a:gd name="connsiteX35" fmla="*/ 648845 w 723597"/>
              <a:gd name="connsiteY35" fmla="*/ 2750504 h 2922626"/>
              <a:gd name="connsiteX36" fmla="*/ 670360 w 723597"/>
              <a:gd name="connsiteY36" fmla="*/ 2782777 h 2922626"/>
              <a:gd name="connsiteX37" fmla="*/ 702633 w 723597"/>
              <a:gd name="connsiteY37" fmla="*/ 2793534 h 2922626"/>
              <a:gd name="connsiteX38" fmla="*/ 713391 w 723597"/>
              <a:gd name="connsiteY38" fmla="*/ 2922626 h 2922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723597" h="2922626">
                <a:moveTo>
                  <a:pt x="14144" y="50334"/>
                </a:moveTo>
                <a:cubicBezTo>
                  <a:pt x="43777" y="139238"/>
                  <a:pt x="0" y="0"/>
                  <a:pt x="35659" y="190184"/>
                </a:cubicBezTo>
                <a:cubicBezTo>
                  <a:pt x="39838" y="212475"/>
                  <a:pt x="50002" y="233215"/>
                  <a:pt x="57174" y="254730"/>
                </a:cubicBezTo>
                <a:lnTo>
                  <a:pt x="67932" y="287003"/>
                </a:lnTo>
                <a:lnTo>
                  <a:pt x="78690" y="319276"/>
                </a:lnTo>
                <a:cubicBezTo>
                  <a:pt x="82276" y="390994"/>
                  <a:pt x="84143" y="462818"/>
                  <a:pt x="89447" y="534429"/>
                </a:cubicBezTo>
                <a:cubicBezTo>
                  <a:pt x="91320" y="559716"/>
                  <a:pt x="94503" y="585025"/>
                  <a:pt x="100205" y="609732"/>
                </a:cubicBezTo>
                <a:cubicBezTo>
                  <a:pt x="105305" y="631830"/>
                  <a:pt x="121720" y="674278"/>
                  <a:pt x="121720" y="674278"/>
                </a:cubicBezTo>
                <a:cubicBezTo>
                  <a:pt x="135291" y="782843"/>
                  <a:pt x="123336" y="732912"/>
                  <a:pt x="153993" y="824885"/>
                </a:cubicBezTo>
                <a:lnTo>
                  <a:pt x="153993" y="824885"/>
                </a:lnTo>
                <a:cubicBezTo>
                  <a:pt x="157579" y="846400"/>
                  <a:pt x="159461" y="868270"/>
                  <a:pt x="164751" y="889431"/>
                </a:cubicBezTo>
                <a:cubicBezTo>
                  <a:pt x="170251" y="911433"/>
                  <a:pt x="186266" y="953977"/>
                  <a:pt x="186266" y="953977"/>
                </a:cubicBezTo>
                <a:cubicBezTo>
                  <a:pt x="189350" y="984817"/>
                  <a:pt x="188398" y="1055061"/>
                  <a:pt x="207781" y="1093826"/>
                </a:cubicBezTo>
                <a:cubicBezTo>
                  <a:pt x="213563" y="1105390"/>
                  <a:pt x="222125" y="1115341"/>
                  <a:pt x="229297" y="1126099"/>
                </a:cubicBezTo>
                <a:lnTo>
                  <a:pt x="250812" y="1190645"/>
                </a:lnTo>
                <a:cubicBezTo>
                  <a:pt x="254398" y="1201403"/>
                  <a:pt x="255280" y="1213483"/>
                  <a:pt x="261570" y="1222918"/>
                </a:cubicBezTo>
                <a:lnTo>
                  <a:pt x="283085" y="1255191"/>
                </a:lnTo>
                <a:cubicBezTo>
                  <a:pt x="294309" y="1288863"/>
                  <a:pt x="308856" y="1327006"/>
                  <a:pt x="315358" y="1362767"/>
                </a:cubicBezTo>
                <a:cubicBezTo>
                  <a:pt x="332664" y="1457951"/>
                  <a:pt x="309643" y="1413363"/>
                  <a:pt x="347631" y="1470344"/>
                </a:cubicBezTo>
                <a:cubicBezTo>
                  <a:pt x="351217" y="1506203"/>
                  <a:pt x="353292" y="1542245"/>
                  <a:pt x="358388" y="1577920"/>
                </a:cubicBezTo>
                <a:cubicBezTo>
                  <a:pt x="360479" y="1592557"/>
                  <a:pt x="366246" y="1606453"/>
                  <a:pt x="369146" y="1620951"/>
                </a:cubicBezTo>
                <a:cubicBezTo>
                  <a:pt x="373424" y="1642340"/>
                  <a:pt x="377199" y="1663853"/>
                  <a:pt x="379904" y="1685497"/>
                </a:cubicBezTo>
                <a:cubicBezTo>
                  <a:pt x="384374" y="1721256"/>
                  <a:pt x="384020" y="1757653"/>
                  <a:pt x="390661" y="1793073"/>
                </a:cubicBezTo>
                <a:cubicBezTo>
                  <a:pt x="394841" y="1815364"/>
                  <a:pt x="405005" y="1836104"/>
                  <a:pt x="412177" y="1857619"/>
                </a:cubicBezTo>
                <a:lnTo>
                  <a:pt x="433692" y="1922165"/>
                </a:lnTo>
                <a:cubicBezTo>
                  <a:pt x="437278" y="1932923"/>
                  <a:pt x="438160" y="1945003"/>
                  <a:pt x="444450" y="1954438"/>
                </a:cubicBezTo>
                <a:lnTo>
                  <a:pt x="465965" y="1986711"/>
                </a:lnTo>
                <a:cubicBezTo>
                  <a:pt x="473137" y="2008226"/>
                  <a:pt x="486222" y="2028613"/>
                  <a:pt x="487480" y="2051257"/>
                </a:cubicBezTo>
                <a:cubicBezTo>
                  <a:pt x="491066" y="2115803"/>
                  <a:pt x="492638" y="2180492"/>
                  <a:pt x="498238" y="2244894"/>
                </a:cubicBezTo>
                <a:cubicBezTo>
                  <a:pt x="499822" y="2263110"/>
                  <a:pt x="501792" y="2281877"/>
                  <a:pt x="508995" y="2298683"/>
                </a:cubicBezTo>
                <a:cubicBezTo>
                  <a:pt x="512990" y="2308005"/>
                  <a:pt x="523339" y="2313026"/>
                  <a:pt x="530511" y="2320198"/>
                </a:cubicBezTo>
                <a:cubicBezTo>
                  <a:pt x="560984" y="2411622"/>
                  <a:pt x="518484" y="2300153"/>
                  <a:pt x="562784" y="2373986"/>
                </a:cubicBezTo>
                <a:cubicBezTo>
                  <a:pt x="573321" y="2391547"/>
                  <a:pt x="580995" y="2446832"/>
                  <a:pt x="584299" y="2460047"/>
                </a:cubicBezTo>
                <a:cubicBezTo>
                  <a:pt x="597819" y="2514125"/>
                  <a:pt x="590280" y="2472008"/>
                  <a:pt x="616572" y="2524593"/>
                </a:cubicBezTo>
                <a:cubicBezTo>
                  <a:pt x="621643" y="2534735"/>
                  <a:pt x="623744" y="2546108"/>
                  <a:pt x="627330" y="2556866"/>
                </a:cubicBezTo>
                <a:cubicBezTo>
                  <a:pt x="628117" y="2566306"/>
                  <a:pt x="636940" y="2714788"/>
                  <a:pt x="648845" y="2750504"/>
                </a:cubicBezTo>
                <a:cubicBezTo>
                  <a:pt x="652934" y="2762770"/>
                  <a:pt x="660264" y="2774700"/>
                  <a:pt x="670360" y="2782777"/>
                </a:cubicBezTo>
                <a:cubicBezTo>
                  <a:pt x="679215" y="2789861"/>
                  <a:pt x="691875" y="2789948"/>
                  <a:pt x="702633" y="2793534"/>
                </a:cubicBezTo>
                <a:cubicBezTo>
                  <a:pt x="723597" y="2856424"/>
                  <a:pt x="713391" y="2814467"/>
                  <a:pt x="713391" y="2922626"/>
                </a:cubicBezTo>
              </a:path>
            </a:pathLst>
          </a:custGeom>
          <a:ln w="38100">
            <a:solidFill>
              <a:srgbClr val="C00000"/>
            </a:solidFill>
          </a:ln>
        </p:spPr>
        <p:style>
          <a:lnRef idx="1">
            <a:schemeClr val="accent1"/>
          </a:lnRef>
          <a:fillRef idx="0">
            <a:schemeClr val="accent1"/>
          </a:fillRef>
          <a:effectRef idx="0">
            <a:schemeClr val="accent1"/>
          </a:effectRef>
          <a:fontRef idx="minor">
            <a:schemeClr val="tx1"/>
          </a:fontRef>
        </p:style>
        <p:txBody>
          <a:bodyPr lIns="71648" tIns="35825" rIns="71648" bIns="35825" rtlCol="0" anchor="ctr"/>
          <a:lstStyle/>
          <a:p>
            <a:pPr algn="ctr"/>
            <a:endParaRPr lang="en-US"/>
          </a:p>
        </p:txBody>
      </p:sp>
    </p:spTree>
  </p:cSld>
  <p:clrMapOvr>
    <a:masterClrMapping/>
  </p:clrMapOvr>
  <p:transition spd="slow"/>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538119" y="4872226"/>
            <a:ext cx="333986" cy="273269"/>
          </a:xfrm>
        </p:spPr>
        <p:txBody>
          <a:bodyPr/>
          <a:lstStyle/>
          <a:p>
            <a:fld id="{F978DE44-342D-4E2C-ADD3-36DB2C90AEA2}" type="slidenum">
              <a:rPr lang="it-IT" smtClean="0"/>
              <a:pPr/>
              <a:t>117</a:t>
            </a:fld>
            <a:endParaRPr lang="it-IT"/>
          </a:p>
        </p:txBody>
      </p:sp>
      <p:sp>
        <p:nvSpPr>
          <p:cNvPr id="5" name="Title 4"/>
          <p:cNvSpPr>
            <a:spLocks noGrp="1"/>
          </p:cNvSpPr>
          <p:nvPr>
            <p:ph type="title"/>
          </p:nvPr>
        </p:nvSpPr>
        <p:spPr>
          <a:xfrm>
            <a:off x="540166" y="445676"/>
            <a:ext cx="5836887" cy="315727"/>
          </a:xfrm>
        </p:spPr>
        <p:txBody>
          <a:bodyPr/>
          <a:lstStyle/>
          <a:p>
            <a:r>
              <a:rPr lang="en-US" dirty="0" smtClean="0"/>
              <a:t>Solution – pilot project</a:t>
            </a:r>
            <a:endParaRPr lang="en-US" dirty="0"/>
          </a:p>
        </p:txBody>
      </p:sp>
      <p:sp>
        <p:nvSpPr>
          <p:cNvPr id="6" name="Picture Placeholder 5"/>
          <p:cNvSpPr>
            <a:spLocks noGrp="1"/>
          </p:cNvSpPr>
          <p:nvPr>
            <p:ph type="pic" idx="1"/>
          </p:nvPr>
        </p:nvSpPr>
        <p:spPr>
          <a:xfrm>
            <a:off x="4727174" y="1064612"/>
            <a:ext cx="3816733" cy="3576256"/>
          </a:xfrm>
        </p:spPr>
      </p:sp>
      <p:sp>
        <p:nvSpPr>
          <p:cNvPr id="16" name="Text Placeholder 15"/>
          <p:cNvSpPr>
            <a:spLocks noGrp="1"/>
          </p:cNvSpPr>
          <p:nvPr>
            <p:ph type="body" sz="half" idx="2"/>
          </p:nvPr>
        </p:nvSpPr>
        <p:spPr>
          <a:xfrm>
            <a:off x="537644" y="1064612"/>
            <a:ext cx="3880261" cy="3576256"/>
          </a:xfrm>
        </p:spPr>
        <p:txBody>
          <a:bodyPr/>
          <a:lstStyle/>
          <a:p>
            <a:endParaRPr lang="en-GB"/>
          </a:p>
        </p:txBody>
      </p:sp>
      <p:pic>
        <p:nvPicPr>
          <p:cNvPr id="2050" name="Picture 2" descr="E:\Maccaferri\Kavitha madam\Sapthsrungi-GE awards\Screenshot 2017-05-18 16.39.15.png"/>
          <p:cNvPicPr>
            <a:picLocks noChangeAspect="1" noChangeArrowheads="1"/>
          </p:cNvPicPr>
          <p:nvPr/>
        </p:nvPicPr>
        <p:blipFill>
          <a:blip r:embed="rId3"/>
          <a:srcRect/>
          <a:stretch>
            <a:fillRect/>
          </a:stretch>
        </p:blipFill>
        <p:spPr bwMode="auto">
          <a:xfrm>
            <a:off x="1" y="4859"/>
            <a:ext cx="9144000" cy="5140636"/>
          </a:xfrm>
          <a:prstGeom prst="rect">
            <a:avLst/>
          </a:prstGeom>
          <a:noFill/>
        </p:spPr>
      </p:pic>
      <p:sp>
        <p:nvSpPr>
          <p:cNvPr id="9" name="Freeform 8"/>
          <p:cNvSpPr/>
          <p:nvPr/>
        </p:nvSpPr>
        <p:spPr>
          <a:xfrm>
            <a:off x="4908695" y="699393"/>
            <a:ext cx="1433303" cy="2884358"/>
          </a:xfrm>
          <a:custGeom>
            <a:avLst/>
            <a:gdLst>
              <a:gd name="connsiteX0" fmla="*/ 38901 w 1836835"/>
              <a:gd name="connsiteY0" fmla="*/ 3329605 h 3329605"/>
              <a:gd name="connsiteX1" fmla="*/ 28143 w 1836835"/>
              <a:gd name="connsiteY1" fmla="*/ 3082179 h 3329605"/>
              <a:gd name="connsiteX2" fmla="*/ 60416 w 1836835"/>
              <a:gd name="connsiteY2" fmla="*/ 2996118 h 3329605"/>
              <a:gd name="connsiteX3" fmla="*/ 71174 w 1836835"/>
              <a:gd name="connsiteY3" fmla="*/ 2673389 h 3329605"/>
              <a:gd name="connsiteX4" fmla="*/ 81932 w 1836835"/>
              <a:gd name="connsiteY4" fmla="*/ 2533539 h 3329605"/>
              <a:gd name="connsiteX5" fmla="*/ 103447 w 1836835"/>
              <a:gd name="connsiteY5" fmla="*/ 2243083 h 3329605"/>
              <a:gd name="connsiteX6" fmla="*/ 114204 w 1836835"/>
              <a:gd name="connsiteY6" fmla="*/ 2167779 h 3329605"/>
              <a:gd name="connsiteX7" fmla="*/ 135720 w 1836835"/>
              <a:gd name="connsiteY7" fmla="*/ 2103234 h 3329605"/>
              <a:gd name="connsiteX8" fmla="*/ 146477 w 1836835"/>
              <a:gd name="connsiteY8" fmla="*/ 2070961 h 3329605"/>
              <a:gd name="connsiteX9" fmla="*/ 157235 w 1836835"/>
              <a:gd name="connsiteY9" fmla="*/ 2038688 h 3329605"/>
              <a:gd name="connsiteX10" fmla="*/ 178750 w 1836835"/>
              <a:gd name="connsiteY10" fmla="*/ 1920354 h 3329605"/>
              <a:gd name="connsiteX11" fmla="*/ 189508 w 1836835"/>
              <a:gd name="connsiteY11" fmla="*/ 1888081 h 3329605"/>
              <a:gd name="connsiteX12" fmla="*/ 200266 w 1836835"/>
              <a:gd name="connsiteY12" fmla="*/ 1845050 h 3329605"/>
              <a:gd name="connsiteX13" fmla="*/ 221781 w 1836835"/>
              <a:gd name="connsiteY13" fmla="*/ 1769746 h 3329605"/>
              <a:gd name="connsiteX14" fmla="*/ 232539 w 1836835"/>
              <a:gd name="connsiteY14" fmla="*/ 1436259 h 3329605"/>
              <a:gd name="connsiteX15" fmla="*/ 254054 w 1836835"/>
              <a:gd name="connsiteY15" fmla="*/ 1403986 h 3329605"/>
              <a:gd name="connsiteX16" fmla="*/ 264812 w 1836835"/>
              <a:gd name="connsiteY16" fmla="*/ 1371714 h 3329605"/>
              <a:gd name="connsiteX17" fmla="*/ 286327 w 1836835"/>
              <a:gd name="connsiteY17" fmla="*/ 1328683 h 3329605"/>
              <a:gd name="connsiteX18" fmla="*/ 297084 w 1836835"/>
              <a:gd name="connsiteY18" fmla="*/ 876862 h 3329605"/>
              <a:gd name="connsiteX19" fmla="*/ 318600 w 1836835"/>
              <a:gd name="connsiteY19" fmla="*/ 833831 h 3329605"/>
              <a:gd name="connsiteX20" fmla="*/ 350873 w 1836835"/>
              <a:gd name="connsiteY20" fmla="*/ 801558 h 3329605"/>
              <a:gd name="connsiteX21" fmla="*/ 361630 w 1836835"/>
              <a:gd name="connsiteY21" fmla="*/ 597163 h 3329605"/>
              <a:gd name="connsiteX22" fmla="*/ 372388 w 1836835"/>
              <a:gd name="connsiteY22" fmla="*/ 564890 h 3329605"/>
              <a:gd name="connsiteX23" fmla="*/ 393903 w 1836835"/>
              <a:gd name="connsiteY23" fmla="*/ 532617 h 3329605"/>
              <a:gd name="connsiteX24" fmla="*/ 404661 w 1836835"/>
              <a:gd name="connsiteY24" fmla="*/ 478829 h 3329605"/>
              <a:gd name="connsiteX25" fmla="*/ 426176 w 1836835"/>
              <a:gd name="connsiteY25" fmla="*/ 414283 h 3329605"/>
              <a:gd name="connsiteX26" fmla="*/ 447692 w 1836835"/>
              <a:gd name="connsiteY26" fmla="*/ 274434 h 3329605"/>
              <a:gd name="connsiteX27" fmla="*/ 458449 w 1836835"/>
              <a:gd name="connsiteY27" fmla="*/ 231403 h 3329605"/>
              <a:gd name="connsiteX28" fmla="*/ 501480 w 1836835"/>
              <a:gd name="connsiteY28" fmla="*/ 166857 h 3329605"/>
              <a:gd name="connsiteX29" fmla="*/ 555268 w 1836835"/>
              <a:gd name="connsiteY29" fmla="*/ 123826 h 3329605"/>
              <a:gd name="connsiteX30" fmla="*/ 619814 w 1836835"/>
              <a:gd name="connsiteY30" fmla="*/ 37765 h 3329605"/>
              <a:gd name="connsiteX31" fmla="*/ 652087 w 1836835"/>
              <a:gd name="connsiteY31" fmla="*/ 27008 h 3329605"/>
              <a:gd name="connsiteX32" fmla="*/ 727390 w 1836835"/>
              <a:gd name="connsiteY32" fmla="*/ 5492 h 3329605"/>
              <a:gd name="connsiteX33" fmla="*/ 759663 w 1836835"/>
              <a:gd name="connsiteY33" fmla="*/ 16250 h 3329605"/>
              <a:gd name="connsiteX34" fmla="*/ 802694 w 1836835"/>
              <a:gd name="connsiteY34" fmla="*/ 59281 h 3329605"/>
              <a:gd name="connsiteX35" fmla="*/ 813452 w 1836835"/>
              <a:gd name="connsiteY35" fmla="*/ 91554 h 3329605"/>
              <a:gd name="connsiteX36" fmla="*/ 824209 w 1836835"/>
              <a:gd name="connsiteY36" fmla="*/ 145342 h 3329605"/>
              <a:gd name="connsiteX37" fmla="*/ 867240 w 1836835"/>
              <a:gd name="connsiteY37" fmla="*/ 209888 h 3329605"/>
              <a:gd name="connsiteX38" fmla="*/ 888755 w 1836835"/>
              <a:gd name="connsiteY38" fmla="*/ 242161 h 3329605"/>
              <a:gd name="connsiteX39" fmla="*/ 910270 w 1836835"/>
              <a:gd name="connsiteY39" fmla="*/ 274434 h 3329605"/>
              <a:gd name="connsiteX40" fmla="*/ 931786 w 1836835"/>
              <a:gd name="connsiteY40" fmla="*/ 306706 h 3329605"/>
              <a:gd name="connsiteX41" fmla="*/ 953301 w 1836835"/>
              <a:gd name="connsiteY41" fmla="*/ 371252 h 3329605"/>
              <a:gd name="connsiteX42" fmla="*/ 964059 w 1836835"/>
              <a:gd name="connsiteY42" fmla="*/ 403525 h 3329605"/>
              <a:gd name="connsiteX43" fmla="*/ 985574 w 1836835"/>
              <a:gd name="connsiteY43" fmla="*/ 521859 h 3329605"/>
              <a:gd name="connsiteX44" fmla="*/ 1007089 w 1836835"/>
              <a:gd name="connsiteY44" fmla="*/ 554132 h 3329605"/>
              <a:gd name="connsiteX45" fmla="*/ 1028604 w 1836835"/>
              <a:gd name="connsiteY45" fmla="*/ 629436 h 3329605"/>
              <a:gd name="connsiteX46" fmla="*/ 1103908 w 1836835"/>
              <a:gd name="connsiteY46" fmla="*/ 650951 h 3329605"/>
              <a:gd name="connsiteX47" fmla="*/ 1136181 w 1836835"/>
              <a:gd name="connsiteY47" fmla="*/ 672466 h 3329605"/>
              <a:gd name="connsiteX48" fmla="*/ 1179212 w 1836835"/>
              <a:gd name="connsiteY48" fmla="*/ 726255 h 3329605"/>
              <a:gd name="connsiteX49" fmla="*/ 1222242 w 1836835"/>
              <a:gd name="connsiteY49" fmla="*/ 790801 h 3329605"/>
              <a:gd name="connsiteX50" fmla="*/ 1265273 w 1836835"/>
              <a:gd name="connsiteY50" fmla="*/ 855346 h 3329605"/>
              <a:gd name="connsiteX51" fmla="*/ 1286788 w 1836835"/>
              <a:gd name="connsiteY51" fmla="*/ 930650 h 3329605"/>
              <a:gd name="connsiteX52" fmla="*/ 1308303 w 1836835"/>
              <a:gd name="connsiteY52" fmla="*/ 995196 h 3329605"/>
              <a:gd name="connsiteX53" fmla="*/ 1329819 w 1836835"/>
              <a:gd name="connsiteY53" fmla="*/ 1027469 h 3329605"/>
              <a:gd name="connsiteX54" fmla="*/ 1351334 w 1836835"/>
              <a:gd name="connsiteY54" fmla="*/ 1092015 h 3329605"/>
              <a:gd name="connsiteX55" fmla="*/ 1383607 w 1836835"/>
              <a:gd name="connsiteY55" fmla="*/ 1156561 h 3329605"/>
              <a:gd name="connsiteX56" fmla="*/ 1405122 w 1836835"/>
              <a:gd name="connsiteY56" fmla="*/ 1285652 h 3329605"/>
              <a:gd name="connsiteX57" fmla="*/ 1415880 w 1836835"/>
              <a:gd name="connsiteY57" fmla="*/ 1328683 h 3329605"/>
              <a:gd name="connsiteX58" fmla="*/ 1437395 w 1836835"/>
              <a:gd name="connsiteY58" fmla="*/ 1360956 h 3329605"/>
              <a:gd name="connsiteX59" fmla="*/ 1458910 w 1836835"/>
              <a:gd name="connsiteY59" fmla="*/ 1425502 h 3329605"/>
              <a:gd name="connsiteX60" fmla="*/ 1469668 w 1836835"/>
              <a:gd name="connsiteY60" fmla="*/ 1457775 h 3329605"/>
              <a:gd name="connsiteX61" fmla="*/ 1480426 w 1836835"/>
              <a:gd name="connsiteY61" fmla="*/ 1490048 h 3329605"/>
              <a:gd name="connsiteX62" fmla="*/ 1501941 w 1836835"/>
              <a:gd name="connsiteY62" fmla="*/ 1522321 h 3329605"/>
              <a:gd name="connsiteX63" fmla="*/ 1523456 w 1836835"/>
              <a:gd name="connsiteY63" fmla="*/ 1586866 h 3329605"/>
              <a:gd name="connsiteX64" fmla="*/ 1544972 w 1836835"/>
              <a:gd name="connsiteY64" fmla="*/ 1662170 h 3329605"/>
              <a:gd name="connsiteX65" fmla="*/ 1555729 w 1836835"/>
              <a:gd name="connsiteY65" fmla="*/ 1866565 h 3329605"/>
              <a:gd name="connsiteX66" fmla="*/ 1598760 w 1836835"/>
              <a:gd name="connsiteY66" fmla="*/ 1909596 h 3329605"/>
              <a:gd name="connsiteX67" fmla="*/ 1663306 w 1836835"/>
              <a:gd name="connsiteY67" fmla="*/ 1995657 h 3329605"/>
              <a:gd name="connsiteX68" fmla="*/ 1706336 w 1836835"/>
              <a:gd name="connsiteY68" fmla="*/ 2103234 h 3329605"/>
              <a:gd name="connsiteX69" fmla="*/ 1717094 w 1836835"/>
              <a:gd name="connsiteY69" fmla="*/ 2135506 h 3329605"/>
              <a:gd name="connsiteX70" fmla="*/ 1738609 w 1836835"/>
              <a:gd name="connsiteY70" fmla="*/ 2157022 h 3329605"/>
              <a:gd name="connsiteX71" fmla="*/ 1760124 w 1836835"/>
              <a:gd name="connsiteY71" fmla="*/ 2189295 h 3329605"/>
              <a:gd name="connsiteX72" fmla="*/ 1781640 w 1836835"/>
              <a:gd name="connsiteY72" fmla="*/ 2210810 h 3329605"/>
              <a:gd name="connsiteX73" fmla="*/ 1835428 w 1836835"/>
              <a:gd name="connsiteY73" fmla="*/ 2307629 h 3329605"/>
              <a:gd name="connsiteX74" fmla="*/ 1835428 w 1836835"/>
              <a:gd name="connsiteY74" fmla="*/ 2329144 h 3329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Lst>
            <a:rect l="l" t="t" r="r" b="b"/>
            <a:pathLst>
              <a:path w="1836835" h="3329605">
                <a:moveTo>
                  <a:pt x="38901" y="3329605"/>
                </a:moveTo>
                <a:cubicBezTo>
                  <a:pt x="0" y="3212900"/>
                  <a:pt x="10873" y="3272154"/>
                  <a:pt x="28143" y="3082179"/>
                </a:cubicBezTo>
                <a:cubicBezTo>
                  <a:pt x="33040" y="3028308"/>
                  <a:pt x="34696" y="3034699"/>
                  <a:pt x="60416" y="2996118"/>
                </a:cubicBezTo>
                <a:cubicBezTo>
                  <a:pt x="64002" y="2888542"/>
                  <a:pt x="62919" y="2780708"/>
                  <a:pt x="71174" y="2673389"/>
                </a:cubicBezTo>
                <a:cubicBezTo>
                  <a:pt x="83535" y="2512690"/>
                  <a:pt x="106235" y="2630757"/>
                  <a:pt x="81932" y="2533539"/>
                </a:cubicBezTo>
                <a:cubicBezTo>
                  <a:pt x="92238" y="2337714"/>
                  <a:pt x="85061" y="2380978"/>
                  <a:pt x="103447" y="2243083"/>
                </a:cubicBezTo>
                <a:cubicBezTo>
                  <a:pt x="106798" y="2217949"/>
                  <a:pt x="108502" y="2192486"/>
                  <a:pt x="114204" y="2167779"/>
                </a:cubicBezTo>
                <a:cubicBezTo>
                  <a:pt x="119304" y="2145681"/>
                  <a:pt x="128548" y="2124749"/>
                  <a:pt x="135720" y="2103234"/>
                </a:cubicBezTo>
                <a:lnTo>
                  <a:pt x="146477" y="2070961"/>
                </a:lnTo>
                <a:cubicBezTo>
                  <a:pt x="150063" y="2060203"/>
                  <a:pt x="155371" y="2049873"/>
                  <a:pt x="157235" y="2038688"/>
                </a:cubicBezTo>
                <a:cubicBezTo>
                  <a:pt x="162028" y="2009929"/>
                  <a:pt x="171235" y="1950413"/>
                  <a:pt x="178750" y="1920354"/>
                </a:cubicBezTo>
                <a:cubicBezTo>
                  <a:pt x="181500" y="1909353"/>
                  <a:pt x="186393" y="1898984"/>
                  <a:pt x="189508" y="1888081"/>
                </a:cubicBezTo>
                <a:cubicBezTo>
                  <a:pt x="193570" y="1873865"/>
                  <a:pt x="196376" y="1859314"/>
                  <a:pt x="200266" y="1845050"/>
                </a:cubicBezTo>
                <a:cubicBezTo>
                  <a:pt x="207135" y="1819864"/>
                  <a:pt x="214609" y="1794847"/>
                  <a:pt x="221781" y="1769746"/>
                </a:cubicBezTo>
                <a:cubicBezTo>
                  <a:pt x="225367" y="1658584"/>
                  <a:pt x="222763" y="1547049"/>
                  <a:pt x="232539" y="1436259"/>
                </a:cubicBezTo>
                <a:cubicBezTo>
                  <a:pt x="233675" y="1423380"/>
                  <a:pt x="248272" y="1415550"/>
                  <a:pt x="254054" y="1403986"/>
                </a:cubicBezTo>
                <a:cubicBezTo>
                  <a:pt x="259125" y="1393844"/>
                  <a:pt x="260345" y="1382136"/>
                  <a:pt x="264812" y="1371714"/>
                </a:cubicBezTo>
                <a:cubicBezTo>
                  <a:pt x="271129" y="1356974"/>
                  <a:pt x="279155" y="1343027"/>
                  <a:pt x="286327" y="1328683"/>
                </a:cubicBezTo>
                <a:cubicBezTo>
                  <a:pt x="289913" y="1178076"/>
                  <a:pt x="287280" y="1027192"/>
                  <a:pt x="297084" y="876862"/>
                </a:cubicBezTo>
                <a:cubicBezTo>
                  <a:pt x="298128" y="860859"/>
                  <a:pt x="309279" y="846881"/>
                  <a:pt x="318600" y="833831"/>
                </a:cubicBezTo>
                <a:cubicBezTo>
                  <a:pt x="327443" y="821451"/>
                  <a:pt x="340115" y="812316"/>
                  <a:pt x="350873" y="801558"/>
                </a:cubicBezTo>
                <a:cubicBezTo>
                  <a:pt x="354459" y="733426"/>
                  <a:pt x="355453" y="665109"/>
                  <a:pt x="361630" y="597163"/>
                </a:cubicBezTo>
                <a:cubicBezTo>
                  <a:pt x="362657" y="585870"/>
                  <a:pt x="367317" y="575032"/>
                  <a:pt x="372388" y="564890"/>
                </a:cubicBezTo>
                <a:cubicBezTo>
                  <a:pt x="378170" y="553326"/>
                  <a:pt x="386731" y="543375"/>
                  <a:pt x="393903" y="532617"/>
                </a:cubicBezTo>
                <a:cubicBezTo>
                  <a:pt x="397489" y="514688"/>
                  <a:pt x="399850" y="496469"/>
                  <a:pt x="404661" y="478829"/>
                </a:cubicBezTo>
                <a:cubicBezTo>
                  <a:pt x="410628" y="456949"/>
                  <a:pt x="426176" y="414283"/>
                  <a:pt x="426176" y="414283"/>
                </a:cubicBezTo>
                <a:cubicBezTo>
                  <a:pt x="435493" y="339751"/>
                  <a:pt x="433610" y="337804"/>
                  <a:pt x="447692" y="274434"/>
                </a:cubicBezTo>
                <a:cubicBezTo>
                  <a:pt x="450899" y="260001"/>
                  <a:pt x="451837" y="244627"/>
                  <a:pt x="458449" y="231403"/>
                </a:cubicBezTo>
                <a:cubicBezTo>
                  <a:pt x="470013" y="208275"/>
                  <a:pt x="479965" y="181200"/>
                  <a:pt x="501480" y="166857"/>
                </a:cubicBezTo>
                <a:cubicBezTo>
                  <a:pt x="522655" y="152740"/>
                  <a:pt x="539937" y="144267"/>
                  <a:pt x="555268" y="123826"/>
                </a:cubicBezTo>
                <a:cubicBezTo>
                  <a:pt x="559630" y="118010"/>
                  <a:pt x="597389" y="51220"/>
                  <a:pt x="619814" y="37765"/>
                </a:cubicBezTo>
                <a:cubicBezTo>
                  <a:pt x="629538" y="31931"/>
                  <a:pt x="641184" y="30123"/>
                  <a:pt x="652087" y="27008"/>
                </a:cubicBezTo>
                <a:cubicBezTo>
                  <a:pt x="746616" y="0"/>
                  <a:pt x="650030" y="31279"/>
                  <a:pt x="727390" y="5492"/>
                </a:cubicBezTo>
                <a:cubicBezTo>
                  <a:pt x="738148" y="9078"/>
                  <a:pt x="750436" y="9659"/>
                  <a:pt x="759663" y="16250"/>
                </a:cubicBezTo>
                <a:cubicBezTo>
                  <a:pt x="776170" y="28040"/>
                  <a:pt x="802694" y="59281"/>
                  <a:pt x="802694" y="59281"/>
                </a:cubicBezTo>
                <a:cubicBezTo>
                  <a:pt x="806280" y="70039"/>
                  <a:pt x="810702" y="80553"/>
                  <a:pt x="813452" y="91554"/>
                </a:cubicBezTo>
                <a:cubicBezTo>
                  <a:pt x="817887" y="109292"/>
                  <a:pt x="816643" y="128697"/>
                  <a:pt x="824209" y="145342"/>
                </a:cubicBezTo>
                <a:cubicBezTo>
                  <a:pt x="834909" y="168883"/>
                  <a:pt x="852896" y="188373"/>
                  <a:pt x="867240" y="209888"/>
                </a:cubicBezTo>
                <a:lnTo>
                  <a:pt x="888755" y="242161"/>
                </a:lnTo>
                <a:lnTo>
                  <a:pt x="910270" y="274434"/>
                </a:lnTo>
                <a:lnTo>
                  <a:pt x="931786" y="306706"/>
                </a:lnTo>
                <a:lnTo>
                  <a:pt x="953301" y="371252"/>
                </a:lnTo>
                <a:lnTo>
                  <a:pt x="964059" y="403525"/>
                </a:lnTo>
                <a:cubicBezTo>
                  <a:pt x="967768" y="433198"/>
                  <a:pt x="968990" y="488690"/>
                  <a:pt x="985574" y="521859"/>
                </a:cubicBezTo>
                <a:cubicBezTo>
                  <a:pt x="991356" y="533423"/>
                  <a:pt x="999917" y="543374"/>
                  <a:pt x="1007089" y="554132"/>
                </a:cubicBezTo>
                <a:cubicBezTo>
                  <a:pt x="1007181" y="554502"/>
                  <a:pt x="1023461" y="624293"/>
                  <a:pt x="1028604" y="629436"/>
                </a:cubicBezTo>
                <a:cubicBezTo>
                  <a:pt x="1033750" y="634582"/>
                  <a:pt x="1103534" y="650857"/>
                  <a:pt x="1103908" y="650951"/>
                </a:cubicBezTo>
                <a:cubicBezTo>
                  <a:pt x="1114666" y="658123"/>
                  <a:pt x="1126085" y="664389"/>
                  <a:pt x="1136181" y="672466"/>
                </a:cubicBezTo>
                <a:cubicBezTo>
                  <a:pt x="1158077" y="689983"/>
                  <a:pt x="1163239" y="702296"/>
                  <a:pt x="1179212" y="726255"/>
                </a:cubicBezTo>
                <a:cubicBezTo>
                  <a:pt x="1199784" y="787975"/>
                  <a:pt x="1175237" y="730367"/>
                  <a:pt x="1222242" y="790801"/>
                </a:cubicBezTo>
                <a:cubicBezTo>
                  <a:pt x="1238117" y="811212"/>
                  <a:pt x="1265273" y="855346"/>
                  <a:pt x="1265273" y="855346"/>
                </a:cubicBezTo>
                <a:cubicBezTo>
                  <a:pt x="1301433" y="963834"/>
                  <a:pt x="1246253" y="795533"/>
                  <a:pt x="1286788" y="930650"/>
                </a:cubicBezTo>
                <a:cubicBezTo>
                  <a:pt x="1293305" y="952373"/>
                  <a:pt x="1295723" y="976326"/>
                  <a:pt x="1308303" y="995196"/>
                </a:cubicBezTo>
                <a:lnTo>
                  <a:pt x="1329819" y="1027469"/>
                </a:lnTo>
                <a:cubicBezTo>
                  <a:pt x="1336991" y="1048984"/>
                  <a:pt x="1338754" y="1073145"/>
                  <a:pt x="1351334" y="1092015"/>
                </a:cubicBezTo>
                <a:cubicBezTo>
                  <a:pt x="1379139" y="1133723"/>
                  <a:pt x="1368760" y="1112022"/>
                  <a:pt x="1383607" y="1156561"/>
                </a:cubicBezTo>
                <a:cubicBezTo>
                  <a:pt x="1390779" y="1199591"/>
                  <a:pt x="1397083" y="1242775"/>
                  <a:pt x="1405122" y="1285652"/>
                </a:cubicBezTo>
                <a:cubicBezTo>
                  <a:pt x="1407847" y="1300184"/>
                  <a:pt x="1410056" y="1315093"/>
                  <a:pt x="1415880" y="1328683"/>
                </a:cubicBezTo>
                <a:cubicBezTo>
                  <a:pt x="1420973" y="1340567"/>
                  <a:pt x="1432144" y="1349141"/>
                  <a:pt x="1437395" y="1360956"/>
                </a:cubicBezTo>
                <a:cubicBezTo>
                  <a:pt x="1446606" y="1381680"/>
                  <a:pt x="1451738" y="1403987"/>
                  <a:pt x="1458910" y="1425502"/>
                </a:cubicBezTo>
                <a:lnTo>
                  <a:pt x="1469668" y="1457775"/>
                </a:lnTo>
                <a:cubicBezTo>
                  <a:pt x="1473254" y="1468533"/>
                  <a:pt x="1474136" y="1480613"/>
                  <a:pt x="1480426" y="1490048"/>
                </a:cubicBezTo>
                <a:cubicBezTo>
                  <a:pt x="1487598" y="1500806"/>
                  <a:pt x="1496690" y="1510506"/>
                  <a:pt x="1501941" y="1522321"/>
                </a:cubicBezTo>
                <a:cubicBezTo>
                  <a:pt x="1511152" y="1543045"/>
                  <a:pt x="1516284" y="1565351"/>
                  <a:pt x="1523456" y="1586866"/>
                </a:cubicBezTo>
                <a:cubicBezTo>
                  <a:pt x="1538891" y="1633169"/>
                  <a:pt x="1531462" y="1608133"/>
                  <a:pt x="1544972" y="1662170"/>
                </a:cubicBezTo>
                <a:cubicBezTo>
                  <a:pt x="1548558" y="1730302"/>
                  <a:pt x="1541236" y="1799896"/>
                  <a:pt x="1555729" y="1866565"/>
                </a:cubicBezTo>
                <a:cubicBezTo>
                  <a:pt x="1560038" y="1886387"/>
                  <a:pt x="1587508" y="1892718"/>
                  <a:pt x="1598760" y="1909596"/>
                </a:cubicBezTo>
                <a:cubicBezTo>
                  <a:pt x="1647416" y="1982581"/>
                  <a:pt x="1623505" y="1955858"/>
                  <a:pt x="1663306" y="1995657"/>
                </a:cubicBezTo>
                <a:cubicBezTo>
                  <a:pt x="1712270" y="2142552"/>
                  <a:pt x="1658855" y="1992446"/>
                  <a:pt x="1706336" y="2103234"/>
                </a:cubicBezTo>
                <a:cubicBezTo>
                  <a:pt x="1710803" y="2113656"/>
                  <a:pt x="1711260" y="2125783"/>
                  <a:pt x="1717094" y="2135506"/>
                </a:cubicBezTo>
                <a:cubicBezTo>
                  <a:pt x="1722312" y="2144203"/>
                  <a:pt x="1732273" y="2149102"/>
                  <a:pt x="1738609" y="2157022"/>
                </a:cubicBezTo>
                <a:cubicBezTo>
                  <a:pt x="1746686" y="2167118"/>
                  <a:pt x="1752047" y="2179199"/>
                  <a:pt x="1760124" y="2189295"/>
                </a:cubicBezTo>
                <a:cubicBezTo>
                  <a:pt x="1766460" y="2197215"/>
                  <a:pt x="1775554" y="2202696"/>
                  <a:pt x="1781640" y="2210810"/>
                </a:cubicBezTo>
                <a:cubicBezTo>
                  <a:pt x="1805166" y="2242177"/>
                  <a:pt x="1827804" y="2269512"/>
                  <a:pt x="1835428" y="2307629"/>
                </a:cubicBezTo>
                <a:cubicBezTo>
                  <a:pt x="1836835" y="2314661"/>
                  <a:pt x="1835428" y="2321972"/>
                  <a:pt x="1835428" y="2329144"/>
                </a:cubicBezTo>
              </a:path>
            </a:pathLst>
          </a:custGeom>
          <a:ln w="38100">
            <a:solidFill>
              <a:srgbClr val="C00000"/>
            </a:solidFill>
          </a:ln>
        </p:spPr>
        <p:style>
          <a:lnRef idx="1">
            <a:schemeClr val="accent1"/>
          </a:lnRef>
          <a:fillRef idx="0">
            <a:schemeClr val="accent1"/>
          </a:fillRef>
          <a:effectRef idx="0">
            <a:schemeClr val="accent1"/>
          </a:effectRef>
          <a:fontRef idx="minor">
            <a:schemeClr val="tx1"/>
          </a:fontRef>
        </p:style>
        <p:txBody>
          <a:bodyPr lIns="71648" tIns="35825" rIns="71648" bIns="35825" rtlCol="0" anchor="ctr"/>
          <a:lstStyle/>
          <a:p>
            <a:pPr algn="ctr"/>
            <a:endParaRPr lang="en-US"/>
          </a:p>
        </p:txBody>
      </p:sp>
      <p:sp>
        <p:nvSpPr>
          <p:cNvPr id="10" name="Freeform 9"/>
          <p:cNvSpPr/>
          <p:nvPr/>
        </p:nvSpPr>
        <p:spPr>
          <a:xfrm>
            <a:off x="6340476" y="2600643"/>
            <a:ext cx="492313" cy="2282128"/>
          </a:xfrm>
          <a:custGeom>
            <a:avLst/>
            <a:gdLst>
              <a:gd name="connsiteX0" fmla="*/ 14144 w 723597"/>
              <a:gd name="connsiteY0" fmla="*/ 50334 h 2922626"/>
              <a:gd name="connsiteX1" fmla="*/ 35659 w 723597"/>
              <a:gd name="connsiteY1" fmla="*/ 190184 h 2922626"/>
              <a:gd name="connsiteX2" fmla="*/ 57174 w 723597"/>
              <a:gd name="connsiteY2" fmla="*/ 254730 h 2922626"/>
              <a:gd name="connsiteX3" fmla="*/ 67932 w 723597"/>
              <a:gd name="connsiteY3" fmla="*/ 287003 h 2922626"/>
              <a:gd name="connsiteX4" fmla="*/ 78690 w 723597"/>
              <a:gd name="connsiteY4" fmla="*/ 319276 h 2922626"/>
              <a:gd name="connsiteX5" fmla="*/ 89447 w 723597"/>
              <a:gd name="connsiteY5" fmla="*/ 534429 h 2922626"/>
              <a:gd name="connsiteX6" fmla="*/ 100205 w 723597"/>
              <a:gd name="connsiteY6" fmla="*/ 609732 h 2922626"/>
              <a:gd name="connsiteX7" fmla="*/ 121720 w 723597"/>
              <a:gd name="connsiteY7" fmla="*/ 674278 h 2922626"/>
              <a:gd name="connsiteX8" fmla="*/ 153993 w 723597"/>
              <a:gd name="connsiteY8" fmla="*/ 824885 h 2922626"/>
              <a:gd name="connsiteX9" fmla="*/ 153993 w 723597"/>
              <a:gd name="connsiteY9" fmla="*/ 824885 h 2922626"/>
              <a:gd name="connsiteX10" fmla="*/ 164751 w 723597"/>
              <a:gd name="connsiteY10" fmla="*/ 889431 h 2922626"/>
              <a:gd name="connsiteX11" fmla="*/ 186266 w 723597"/>
              <a:gd name="connsiteY11" fmla="*/ 953977 h 2922626"/>
              <a:gd name="connsiteX12" fmla="*/ 207781 w 723597"/>
              <a:gd name="connsiteY12" fmla="*/ 1093826 h 2922626"/>
              <a:gd name="connsiteX13" fmla="*/ 229297 w 723597"/>
              <a:gd name="connsiteY13" fmla="*/ 1126099 h 2922626"/>
              <a:gd name="connsiteX14" fmla="*/ 250812 w 723597"/>
              <a:gd name="connsiteY14" fmla="*/ 1190645 h 2922626"/>
              <a:gd name="connsiteX15" fmla="*/ 261570 w 723597"/>
              <a:gd name="connsiteY15" fmla="*/ 1222918 h 2922626"/>
              <a:gd name="connsiteX16" fmla="*/ 283085 w 723597"/>
              <a:gd name="connsiteY16" fmla="*/ 1255191 h 2922626"/>
              <a:gd name="connsiteX17" fmla="*/ 315358 w 723597"/>
              <a:gd name="connsiteY17" fmla="*/ 1362767 h 2922626"/>
              <a:gd name="connsiteX18" fmla="*/ 347631 w 723597"/>
              <a:gd name="connsiteY18" fmla="*/ 1470344 h 2922626"/>
              <a:gd name="connsiteX19" fmla="*/ 358388 w 723597"/>
              <a:gd name="connsiteY19" fmla="*/ 1577920 h 2922626"/>
              <a:gd name="connsiteX20" fmla="*/ 369146 w 723597"/>
              <a:gd name="connsiteY20" fmla="*/ 1620951 h 2922626"/>
              <a:gd name="connsiteX21" fmla="*/ 379904 w 723597"/>
              <a:gd name="connsiteY21" fmla="*/ 1685497 h 2922626"/>
              <a:gd name="connsiteX22" fmla="*/ 390661 w 723597"/>
              <a:gd name="connsiteY22" fmla="*/ 1793073 h 2922626"/>
              <a:gd name="connsiteX23" fmla="*/ 412177 w 723597"/>
              <a:gd name="connsiteY23" fmla="*/ 1857619 h 2922626"/>
              <a:gd name="connsiteX24" fmla="*/ 433692 w 723597"/>
              <a:gd name="connsiteY24" fmla="*/ 1922165 h 2922626"/>
              <a:gd name="connsiteX25" fmla="*/ 444450 w 723597"/>
              <a:gd name="connsiteY25" fmla="*/ 1954438 h 2922626"/>
              <a:gd name="connsiteX26" fmla="*/ 465965 w 723597"/>
              <a:gd name="connsiteY26" fmla="*/ 1986711 h 2922626"/>
              <a:gd name="connsiteX27" fmla="*/ 487480 w 723597"/>
              <a:gd name="connsiteY27" fmla="*/ 2051257 h 2922626"/>
              <a:gd name="connsiteX28" fmla="*/ 498238 w 723597"/>
              <a:gd name="connsiteY28" fmla="*/ 2244894 h 2922626"/>
              <a:gd name="connsiteX29" fmla="*/ 508995 w 723597"/>
              <a:gd name="connsiteY29" fmla="*/ 2298683 h 2922626"/>
              <a:gd name="connsiteX30" fmla="*/ 530511 w 723597"/>
              <a:gd name="connsiteY30" fmla="*/ 2320198 h 2922626"/>
              <a:gd name="connsiteX31" fmla="*/ 562784 w 723597"/>
              <a:gd name="connsiteY31" fmla="*/ 2373986 h 2922626"/>
              <a:gd name="connsiteX32" fmla="*/ 584299 w 723597"/>
              <a:gd name="connsiteY32" fmla="*/ 2460047 h 2922626"/>
              <a:gd name="connsiteX33" fmla="*/ 616572 w 723597"/>
              <a:gd name="connsiteY33" fmla="*/ 2524593 h 2922626"/>
              <a:gd name="connsiteX34" fmla="*/ 627330 w 723597"/>
              <a:gd name="connsiteY34" fmla="*/ 2556866 h 2922626"/>
              <a:gd name="connsiteX35" fmla="*/ 648845 w 723597"/>
              <a:gd name="connsiteY35" fmla="*/ 2750504 h 2922626"/>
              <a:gd name="connsiteX36" fmla="*/ 670360 w 723597"/>
              <a:gd name="connsiteY36" fmla="*/ 2782777 h 2922626"/>
              <a:gd name="connsiteX37" fmla="*/ 702633 w 723597"/>
              <a:gd name="connsiteY37" fmla="*/ 2793534 h 2922626"/>
              <a:gd name="connsiteX38" fmla="*/ 713391 w 723597"/>
              <a:gd name="connsiteY38" fmla="*/ 2922626 h 2922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723597" h="2922626">
                <a:moveTo>
                  <a:pt x="14144" y="50334"/>
                </a:moveTo>
                <a:cubicBezTo>
                  <a:pt x="43777" y="139238"/>
                  <a:pt x="0" y="0"/>
                  <a:pt x="35659" y="190184"/>
                </a:cubicBezTo>
                <a:cubicBezTo>
                  <a:pt x="39838" y="212475"/>
                  <a:pt x="50002" y="233215"/>
                  <a:pt x="57174" y="254730"/>
                </a:cubicBezTo>
                <a:lnTo>
                  <a:pt x="67932" y="287003"/>
                </a:lnTo>
                <a:lnTo>
                  <a:pt x="78690" y="319276"/>
                </a:lnTo>
                <a:cubicBezTo>
                  <a:pt x="82276" y="390994"/>
                  <a:pt x="84143" y="462818"/>
                  <a:pt x="89447" y="534429"/>
                </a:cubicBezTo>
                <a:cubicBezTo>
                  <a:pt x="91320" y="559716"/>
                  <a:pt x="94503" y="585025"/>
                  <a:pt x="100205" y="609732"/>
                </a:cubicBezTo>
                <a:cubicBezTo>
                  <a:pt x="105305" y="631830"/>
                  <a:pt x="121720" y="674278"/>
                  <a:pt x="121720" y="674278"/>
                </a:cubicBezTo>
                <a:cubicBezTo>
                  <a:pt x="135291" y="782843"/>
                  <a:pt x="123336" y="732912"/>
                  <a:pt x="153993" y="824885"/>
                </a:cubicBezTo>
                <a:lnTo>
                  <a:pt x="153993" y="824885"/>
                </a:lnTo>
                <a:cubicBezTo>
                  <a:pt x="157579" y="846400"/>
                  <a:pt x="159461" y="868270"/>
                  <a:pt x="164751" y="889431"/>
                </a:cubicBezTo>
                <a:cubicBezTo>
                  <a:pt x="170251" y="911433"/>
                  <a:pt x="186266" y="953977"/>
                  <a:pt x="186266" y="953977"/>
                </a:cubicBezTo>
                <a:cubicBezTo>
                  <a:pt x="189350" y="984817"/>
                  <a:pt x="188398" y="1055061"/>
                  <a:pt x="207781" y="1093826"/>
                </a:cubicBezTo>
                <a:cubicBezTo>
                  <a:pt x="213563" y="1105390"/>
                  <a:pt x="222125" y="1115341"/>
                  <a:pt x="229297" y="1126099"/>
                </a:cubicBezTo>
                <a:lnTo>
                  <a:pt x="250812" y="1190645"/>
                </a:lnTo>
                <a:cubicBezTo>
                  <a:pt x="254398" y="1201403"/>
                  <a:pt x="255280" y="1213483"/>
                  <a:pt x="261570" y="1222918"/>
                </a:cubicBezTo>
                <a:lnTo>
                  <a:pt x="283085" y="1255191"/>
                </a:lnTo>
                <a:cubicBezTo>
                  <a:pt x="294309" y="1288863"/>
                  <a:pt x="308856" y="1327006"/>
                  <a:pt x="315358" y="1362767"/>
                </a:cubicBezTo>
                <a:cubicBezTo>
                  <a:pt x="332664" y="1457951"/>
                  <a:pt x="309643" y="1413363"/>
                  <a:pt x="347631" y="1470344"/>
                </a:cubicBezTo>
                <a:cubicBezTo>
                  <a:pt x="351217" y="1506203"/>
                  <a:pt x="353292" y="1542245"/>
                  <a:pt x="358388" y="1577920"/>
                </a:cubicBezTo>
                <a:cubicBezTo>
                  <a:pt x="360479" y="1592557"/>
                  <a:pt x="366246" y="1606453"/>
                  <a:pt x="369146" y="1620951"/>
                </a:cubicBezTo>
                <a:cubicBezTo>
                  <a:pt x="373424" y="1642340"/>
                  <a:pt x="377199" y="1663853"/>
                  <a:pt x="379904" y="1685497"/>
                </a:cubicBezTo>
                <a:cubicBezTo>
                  <a:pt x="384374" y="1721256"/>
                  <a:pt x="384020" y="1757653"/>
                  <a:pt x="390661" y="1793073"/>
                </a:cubicBezTo>
                <a:cubicBezTo>
                  <a:pt x="394841" y="1815364"/>
                  <a:pt x="405005" y="1836104"/>
                  <a:pt x="412177" y="1857619"/>
                </a:cubicBezTo>
                <a:lnTo>
                  <a:pt x="433692" y="1922165"/>
                </a:lnTo>
                <a:cubicBezTo>
                  <a:pt x="437278" y="1932923"/>
                  <a:pt x="438160" y="1945003"/>
                  <a:pt x="444450" y="1954438"/>
                </a:cubicBezTo>
                <a:lnTo>
                  <a:pt x="465965" y="1986711"/>
                </a:lnTo>
                <a:cubicBezTo>
                  <a:pt x="473137" y="2008226"/>
                  <a:pt x="486222" y="2028613"/>
                  <a:pt x="487480" y="2051257"/>
                </a:cubicBezTo>
                <a:cubicBezTo>
                  <a:pt x="491066" y="2115803"/>
                  <a:pt x="492638" y="2180492"/>
                  <a:pt x="498238" y="2244894"/>
                </a:cubicBezTo>
                <a:cubicBezTo>
                  <a:pt x="499822" y="2263110"/>
                  <a:pt x="501792" y="2281877"/>
                  <a:pt x="508995" y="2298683"/>
                </a:cubicBezTo>
                <a:cubicBezTo>
                  <a:pt x="512990" y="2308005"/>
                  <a:pt x="523339" y="2313026"/>
                  <a:pt x="530511" y="2320198"/>
                </a:cubicBezTo>
                <a:cubicBezTo>
                  <a:pt x="560984" y="2411622"/>
                  <a:pt x="518484" y="2300153"/>
                  <a:pt x="562784" y="2373986"/>
                </a:cubicBezTo>
                <a:cubicBezTo>
                  <a:pt x="573321" y="2391547"/>
                  <a:pt x="580995" y="2446832"/>
                  <a:pt x="584299" y="2460047"/>
                </a:cubicBezTo>
                <a:cubicBezTo>
                  <a:pt x="597819" y="2514125"/>
                  <a:pt x="590280" y="2472008"/>
                  <a:pt x="616572" y="2524593"/>
                </a:cubicBezTo>
                <a:cubicBezTo>
                  <a:pt x="621643" y="2534735"/>
                  <a:pt x="623744" y="2546108"/>
                  <a:pt x="627330" y="2556866"/>
                </a:cubicBezTo>
                <a:cubicBezTo>
                  <a:pt x="628117" y="2566306"/>
                  <a:pt x="636940" y="2714788"/>
                  <a:pt x="648845" y="2750504"/>
                </a:cubicBezTo>
                <a:cubicBezTo>
                  <a:pt x="652934" y="2762770"/>
                  <a:pt x="660264" y="2774700"/>
                  <a:pt x="670360" y="2782777"/>
                </a:cubicBezTo>
                <a:cubicBezTo>
                  <a:pt x="679215" y="2789861"/>
                  <a:pt x="691875" y="2789948"/>
                  <a:pt x="702633" y="2793534"/>
                </a:cubicBezTo>
                <a:cubicBezTo>
                  <a:pt x="723597" y="2856424"/>
                  <a:pt x="713391" y="2814467"/>
                  <a:pt x="713391" y="2922626"/>
                </a:cubicBezTo>
              </a:path>
            </a:pathLst>
          </a:custGeom>
          <a:ln w="38100">
            <a:solidFill>
              <a:srgbClr val="C00000"/>
            </a:solidFill>
          </a:ln>
        </p:spPr>
        <p:style>
          <a:lnRef idx="1">
            <a:schemeClr val="accent1"/>
          </a:lnRef>
          <a:fillRef idx="0">
            <a:schemeClr val="accent1"/>
          </a:fillRef>
          <a:effectRef idx="0">
            <a:schemeClr val="accent1"/>
          </a:effectRef>
          <a:fontRef idx="minor">
            <a:schemeClr val="tx1"/>
          </a:fontRef>
        </p:style>
        <p:txBody>
          <a:bodyPr lIns="71648" tIns="35825" rIns="71648" bIns="35825" rtlCol="0" anchor="ctr"/>
          <a:lstStyle/>
          <a:p>
            <a:pPr algn="ctr"/>
            <a:endParaRPr lang="en-US"/>
          </a:p>
        </p:txBody>
      </p:sp>
      <p:pic>
        <p:nvPicPr>
          <p:cNvPr id="11" name="Picture 2"/>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05113" y="303860"/>
            <a:ext cx="2365937" cy="2919818"/>
          </a:xfrm>
          <a:prstGeom prst="rect">
            <a:avLst/>
          </a:prstGeom>
          <a:noFill/>
          <a:ln w="9525">
            <a:noFill/>
            <a:miter lim="800000"/>
            <a:headEnd/>
            <a:tailEnd/>
          </a:ln>
          <a:effectLst/>
        </p:spPr>
      </p:pic>
      <p:sp>
        <p:nvSpPr>
          <p:cNvPr id="12" name="TextBox 11"/>
          <p:cNvSpPr txBox="1"/>
          <p:nvPr/>
        </p:nvSpPr>
        <p:spPr>
          <a:xfrm>
            <a:off x="6342000" y="1798180"/>
            <a:ext cx="2511175" cy="811013"/>
          </a:xfrm>
          <a:prstGeom prst="rect">
            <a:avLst/>
          </a:prstGeom>
          <a:noFill/>
          <a:ln>
            <a:noFill/>
          </a:ln>
        </p:spPr>
        <p:txBody>
          <a:bodyPr wrap="square" lIns="71648" tIns="35825" rIns="71648" bIns="35825" rtlCol="0">
            <a:spAutoFit/>
          </a:bodyPr>
          <a:lstStyle/>
          <a:p>
            <a:r>
              <a:rPr lang="en-US" sz="1600" dirty="0"/>
              <a:t>Secured drapery with High Energy Absorption </a:t>
            </a:r>
            <a:r>
              <a:rPr lang="en-US" sz="1600" dirty="0" smtClean="0"/>
              <a:t>Panel </a:t>
            </a:r>
            <a:r>
              <a:rPr lang="en-US" sz="1600" dirty="0"/>
              <a:t>and Anchors </a:t>
            </a:r>
          </a:p>
        </p:txBody>
      </p:sp>
      <p:sp>
        <p:nvSpPr>
          <p:cNvPr id="13" name="Rectangular Callout 12"/>
          <p:cNvSpPr/>
          <p:nvPr/>
        </p:nvSpPr>
        <p:spPr>
          <a:xfrm flipH="1">
            <a:off x="723412" y="303858"/>
            <a:ext cx="2347637" cy="2919818"/>
          </a:xfrm>
          <a:prstGeom prst="wedgeRectCallout">
            <a:avLst>
              <a:gd name="adj1" fmla="val -129715"/>
              <a:gd name="adj2" fmla="val 20198"/>
            </a:avLst>
          </a:prstGeom>
          <a:noFill/>
          <a:ln w="38100">
            <a:solidFill>
              <a:srgbClr val="C00000"/>
            </a:solidFill>
          </a:ln>
        </p:spPr>
        <p:style>
          <a:lnRef idx="1">
            <a:schemeClr val="accent1"/>
          </a:lnRef>
          <a:fillRef idx="3">
            <a:schemeClr val="accent1"/>
          </a:fillRef>
          <a:effectRef idx="2">
            <a:schemeClr val="accent1"/>
          </a:effectRef>
          <a:fontRef idx="minor">
            <a:schemeClr val="lt1"/>
          </a:fontRef>
        </p:style>
        <p:txBody>
          <a:bodyPr lIns="81715" tIns="40858" rIns="81715" bIns="40858" anchor="ctr"/>
          <a:lstStyle/>
          <a:p>
            <a:pPr>
              <a:defRPr/>
            </a:pPr>
            <a:endParaRPr lang="en-US"/>
          </a:p>
        </p:txBody>
      </p:sp>
      <p:sp>
        <p:nvSpPr>
          <p:cNvPr id="14" name="TextBox 13"/>
          <p:cNvSpPr txBox="1"/>
          <p:nvPr/>
        </p:nvSpPr>
        <p:spPr>
          <a:xfrm>
            <a:off x="6342000" y="629721"/>
            <a:ext cx="2141001" cy="1303456"/>
          </a:xfrm>
          <a:prstGeom prst="rect">
            <a:avLst/>
          </a:prstGeom>
          <a:noFill/>
          <a:ln>
            <a:noFill/>
          </a:ln>
        </p:spPr>
        <p:txBody>
          <a:bodyPr wrap="square" lIns="71648" tIns="35825" rIns="71648" bIns="35825" rtlCol="0">
            <a:spAutoFit/>
          </a:bodyPr>
          <a:lstStyle/>
          <a:p>
            <a:r>
              <a:rPr lang="en-US" sz="1600" b="1" dirty="0" smtClean="0"/>
              <a:t>Pilot project</a:t>
            </a:r>
          </a:p>
          <a:p>
            <a:endParaRPr lang="en-US" sz="1600" b="1" dirty="0"/>
          </a:p>
          <a:p>
            <a:r>
              <a:rPr lang="en-US" sz="1600" b="1" dirty="0" smtClean="0"/>
              <a:t>Construction</a:t>
            </a:r>
          </a:p>
          <a:p>
            <a:r>
              <a:rPr lang="en-US" sz="1600" dirty="0" smtClean="0"/>
              <a:t>Start: 	June 2011</a:t>
            </a:r>
            <a:endParaRPr lang="en-US" sz="1600" dirty="0"/>
          </a:p>
          <a:p>
            <a:r>
              <a:rPr lang="en-US" sz="1600" dirty="0" smtClean="0"/>
              <a:t>End: 	May </a:t>
            </a:r>
            <a:r>
              <a:rPr lang="en-US" sz="1600" dirty="0"/>
              <a:t>2012</a:t>
            </a:r>
          </a:p>
        </p:txBody>
      </p:sp>
      <p:sp>
        <p:nvSpPr>
          <p:cNvPr id="17" name="TextBox 16"/>
          <p:cNvSpPr txBox="1"/>
          <p:nvPr/>
        </p:nvSpPr>
        <p:spPr>
          <a:xfrm>
            <a:off x="4574049" y="1"/>
            <a:ext cx="5583939" cy="657125"/>
          </a:xfrm>
          <a:prstGeom prst="rect">
            <a:avLst/>
          </a:prstGeom>
          <a:noFill/>
        </p:spPr>
        <p:txBody>
          <a:bodyPr wrap="square" lIns="71648" tIns="35825" rIns="71648" bIns="35825" rtlCol="0">
            <a:spAutoFit/>
          </a:bodyPr>
          <a:lstStyle/>
          <a:p>
            <a:r>
              <a:rPr lang="en-US" sz="1900" b="1" i="1" dirty="0" smtClean="0">
                <a:solidFill>
                  <a:srgbClr val="00B050"/>
                </a:solidFill>
                <a:latin typeface="Times New Roman" pitchFamily="18" charset="0"/>
                <a:cs typeface="Times New Roman" pitchFamily="18" charset="0"/>
              </a:rPr>
              <a:t>Success from the past helped us to get the repeated order …   </a:t>
            </a:r>
            <a:endParaRPr lang="en-US" sz="1900" b="1" i="1" dirty="0">
              <a:solidFill>
                <a:srgbClr val="00B050"/>
              </a:solidFill>
              <a:latin typeface="Times New Roman" pitchFamily="18" charset="0"/>
              <a:cs typeface="Times New Roman" pitchFamily="18" charset="0"/>
            </a:endParaRPr>
          </a:p>
        </p:txBody>
      </p:sp>
    </p:spTree>
    <p:extLst>
      <p:ext uri="{BB962C8B-B14F-4D97-AF65-F5344CB8AC3E}">
        <p14:creationId xmlns:p14="http://schemas.microsoft.com/office/powerpoint/2010/main" val="3900544421"/>
      </p:ext>
    </p:ext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F978DE44-342D-4E2C-ADD3-36DB2C90AEA2}" type="slidenum">
              <a:rPr lang="it-IT" smtClean="0"/>
              <a:pPr/>
              <a:t>118</a:t>
            </a:fld>
            <a:endParaRPr lang="it-IT"/>
          </a:p>
        </p:txBody>
      </p:sp>
      <p:sp>
        <p:nvSpPr>
          <p:cNvPr id="5" name="Text Placeholder 4"/>
          <p:cNvSpPr>
            <a:spLocks noGrp="1"/>
          </p:cNvSpPr>
          <p:nvPr>
            <p:ph type="body" sz="half" idx="2"/>
          </p:nvPr>
        </p:nvSpPr>
        <p:spPr/>
        <p:txBody>
          <a:bodyPr/>
          <a:lstStyle/>
          <a:p>
            <a:endParaRPr lang="en-GB" dirty="0"/>
          </a:p>
        </p:txBody>
      </p:sp>
      <p:sp>
        <p:nvSpPr>
          <p:cNvPr id="10" name="Rounded Rectangle 9"/>
          <p:cNvSpPr/>
          <p:nvPr/>
        </p:nvSpPr>
        <p:spPr>
          <a:xfrm>
            <a:off x="4489964" y="961899"/>
            <a:ext cx="4148557" cy="440890"/>
          </a:xfrm>
          <a:prstGeom prst="roundRect">
            <a:avLst/>
          </a:prstGeom>
          <a:solidFill>
            <a:srgbClr val="EE7A19"/>
          </a:solidFill>
          <a:ln>
            <a:noFill/>
          </a:ln>
        </p:spPr>
        <p:style>
          <a:lnRef idx="2">
            <a:schemeClr val="accent1">
              <a:shade val="50000"/>
            </a:schemeClr>
          </a:lnRef>
          <a:fillRef idx="1">
            <a:schemeClr val="accent1"/>
          </a:fillRef>
          <a:effectRef idx="0">
            <a:schemeClr val="accent1"/>
          </a:effectRef>
          <a:fontRef idx="minor">
            <a:schemeClr val="lt1"/>
          </a:fontRef>
        </p:style>
        <p:txBody>
          <a:bodyPr lIns="71652" tIns="35826" rIns="71652" bIns="35826" rtlCol="0" anchor="t" anchorCtr="0"/>
          <a:lstStyle/>
          <a:p>
            <a:pPr algn="ctr"/>
            <a:r>
              <a:rPr lang="en-GB" sz="2200" b="1" dirty="0" smtClean="0"/>
              <a:t>Material conformance testing</a:t>
            </a:r>
            <a:endParaRPr lang="en-GB" sz="2200" b="1" dirty="0"/>
          </a:p>
        </p:txBody>
      </p:sp>
      <p:pic>
        <p:nvPicPr>
          <p:cNvPr id="11" name="Picture 5"/>
          <p:cNvPicPr>
            <a:picLocks noChangeAspect="1" noChangeArrowheads="1"/>
          </p:cNvPicPr>
          <p:nvPr/>
        </p:nvPicPr>
        <p:blipFill>
          <a:blip r:embed="rId3"/>
          <a:srcRect/>
          <a:stretch>
            <a:fillRect/>
          </a:stretch>
        </p:blipFill>
        <p:spPr bwMode="auto">
          <a:xfrm>
            <a:off x="556109" y="882973"/>
            <a:ext cx="2902500" cy="3816772"/>
          </a:xfrm>
          <a:prstGeom prst="rect">
            <a:avLst/>
          </a:prstGeom>
          <a:noFill/>
          <a:ln w="9525">
            <a:solidFill>
              <a:schemeClr val="tx2"/>
            </a:solidFill>
            <a:miter lim="800000"/>
            <a:headEnd/>
            <a:tailEnd/>
          </a:ln>
          <a:effectLst/>
        </p:spPr>
      </p:pic>
      <p:pic>
        <p:nvPicPr>
          <p:cNvPr id="12" name="Picture 6"/>
          <p:cNvPicPr>
            <a:picLocks noChangeAspect="1" noChangeArrowheads="1"/>
          </p:cNvPicPr>
          <p:nvPr/>
        </p:nvPicPr>
        <p:blipFill>
          <a:blip r:embed="rId4"/>
          <a:srcRect/>
          <a:stretch>
            <a:fillRect/>
          </a:stretch>
        </p:blipFill>
        <p:spPr bwMode="auto">
          <a:xfrm>
            <a:off x="3073491" y="1500433"/>
            <a:ext cx="2621489" cy="3199310"/>
          </a:xfrm>
          <a:prstGeom prst="rect">
            <a:avLst/>
          </a:prstGeom>
          <a:noFill/>
          <a:ln w="9525">
            <a:solidFill>
              <a:schemeClr val="tx2"/>
            </a:solidFill>
            <a:miter lim="800000"/>
            <a:headEnd/>
            <a:tailEnd/>
          </a:ln>
          <a:effectLst/>
        </p:spPr>
      </p:pic>
      <p:sp>
        <p:nvSpPr>
          <p:cNvPr id="6" name="TextBox 5"/>
          <p:cNvSpPr txBox="1"/>
          <p:nvPr/>
        </p:nvSpPr>
        <p:spPr>
          <a:xfrm>
            <a:off x="5992086" y="1582651"/>
            <a:ext cx="2646436" cy="2634592"/>
          </a:xfrm>
          <a:prstGeom prst="rect">
            <a:avLst/>
          </a:prstGeom>
          <a:noFill/>
        </p:spPr>
        <p:txBody>
          <a:bodyPr wrap="square" lIns="71652" tIns="35826" rIns="71652" bIns="35826" rtlCol="0">
            <a:spAutoFit/>
          </a:bodyPr>
          <a:lstStyle/>
          <a:p>
            <a:pPr>
              <a:spcAft>
                <a:spcPts val="940"/>
              </a:spcAft>
            </a:pPr>
            <a:r>
              <a:rPr lang="en-GB" sz="1600" dirty="0" smtClean="0"/>
              <a:t>Benefits</a:t>
            </a:r>
          </a:p>
          <a:p>
            <a:pPr marL="223914" indent="-223914">
              <a:spcAft>
                <a:spcPts val="940"/>
              </a:spcAft>
              <a:buFont typeface="Arial" panose="020B0604020202020204" pitchFamily="34" charset="0"/>
              <a:buChar char="•"/>
            </a:pPr>
            <a:r>
              <a:rPr lang="en-GB" sz="1600" dirty="0" smtClean="0"/>
              <a:t>Education of institutes in testing methodologies</a:t>
            </a:r>
          </a:p>
          <a:p>
            <a:pPr marL="223914" indent="-223914">
              <a:spcAft>
                <a:spcPts val="940"/>
              </a:spcAft>
              <a:buFont typeface="Arial" panose="020B0604020202020204" pitchFamily="34" charset="0"/>
              <a:buChar char="•"/>
            </a:pPr>
            <a:r>
              <a:rPr lang="en-GB" sz="1600" dirty="0" smtClean="0"/>
              <a:t>International standards exist, but not in use locally</a:t>
            </a:r>
            <a:endParaRPr lang="en-GB" dirty="0"/>
          </a:p>
          <a:p>
            <a:pPr marL="223914" indent="-223914">
              <a:spcAft>
                <a:spcPts val="940"/>
              </a:spcAft>
              <a:buFont typeface="Arial" panose="020B0604020202020204" pitchFamily="34" charset="0"/>
              <a:buChar char="•"/>
            </a:pPr>
            <a:r>
              <a:rPr lang="en-GB" sz="1600" dirty="0" smtClean="0"/>
              <a:t>Mentality of quality in these high risk installations</a:t>
            </a:r>
            <a:endParaRPr lang="en-GB" sz="1600" dirty="0"/>
          </a:p>
        </p:txBody>
      </p:sp>
      <p:sp>
        <p:nvSpPr>
          <p:cNvPr id="13" name="TextBox 12"/>
          <p:cNvSpPr txBox="1"/>
          <p:nvPr/>
        </p:nvSpPr>
        <p:spPr>
          <a:xfrm>
            <a:off x="753564" y="223838"/>
            <a:ext cx="3808125" cy="549403"/>
          </a:xfrm>
          <a:prstGeom prst="rect">
            <a:avLst/>
          </a:prstGeom>
          <a:noFill/>
        </p:spPr>
        <p:txBody>
          <a:bodyPr wrap="square" lIns="71648" tIns="35825" rIns="71648" bIns="35825" rtlCol="0">
            <a:spAutoFit/>
          </a:bodyPr>
          <a:lstStyle/>
          <a:p>
            <a:r>
              <a:rPr lang="en-US" sz="3100" b="1" i="1" dirty="0" smtClean="0">
                <a:solidFill>
                  <a:srgbClr val="002060"/>
                </a:solidFill>
                <a:latin typeface="Angsana New" pitchFamily="18" charset="-34"/>
                <a:cs typeface="Angsana New" pitchFamily="18" charset="-34"/>
              </a:rPr>
              <a:t>To ensure the quality …</a:t>
            </a:r>
            <a:endParaRPr lang="en-US" sz="3100" b="1" i="1" dirty="0">
              <a:solidFill>
                <a:srgbClr val="002060"/>
              </a:solidFill>
              <a:latin typeface="Angsana New" pitchFamily="18" charset="-34"/>
              <a:cs typeface="Angsana New" pitchFamily="18" charset="-34"/>
            </a:endParaRPr>
          </a:p>
        </p:txBody>
      </p:sp>
    </p:spTree>
    <p:extLst>
      <p:ext uri="{BB962C8B-B14F-4D97-AF65-F5344CB8AC3E}">
        <p14:creationId xmlns:p14="http://schemas.microsoft.com/office/powerpoint/2010/main" val="1706899187"/>
      </p:ext>
    </p:extLst>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F978DE44-342D-4E2C-ADD3-36DB2C90AEA2}" type="slidenum">
              <a:rPr lang="it-IT" smtClean="0"/>
              <a:pPr/>
              <a:t>119</a:t>
            </a:fld>
            <a:endParaRPr lang="it-IT"/>
          </a:p>
        </p:txBody>
      </p:sp>
      <p:sp>
        <p:nvSpPr>
          <p:cNvPr id="4" name="Picture Placeholder 3"/>
          <p:cNvSpPr>
            <a:spLocks noGrp="1"/>
          </p:cNvSpPr>
          <p:nvPr>
            <p:ph type="pic" idx="1"/>
          </p:nvPr>
        </p:nvSpPr>
        <p:spPr/>
      </p:sp>
      <p:sp>
        <p:nvSpPr>
          <p:cNvPr id="5" name="Text Placeholder 4"/>
          <p:cNvSpPr>
            <a:spLocks noGrp="1"/>
          </p:cNvSpPr>
          <p:nvPr>
            <p:ph type="body" sz="half" idx="2"/>
          </p:nvPr>
        </p:nvSpPr>
        <p:spPr/>
        <p:txBody>
          <a:bodyPr/>
          <a:lstStyle/>
          <a:p>
            <a:endParaRPr lang="en-GB" dirty="0"/>
          </a:p>
        </p:txBody>
      </p:sp>
      <p:pic>
        <p:nvPicPr>
          <p:cNvPr id="7" name="Picture 2"/>
          <p:cNvPicPr>
            <a:picLocks noChangeAspect="1" noChangeArrowheads="1"/>
          </p:cNvPicPr>
          <p:nvPr/>
        </p:nvPicPr>
        <p:blipFill>
          <a:blip r:embed="rId3" cstate="print"/>
          <a:srcRect/>
          <a:stretch>
            <a:fillRect/>
          </a:stretch>
        </p:blipFill>
        <p:spPr bwMode="auto">
          <a:xfrm>
            <a:off x="537643" y="734940"/>
            <a:ext cx="2939192" cy="4092754"/>
          </a:xfrm>
          <a:prstGeom prst="rect">
            <a:avLst/>
          </a:prstGeom>
          <a:noFill/>
          <a:ln w="9525">
            <a:solidFill>
              <a:schemeClr val="tx2"/>
            </a:solidFill>
            <a:miter lim="800000"/>
            <a:headEnd/>
            <a:tailEnd/>
          </a:ln>
          <a:effectLst/>
        </p:spPr>
      </p:pic>
      <p:pic>
        <p:nvPicPr>
          <p:cNvPr id="8" name="Picture 3"/>
          <p:cNvPicPr>
            <a:picLocks noChangeAspect="1" noChangeArrowheads="1"/>
          </p:cNvPicPr>
          <p:nvPr/>
        </p:nvPicPr>
        <p:blipFill>
          <a:blip r:embed="rId4" cstate="print"/>
          <a:srcRect/>
          <a:stretch>
            <a:fillRect/>
          </a:stretch>
        </p:blipFill>
        <p:spPr bwMode="auto">
          <a:xfrm>
            <a:off x="1456156" y="1395608"/>
            <a:ext cx="2939192" cy="3049224"/>
          </a:xfrm>
          <a:prstGeom prst="rect">
            <a:avLst/>
          </a:prstGeom>
          <a:noFill/>
          <a:ln w="9525">
            <a:solidFill>
              <a:schemeClr val="tx2"/>
            </a:solidFill>
            <a:miter lim="800000"/>
            <a:headEnd/>
            <a:tailEnd/>
          </a:ln>
          <a:effectLst/>
        </p:spPr>
      </p:pic>
      <p:pic>
        <p:nvPicPr>
          <p:cNvPr id="9" name="Picture 4"/>
          <p:cNvPicPr>
            <a:picLocks noChangeAspect="1" noChangeArrowheads="1"/>
          </p:cNvPicPr>
          <p:nvPr/>
        </p:nvPicPr>
        <p:blipFill>
          <a:blip r:embed="rId5" cstate="print"/>
          <a:srcRect/>
          <a:stretch>
            <a:fillRect/>
          </a:stretch>
        </p:blipFill>
        <p:spPr bwMode="auto">
          <a:xfrm>
            <a:off x="2921933" y="1691231"/>
            <a:ext cx="2939192" cy="3128634"/>
          </a:xfrm>
          <a:prstGeom prst="rect">
            <a:avLst/>
          </a:prstGeom>
          <a:noFill/>
          <a:ln w="9525">
            <a:solidFill>
              <a:schemeClr val="tx2"/>
            </a:solidFill>
            <a:miter lim="800000"/>
            <a:headEnd/>
            <a:tailEnd/>
          </a:ln>
          <a:effectLst/>
        </p:spPr>
      </p:pic>
      <p:sp>
        <p:nvSpPr>
          <p:cNvPr id="10" name="Rounded Rectangle 9"/>
          <p:cNvSpPr/>
          <p:nvPr/>
        </p:nvSpPr>
        <p:spPr>
          <a:xfrm>
            <a:off x="4489964" y="961900"/>
            <a:ext cx="4148557" cy="441027"/>
          </a:xfrm>
          <a:prstGeom prst="roundRect">
            <a:avLst/>
          </a:prstGeom>
          <a:solidFill>
            <a:srgbClr val="EE7A19"/>
          </a:solidFill>
          <a:ln>
            <a:noFill/>
          </a:ln>
        </p:spPr>
        <p:style>
          <a:lnRef idx="2">
            <a:schemeClr val="accent1">
              <a:shade val="50000"/>
            </a:schemeClr>
          </a:lnRef>
          <a:fillRef idx="1">
            <a:schemeClr val="accent1"/>
          </a:fillRef>
          <a:effectRef idx="0">
            <a:schemeClr val="accent1"/>
          </a:effectRef>
          <a:fontRef idx="minor">
            <a:schemeClr val="lt1"/>
          </a:fontRef>
        </p:style>
        <p:txBody>
          <a:bodyPr lIns="71652" tIns="35826" rIns="71652" bIns="35826" rtlCol="0" anchor="t" anchorCtr="0"/>
          <a:lstStyle/>
          <a:p>
            <a:pPr algn="ctr"/>
            <a:r>
              <a:rPr lang="en-GB" sz="2200" b="1" dirty="0" smtClean="0"/>
              <a:t>Installation checklists</a:t>
            </a:r>
            <a:endParaRPr lang="en-GB" sz="2200" b="1" dirty="0"/>
          </a:p>
        </p:txBody>
      </p:sp>
      <p:sp>
        <p:nvSpPr>
          <p:cNvPr id="11" name="TextBox 10"/>
          <p:cNvSpPr txBox="1"/>
          <p:nvPr/>
        </p:nvSpPr>
        <p:spPr>
          <a:xfrm>
            <a:off x="5992086" y="1582651"/>
            <a:ext cx="2646436" cy="3242450"/>
          </a:xfrm>
          <a:prstGeom prst="rect">
            <a:avLst/>
          </a:prstGeom>
          <a:noFill/>
        </p:spPr>
        <p:txBody>
          <a:bodyPr wrap="square" lIns="71652" tIns="35826" rIns="71652" bIns="35826" rtlCol="0">
            <a:spAutoFit/>
          </a:bodyPr>
          <a:lstStyle/>
          <a:p>
            <a:pPr>
              <a:spcAft>
                <a:spcPts val="940"/>
              </a:spcAft>
            </a:pPr>
            <a:r>
              <a:rPr lang="en-GB" sz="1600" dirty="0" smtClean="0"/>
              <a:t>Benefits</a:t>
            </a:r>
          </a:p>
          <a:p>
            <a:pPr marL="223914" indent="-223914">
              <a:spcAft>
                <a:spcPts val="940"/>
              </a:spcAft>
              <a:buFont typeface="Arial" panose="020B0604020202020204" pitchFamily="34" charset="0"/>
              <a:buChar char="•"/>
            </a:pPr>
            <a:r>
              <a:rPr lang="en-GB" sz="1600" dirty="0" smtClean="0"/>
              <a:t>Based on standards and industry experience</a:t>
            </a:r>
          </a:p>
          <a:p>
            <a:pPr marL="223914" indent="-223914">
              <a:spcAft>
                <a:spcPts val="940"/>
              </a:spcAft>
              <a:buFont typeface="Arial" panose="020B0604020202020204" pitchFamily="34" charset="0"/>
              <a:buChar char="•"/>
            </a:pPr>
            <a:r>
              <a:rPr lang="en-GB" sz="1600" dirty="0" smtClean="0"/>
              <a:t>Knowledge-share with local stakeholders</a:t>
            </a:r>
          </a:p>
          <a:p>
            <a:pPr marL="223914" indent="-223914">
              <a:spcAft>
                <a:spcPts val="940"/>
              </a:spcAft>
              <a:buFont typeface="Arial" panose="020B0604020202020204" pitchFamily="34" charset="0"/>
              <a:buChar char="•"/>
            </a:pPr>
            <a:r>
              <a:rPr lang="en-GB" sz="1600" dirty="0" smtClean="0"/>
              <a:t>India-specific check lists created with stakeholders</a:t>
            </a:r>
          </a:p>
          <a:p>
            <a:pPr marL="223914" indent="-223914">
              <a:spcAft>
                <a:spcPts val="940"/>
              </a:spcAft>
              <a:buFont typeface="Arial" panose="020B0604020202020204" pitchFamily="34" charset="0"/>
              <a:buChar char="•"/>
            </a:pPr>
            <a:r>
              <a:rPr lang="en-GB" sz="1600" dirty="0" smtClean="0"/>
              <a:t>Education of installation techniques for local workers</a:t>
            </a:r>
          </a:p>
        </p:txBody>
      </p:sp>
      <p:sp>
        <p:nvSpPr>
          <p:cNvPr id="13" name="TextBox 12"/>
          <p:cNvSpPr txBox="1"/>
          <p:nvPr/>
        </p:nvSpPr>
        <p:spPr>
          <a:xfrm>
            <a:off x="518502" y="270499"/>
            <a:ext cx="3808125" cy="549403"/>
          </a:xfrm>
          <a:prstGeom prst="rect">
            <a:avLst/>
          </a:prstGeom>
          <a:noFill/>
        </p:spPr>
        <p:txBody>
          <a:bodyPr wrap="square" lIns="71648" tIns="35825" rIns="71648" bIns="35825" rtlCol="0">
            <a:spAutoFit/>
          </a:bodyPr>
          <a:lstStyle/>
          <a:p>
            <a:r>
              <a:rPr lang="en-US" sz="3100" b="1" i="1" dirty="0" smtClean="0">
                <a:solidFill>
                  <a:srgbClr val="002060"/>
                </a:solidFill>
                <a:latin typeface="Angsana New" pitchFamily="18" charset="-34"/>
                <a:cs typeface="Angsana New" pitchFamily="18" charset="-34"/>
              </a:rPr>
              <a:t>To ensure the quality …</a:t>
            </a:r>
            <a:endParaRPr lang="en-US" sz="3100" b="1" i="1" dirty="0">
              <a:solidFill>
                <a:srgbClr val="002060"/>
              </a:solidFill>
              <a:latin typeface="Angsana New" pitchFamily="18" charset="-34"/>
              <a:cs typeface="Angsana New" pitchFamily="18" charset="-34"/>
            </a:endParaRPr>
          </a:p>
        </p:txBody>
      </p:sp>
    </p:spTree>
    <p:extLst>
      <p:ext uri="{BB962C8B-B14F-4D97-AF65-F5344CB8AC3E}">
        <p14:creationId xmlns:p14="http://schemas.microsoft.com/office/powerpoint/2010/main" val="282738602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p:cNvPicPr>
            <a:picLocks noChangeAspect="1" noChangeArrowheads="1"/>
          </p:cNvPicPr>
          <p:nvPr/>
        </p:nvPicPr>
        <p:blipFill>
          <a:blip r:embed="rId2"/>
          <a:srcRect/>
          <a:stretch>
            <a:fillRect/>
          </a:stretch>
        </p:blipFill>
        <p:spPr bwMode="auto">
          <a:xfrm>
            <a:off x="15465" y="1322549"/>
            <a:ext cx="4332807" cy="2437205"/>
          </a:xfrm>
          <a:prstGeom prst="rect">
            <a:avLst/>
          </a:prstGeom>
          <a:noFill/>
          <a:ln w="9525">
            <a:noFill/>
            <a:miter lim="800000"/>
            <a:headEnd/>
            <a:tailEnd/>
          </a:ln>
          <a:effectLst/>
        </p:spPr>
      </p:pic>
      <p:sp>
        <p:nvSpPr>
          <p:cNvPr id="8" name="Rectangle 8"/>
          <p:cNvSpPr>
            <a:spLocks noChangeArrowheads="1"/>
          </p:cNvSpPr>
          <p:nvPr/>
        </p:nvSpPr>
        <p:spPr bwMode="auto">
          <a:xfrm>
            <a:off x="491726" y="709376"/>
            <a:ext cx="8440640" cy="2978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1616" tIns="40808" rIns="81616" bIns="40808">
            <a:spAutoFit/>
          </a:bodyPr>
          <a:lstStyle>
            <a:lvl1pPr>
              <a:defRPr sz="2400">
                <a:solidFill>
                  <a:schemeClr val="tx1"/>
                </a:solidFill>
                <a:latin typeface="Geneva" charset="0"/>
                <a:ea typeface="MS PGothic" pitchFamily="34" charset="-128"/>
              </a:defRPr>
            </a:lvl1pPr>
            <a:lvl2pPr marL="742950" indent="-285750">
              <a:defRPr sz="2400">
                <a:solidFill>
                  <a:schemeClr val="tx1"/>
                </a:solidFill>
                <a:latin typeface="Geneva" charset="0"/>
                <a:ea typeface="MS PGothic" pitchFamily="34" charset="-128"/>
              </a:defRPr>
            </a:lvl2pPr>
            <a:lvl3pPr marL="1143000" indent="-228600">
              <a:defRPr sz="2400">
                <a:solidFill>
                  <a:schemeClr val="tx1"/>
                </a:solidFill>
                <a:latin typeface="Geneva" charset="0"/>
                <a:ea typeface="MS PGothic" pitchFamily="34" charset="-128"/>
              </a:defRPr>
            </a:lvl3pPr>
            <a:lvl4pPr marL="1600200" indent="-228600">
              <a:defRPr sz="2400">
                <a:solidFill>
                  <a:schemeClr val="tx1"/>
                </a:solidFill>
                <a:latin typeface="Geneva" charset="0"/>
                <a:ea typeface="MS PGothic" pitchFamily="34" charset="-128"/>
              </a:defRPr>
            </a:lvl4pPr>
            <a:lvl5pPr marL="2057400" indent="-228600">
              <a:defRPr sz="2400">
                <a:solidFill>
                  <a:schemeClr val="tx1"/>
                </a:solidFill>
                <a:latin typeface="Geneva"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Geneva"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Geneva"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Geneva"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Geneva" charset="0"/>
                <a:ea typeface="MS PGothic" pitchFamily="34" charset="-128"/>
              </a:defRPr>
            </a:lvl9pPr>
          </a:lstStyle>
          <a:p>
            <a:pPr algn="l"/>
            <a:r>
              <a:rPr lang="it-IT" altLang="en-US" sz="1400" b="1" baseline="0" dirty="0">
                <a:solidFill>
                  <a:srgbClr val="000000"/>
                </a:solidFill>
                <a:latin typeface="+mj-lt"/>
              </a:rPr>
              <a:t>Slope stabilization – </a:t>
            </a:r>
            <a:r>
              <a:rPr lang="it-IT" altLang="en-US" sz="1400" b="1" baseline="0" dirty="0" smtClean="0">
                <a:solidFill>
                  <a:srgbClr val="000000"/>
                </a:solidFill>
                <a:latin typeface="+mj-lt"/>
              </a:rPr>
              <a:t>Nailing with Gabion Facia (Shriram </a:t>
            </a:r>
            <a:r>
              <a:rPr lang="it-IT" altLang="en-US" sz="1400" b="1" baseline="0" dirty="0">
                <a:solidFill>
                  <a:srgbClr val="000000"/>
                </a:solidFill>
                <a:latin typeface="+mj-lt"/>
              </a:rPr>
              <a:t>Properties – Chennai)</a:t>
            </a:r>
          </a:p>
        </p:txBody>
      </p:sp>
      <p:pic>
        <p:nvPicPr>
          <p:cNvPr id="10" name="Picture 3"/>
          <p:cNvPicPr>
            <a:picLocks noChangeAspect="1" noChangeArrowheads="1"/>
          </p:cNvPicPr>
          <p:nvPr/>
        </p:nvPicPr>
        <p:blipFill>
          <a:blip r:embed="rId3" cstate="email">
            <a:lum contrast="30000"/>
            <a:extLst>
              <a:ext uri="{28A0092B-C50C-407E-A947-70E740481C1C}">
                <a14:useLocalDpi xmlns:a14="http://schemas.microsoft.com/office/drawing/2010/main"/>
              </a:ext>
            </a:extLst>
          </a:blip>
          <a:srcRect/>
          <a:stretch>
            <a:fillRect/>
          </a:stretch>
        </p:blipFill>
        <p:spPr bwMode="auto">
          <a:xfrm>
            <a:off x="3859996" y="2171246"/>
            <a:ext cx="5284005" cy="2972253"/>
          </a:xfrm>
          <a:prstGeom prst="rect">
            <a:avLst/>
          </a:prstGeom>
          <a:noFill/>
          <a:ln w="9525">
            <a:noFill/>
            <a:miter lim="800000"/>
            <a:headEnd/>
            <a:tailEnd/>
          </a:ln>
          <a:effectLst/>
        </p:spPr>
      </p:pic>
      <p:sp>
        <p:nvSpPr>
          <p:cNvPr id="9" name="Rectangle 8"/>
          <p:cNvSpPr>
            <a:spLocks noChangeArrowheads="1"/>
          </p:cNvSpPr>
          <p:nvPr/>
        </p:nvSpPr>
        <p:spPr bwMode="auto">
          <a:xfrm>
            <a:off x="1065793" y="329422"/>
            <a:ext cx="6869672" cy="331853"/>
          </a:xfrm>
          <a:prstGeom prst="rect">
            <a:avLst/>
          </a:prstGeom>
          <a:noFill/>
          <a:ln w="12700">
            <a:noFill/>
            <a:miter lim="800000"/>
            <a:headEnd/>
            <a:tailEnd/>
          </a:ln>
          <a:effectLst/>
        </p:spPr>
        <p:txBody>
          <a:bodyPr wrap="square" lIns="70808" tIns="34782" rIns="70808" bIns="34782">
            <a:spAutoFit/>
          </a:bodyPr>
          <a:lstStyle/>
          <a:p>
            <a:pPr eaLnBrk="0" hangingPunct="0">
              <a:defRPr/>
            </a:pPr>
            <a:r>
              <a:rPr lang="it-IT" sz="1700" b="1" cap="all" dirty="0">
                <a:latin typeface="+mj-lt"/>
                <a:ea typeface="ヒラギノ角ゴ Pro W3" pitchFamily="-48" charset="-128"/>
              </a:rPr>
              <a:t>NAILING+GABION FACIA</a:t>
            </a:r>
          </a:p>
        </p:txBody>
      </p:sp>
      <p:sp>
        <p:nvSpPr>
          <p:cNvPr id="4" name="Slide Number Placeholder 3"/>
          <p:cNvSpPr>
            <a:spLocks noGrp="1"/>
          </p:cNvSpPr>
          <p:nvPr>
            <p:ph type="sldNum" sz="quarter" idx="13"/>
          </p:nvPr>
        </p:nvSpPr>
        <p:spPr/>
        <p:txBody>
          <a:bodyPr/>
          <a:lstStyle/>
          <a:p>
            <a:pPr>
              <a:defRPr/>
            </a:pPr>
            <a:fld id="{8845EC5E-A75A-4087-BFE2-76E00822AE22}" type="slidenum">
              <a:rPr lang="it-IT" smtClean="0"/>
              <a:pPr>
                <a:defRPr/>
              </a:pPr>
              <a:t>12</a:t>
            </a:fld>
            <a:endParaRPr lang="it-IT"/>
          </a:p>
        </p:txBody>
      </p:sp>
      <p:pic>
        <p:nvPicPr>
          <p:cNvPr id="19458" name="Picture 2" descr="I:\STANDARD DWGS\L1 PROPOSAL DRAWINGS\Typical drawing for Cut–slope stabilization-Nailing with Gabion Facia, Nailing with Mesh Panel as Facia\Shreeram Chennai-Soil Nail wall with Gabion facia.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958004" y="1035556"/>
            <a:ext cx="2919671" cy="17425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9906463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510018" y="743868"/>
            <a:ext cx="8633984" cy="448078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1648" tIns="35825" rIns="71648" bIns="35825" rtlCol="0" anchor="ctr"/>
          <a:lstStyle/>
          <a:p>
            <a:pPr algn="ctr"/>
            <a:endParaRPr lang="en-US"/>
          </a:p>
        </p:txBody>
      </p:sp>
      <p:sp>
        <p:nvSpPr>
          <p:cNvPr id="4" name="Slide Number Placeholder 3"/>
          <p:cNvSpPr>
            <a:spLocks noGrp="1"/>
          </p:cNvSpPr>
          <p:nvPr>
            <p:ph type="sldNum" sz="quarter" idx="12"/>
          </p:nvPr>
        </p:nvSpPr>
        <p:spPr/>
        <p:txBody>
          <a:bodyPr/>
          <a:lstStyle/>
          <a:p>
            <a:fld id="{F978DE44-342D-4E2C-ADD3-36DB2C90AEA2}" type="slidenum">
              <a:rPr lang="it-IT" smtClean="0"/>
              <a:pPr/>
              <a:t>120</a:t>
            </a:fld>
            <a:endParaRPr lang="it-IT"/>
          </a:p>
        </p:txBody>
      </p:sp>
      <p:sp>
        <p:nvSpPr>
          <p:cNvPr id="5" name="Title 4"/>
          <p:cNvSpPr>
            <a:spLocks noGrp="1"/>
          </p:cNvSpPr>
          <p:nvPr>
            <p:ph type="title"/>
          </p:nvPr>
        </p:nvSpPr>
        <p:spPr>
          <a:xfrm>
            <a:off x="461812" y="289225"/>
            <a:ext cx="5836887" cy="315727"/>
          </a:xfrm>
        </p:spPr>
        <p:txBody>
          <a:bodyPr/>
          <a:lstStyle/>
          <a:p>
            <a:pPr>
              <a:buNone/>
            </a:pPr>
            <a:r>
              <a:rPr lang="en-US" dirty="0" smtClean="0"/>
              <a:t>	</a:t>
            </a:r>
            <a:r>
              <a:rPr lang="en-US" b="1" dirty="0" smtClean="0"/>
              <a:t>CODAL STANDARDS AND RFERENCES</a:t>
            </a:r>
            <a:endParaRPr lang="en-US" b="1" dirty="0"/>
          </a:p>
        </p:txBody>
      </p:sp>
      <p:pic>
        <p:nvPicPr>
          <p:cNvPr id="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21171555">
            <a:off x="6222136" y="1017587"/>
            <a:ext cx="2986904" cy="3450304"/>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550851">
            <a:off x="4133986" y="1405202"/>
            <a:ext cx="2946081" cy="3377881"/>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2"/>
          <p:cNvPicPr>
            <a:picLocks noChangeAspect="1" noChangeArrowheads="1"/>
          </p:cNvPicPr>
          <p:nvPr/>
        </p:nvPicPr>
        <p:blipFill>
          <a:blip r:embed="rId5"/>
          <a:srcRect/>
          <a:stretch>
            <a:fillRect/>
          </a:stretch>
        </p:blipFill>
        <p:spPr bwMode="auto">
          <a:xfrm rot="515375">
            <a:off x="2324347" y="865595"/>
            <a:ext cx="3024225" cy="3292701"/>
          </a:xfrm>
          <a:prstGeom prst="rect">
            <a:avLst/>
          </a:prstGeom>
          <a:noFill/>
          <a:ln w="9525">
            <a:noFill/>
            <a:miter lim="800000"/>
            <a:headEnd/>
            <a:tailEnd/>
          </a:ln>
          <a:effectLst/>
        </p:spPr>
      </p:pic>
      <p:sp>
        <p:nvSpPr>
          <p:cNvPr id="11" name="Rectangle 10"/>
          <p:cNvSpPr/>
          <p:nvPr/>
        </p:nvSpPr>
        <p:spPr>
          <a:xfrm rot="20856474">
            <a:off x="8406779" y="961497"/>
            <a:ext cx="737224" cy="296933"/>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71648" tIns="35825" rIns="71648" bIns="35825" rtlCol="0" anchor="ctr"/>
          <a:lstStyle/>
          <a:p>
            <a:pPr algn="ctr"/>
            <a:endParaRPr lang="en-US"/>
          </a:p>
        </p:txBody>
      </p:sp>
      <p:sp>
        <p:nvSpPr>
          <p:cNvPr id="13" name="Rectangle 12"/>
          <p:cNvSpPr/>
          <p:nvPr/>
        </p:nvSpPr>
        <p:spPr>
          <a:xfrm rot="856737">
            <a:off x="6769041" y="1630775"/>
            <a:ext cx="737224" cy="296933"/>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71648" tIns="35825" rIns="71648" bIns="35825" rtlCol="0" anchor="ctr"/>
          <a:lstStyle/>
          <a:p>
            <a:pPr algn="ctr"/>
            <a:endParaRPr lang="en-US"/>
          </a:p>
        </p:txBody>
      </p:sp>
      <p:pic>
        <p:nvPicPr>
          <p:cNvPr id="9" name="Picture 3"/>
          <p:cNvPicPr>
            <a:picLocks noChangeAspect="1" noChangeArrowheads="1"/>
          </p:cNvPicPr>
          <p:nvPr/>
        </p:nvPicPr>
        <p:blipFill>
          <a:blip r:embed="rId6"/>
          <a:srcRect/>
          <a:stretch>
            <a:fillRect/>
          </a:stretch>
        </p:blipFill>
        <p:spPr bwMode="auto">
          <a:xfrm rot="21080448">
            <a:off x="297647" y="1370296"/>
            <a:ext cx="3097330" cy="3332135"/>
          </a:xfrm>
          <a:prstGeom prst="rect">
            <a:avLst/>
          </a:prstGeom>
          <a:noFill/>
          <a:ln w="9525">
            <a:solidFill>
              <a:schemeClr val="tx1"/>
            </a:solidFill>
            <a:miter lim="800000"/>
            <a:headEnd/>
            <a:tailEnd/>
          </a:ln>
          <a:effectLst/>
        </p:spPr>
      </p:pic>
    </p:spTree>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F978DE44-342D-4E2C-ADD3-36DB2C90AEA2}" type="slidenum">
              <a:rPr lang="it-IT" smtClean="0"/>
              <a:pPr/>
              <a:t>121</a:t>
            </a:fld>
            <a:endParaRPr lang="it-IT"/>
          </a:p>
        </p:txBody>
      </p:sp>
      <p:sp>
        <p:nvSpPr>
          <p:cNvPr id="8" name="TextBox 7"/>
          <p:cNvSpPr txBox="1"/>
          <p:nvPr/>
        </p:nvSpPr>
        <p:spPr>
          <a:xfrm>
            <a:off x="375446" y="313210"/>
            <a:ext cx="6477213" cy="287793"/>
          </a:xfrm>
          <a:prstGeom prst="rect">
            <a:avLst/>
          </a:prstGeom>
          <a:noFill/>
        </p:spPr>
        <p:txBody>
          <a:bodyPr wrap="square" lIns="71648" tIns="35825" rIns="71648" bIns="35825" rtlCol="0">
            <a:spAutoFit/>
          </a:bodyPr>
          <a:lstStyle/>
          <a:p>
            <a:r>
              <a:rPr lang="en-US" b="1" dirty="0" smtClean="0"/>
              <a:t>Consultant witnessed  the  field crash test of the barrier in Italy </a:t>
            </a:r>
            <a:endParaRPr lang="en-US" b="1" dirty="0"/>
          </a:p>
        </p:txBody>
      </p:sp>
      <p:pic>
        <p:nvPicPr>
          <p:cNvPr id="10" name="Picture 2" descr="W:\MATERIALE CD\PPT\MacRo Systems Brochure 2013\MacRo 2013 Dep Esec\Links\DSC_0753.t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8167" y="657027"/>
            <a:ext cx="7304335" cy="2805548"/>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pic>
        <p:nvPicPr>
          <p:cNvPr id="4097" name="Picture 1" descr="D:\Maccaferri\Write up, ppt, literature\Ground Engineering\Sapthsrungi\1381313804306.jpg"/>
          <p:cNvPicPr>
            <a:picLocks noChangeAspect="1" noChangeArrowheads="1"/>
          </p:cNvPicPr>
          <p:nvPr/>
        </p:nvPicPr>
        <p:blipFill>
          <a:blip r:embed="rId3"/>
          <a:srcRect/>
          <a:stretch>
            <a:fillRect/>
          </a:stretch>
        </p:blipFill>
        <p:spPr bwMode="auto">
          <a:xfrm>
            <a:off x="0" y="2978185"/>
            <a:ext cx="3629018" cy="2165315"/>
          </a:xfrm>
          <a:prstGeom prst="rect">
            <a:avLst/>
          </a:prstGeom>
          <a:noFill/>
        </p:spPr>
      </p:pic>
    </p:spTree>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ounded Rectangle 14"/>
          <p:cNvSpPr/>
          <p:nvPr/>
        </p:nvSpPr>
        <p:spPr>
          <a:xfrm>
            <a:off x="6383532" y="2525178"/>
            <a:ext cx="2760468" cy="2510529"/>
          </a:xfrm>
          <a:prstGeom prst="roundRect">
            <a:avLst>
              <a:gd name="adj" fmla="val 15907"/>
            </a:avLst>
          </a:prstGeom>
          <a:solidFill>
            <a:srgbClr val="F9B92C"/>
          </a:solidFill>
          <a:ln>
            <a:noFill/>
          </a:ln>
        </p:spPr>
        <p:style>
          <a:lnRef idx="2">
            <a:schemeClr val="accent1">
              <a:shade val="50000"/>
            </a:schemeClr>
          </a:lnRef>
          <a:fillRef idx="1">
            <a:schemeClr val="accent1"/>
          </a:fillRef>
          <a:effectRef idx="0">
            <a:schemeClr val="accent1"/>
          </a:effectRef>
          <a:fontRef idx="minor">
            <a:schemeClr val="lt1"/>
          </a:fontRef>
        </p:style>
        <p:txBody>
          <a:bodyPr lIns="71652" tIns="35826" rIns="71652" bIns="35826" rtlCol="0" anchor="t" anchorCtr="0"/>
          <a:lstStyle/>
          <a:p>
            <a:pPr marL="561029" indent="-268696">
              <a:buFont typeface="Arial" panose="020B0604020202020204" pitchFamily="34" charset="0"/>
              <a:buChar char="•"/>
            </a:pPr>
            <a:r>
              <a:rPr lang="en-GB" sz="1600" dirty="0" smtClean="0"/>
              <a:t>Overseas expertise only where needed</a:t>
            </a:r>
          </a:p>
          <a:p>
            <a:pPr marL="561029" indent="-268696">
              <a:buFont typeface="Arial" panose="020B0604020202020204" pitchFamily="34" charset="0"/>
              <a:buChar char="•"/>
            </a:pPr>
            <a:r>
              <a:rPr lang="en-GB" sz="1600" dirty="0" smtClean="0"/>
              <a:t>Knowledge transfer to local companies</a:t>
            </a:r>
          </a:p>
          <a:p>
            <a:pPr marL="561029" indent="-268696">
              <a:buFont typeface="Arial" panose="020B0604020202020204" pitchFamily="34" charset="0"/>
              <a:buChar char="•"/>
            </a:pPr>
            <a:r>
              <a:rPr lang="en-GB" sz="1600" dirty="0" smtClean="0"/>
              <a:t>Quality on-site</a:t>
            </a:r>
          </a:p>
          <a:p>
            <a:pPr marL="561029" indent="-268696">
              <a:buFont typeface="Arial" panose="020B0604020202020204" pitchFamily="34" charset="0"/>
              <a:buChar char="•"/>
            </a:pPr>
            <a:r>
              <a:rPr lang="en-GB" sz="1600" dirty="0" smtClean="0"/>
              <a:t>Safety culture</a:t>
            </a:r>
            <a:endParaRPr lang="en-GB" sz="1600" dirty="0"/>
          </a:p>
        </p:txBody>
      </p:sp>
      <p:sp>
        <p:nvSpPr>
          <p:cNvPr id="16" name="Rounded Rectangle 15"/>
          <p:cNvSpPr/>
          <p:nvPr/>
        </p:nvSpPr>
        <p:spPr>
          <a:xfrm>
            <a:off x="6544849" y="1295078"/>
            <a:ext cx="2434843" cy="774508"/>
          </a:xfrm>
          <a:prstGeom prst="roundRect">
            <a:avLst/>
          </a:prstGeom>
          <a:solidFill>
            <a:srgbClr val="A5C8CA"/>
          </a:solidFill>
          <a:ln>
            <a:noFill/>
          </a:ln>
        </p:spPr>
        <p:style>
          <a:lnRef idx="2">
            <a:schemeClr val="accent1">
              <a:shade val="50000"/>
            </a:schemeClr>
          </a:lnRef>
          <a:fillRef idx="1">
            <a:schemeClr val="accent1"/>
          </a:fillRef>
          <a:effectRef idx="0">
            <a:schemeClr val="accent1"/>
          </a:effectRef>
          <a:fontRef idx="minor">
            <a:schemeClr val="lt1"/>
          </a:fontRef>
        </p:style>
        <p:txBody>
          <a:bodyPr lIns="71652" tIns="35826" rIns="71652" bIns="35826" rtlCol="0" anchor="t" anchorCtr="0"/>
          <a:lstStyle/>
          <a:p>
            <a:pPr marL="561029" indent="-268696">
              <a:buFont typeface="Arial" panose="020B0604020202020204" pitchFamily="34" charset="0"/>
              <a:buChar char="•"/>
            </a:pPr>
            <a:r>
              <a:rPr lang="en-GB" sz="1600" dirty="0" smtClean="0"/>
              <a:t>Indian factory</a:t>
            </a:r>
          </a:p>
          <a:p>
            <a:pPr marL="561029" indent="-268696">
              <a:buFont typeface="Arial" panose="020B0604020202020204" pitchFamily="34" charset="0"/>
              <a:buChar char="•"/>
            </a:pPr>
            <a:r>
              <a:rPr lang="en-GB" sz="1600" dirty="0" smtClean="0"/>
              <a:t>QA/QC supply</a:t>
            </a:r>
          </a:p>
          <a:p>
            <a:pPr marL="561029" indent="-268696"/>
            <a:endParaRPr lang="en-GB" sz="1600" dirty="0"/>
          </a:p>
        </p:txBody>
      </p:sp>
      <p:sp>
        <p:nvSpPr>
          <p:cNvPr id="14" name="Rounded Rectangle 13"/>
          <p:cNvSpPr/>
          <p:nvPr/>
        </p:nvSpPr>
        <p:spPr>
          <a:xfrm>
            <a:off x="239370" y="3157680"/>
            <a:ext cx="2103734" cy="1435216"/>
          </a:xfrm>
          <a:prstGeom prst="roundRect">
            <a:avLst/>
          </a:prstGeom>
          <a:solidFill>
            <a:srgbClr val="EE7A19"/>
          </a:solidFill>
          <a:ln>
            <a:noFill/>
          </a:ln>
        </p:spPr>
        <p:style>
          <a:lnRef idx="2">
            <a:schemeClr val="accent1">
              <a:shade val="50000"/>
            </a:schemeClr>
          </a:lnRef>
          <a:fillRef idx="1">
            <a:schemeClr val="accent1"/>
          </a:fillRef>
          <a:effectRef idx="0">
            <a:schemeClr val="accent1"/>
          </a:effectRef>
          <a:fontRef idx="minor">
            <a:schemeClr val="lt1"/>
          </a:fontRef>
        </p:style>
        <p:txBody>
          <a:bodyPr lIns="71652" tIns="35826" rIns="71652" bIns="35826" rtlCol="0" anchor="t" anchorCtr="0"/>
          <a:lstStyle/>
          <a:p>
            <a:pPr marL="268696" indent="-268696">
              <a:buFont typeface="Arial" panose="020B0604020202020204" pitchFamily="34" charset="0"/>
              <a:buChar char="•"/>
            </a:pPr>
            <a:r>
              <a:rPr lang="en-GB" sz="1600" dirty="0" smtClean="0"/>
              <a:t>Common product</a:t>
            </a:r>
          </a:p>
          <a:p>
            <a:pPr marL="268696" indent="-268696">
              <a:buFont typeface="Arial" panose="020B0604020202020204" pitchFamily="34" charset="0"/>
              <a:buChar char="•"/>
            </a:pPr>
            <a:r>
              <a:rPr lang="en-GB" sz="1600" dirty="0" smtClean="0"/>
              <a:t>QA/QC supply</a:t>
            </a:r>
          </a:p>
          <a:p>
            <a:pPr marL="268696" indent="-268696">
              <a:buFont typeface="Arial" panose="020B0604020202020204" pitchFamily="34" charset="0"/>
              <a:buChar char="•"/>
            </a:pPr>
            <a:r>
              <a:rPr lang="en-GB" sz="1600" dirty="0" smtClean="0"/>
              <a:t>Value for money</a:t>
            </a:r>
            <a:endParaRPr lang="en-GB" sz="1600" dirty="0"/>
          </a:p>
        </p:txBody>
      </p:sp>
      <p:sp>
        <p:nvSpPr>
          <p:cNvPr id="13" name="Rounded Rectangle 12"/>
          <p:cNvSpPr/>
          <p:nvPr/>
        </p:nvSpPr>
        <p:spPr>
          <a:xfrm>
            <a:off x="248601" y="1064196"/>
            <a:ext cx="1957678" cy="1830684"/>
          </a:xfrm>
          <a:prstGeom prst="roundRect">
            <a:avLst/>
          </a:prstGeom>
          <a:solidFill>
            <a:srgbClr val="449DAC"/>
          </a:solidFill>
          <a:ln>
            <a:noFill/>
          </a:ln>
        </p:spPr>
        <p:style>
          <a:lnRef idx="2">
            <a:schemeClr val="accent1">
              <a:shade val="50000"/>
            </a:schemeClr>
          </a:lnRef>
          <a:fillRef idx="1">
            <a:schemeClr val="accent1"/>
          </a:fillRef>
          <a:effectRef idx="0">
            <a:schemeClr val="accent1"/>
          </a:effectRef>
          <a:fontRef idx="minor">
            <a:schemeClr val="lt1"/>
          </a:fontRef>
        </p:style>
        <p:txBody>
          <a:bodyPr lIns="71652" tIns="35826" rIns="71652" bIns="35826" rtlCol="0" anchor="t" anchorCtr="0"/>
          <a:lstStyle/>
          <a:p>
            <a:pPr marL="268696" indent="-268696">
              <a:buFont typeface="Arial" panose="020B0604020202020204" pitchFamily="34" charset="0"/>
              <a:buChar char="•"/>
            </a:pPr>
            <a:r>
              <a:rPr lang="en-GB" sz="1600" dirty="0" smtClean="0"/>
              <a:t>Tried / Tested</a:t>
            </a:r>
          </a:p>
          <a:p>
            <a:pPr marL="268696" indent="-268696">
              <a:buFont typeface="Arial" panose="020B0604020202020204" pitchFamily="34" charset="0"/>
              <a:buChar char="•"/>
            </a:pPr>
            <a:r>
              <a:rPr lang="en-GB" sz="1600" dirty="0" smtClean="0"/>
              <a:t>QA/QC supply</a:t>
            </a:r>
          </a:p>
          <a:p>
            <a:pPr marL="268696" indent="-268696">
              <a:buFont typeface="Arial" panose="020B0604020202020204" pitchFamily="34" charset="0"/>
              <a:buChar char="•"/>
            </a:pPr>
            <a:r>
              <a:rPr lang="en-GB" sz="1600" dirty="0" smtClean="0"/>
              <a:t>Codes / standards</a:t>
            </a:r>
          </a:p>
          <a:p>
            <a:pPr marL="268696" indent="-268696">
              <a:buFont typeface="Arial" panose="020B0604020202020204" pitchFamily="34" charset="0"/>
              <a:buChar char="•"/>
            </a:pPr>
            <a:r>
              <a:rPr lang="en-GB" sz="1600" dirty="0" smtClean="0"/>
              <a:t>Knowledge transfer</a:t>
            </a:r>
          </a:p>
          <a:p>
            <a:pPr marL="268696" indent="-268696">
              <a:buFont typeface="Arial" panose="020B0604020202020204" pitchFamily="34" charset="0"/>
              <a:buChar char="•"/>
            </a:pPr>
            <a:endParaRPr lang="en-GB" sz="1600" dirty="0" smtClean="0"/>
          </a:p>
          <a:p>
            <a:endParaRPr lang="en-GB" sz="1600" dirty="0"/>
          </a:p>
        </p:txBody>
      </p:sp>
      <p:graphicFrame>
        <p:nvGraphicFramePr>
          <p:cNvPr id="10" name="Content Placeholder 9"/>
          <p:cNvGraphicFramePr>
            <a:graphicFrameLocks noGrp="1"/>
          </p:cNvGraphicFramePr>
          <p:nvPr>
            <p:ph sz="half" idx="1"/>
            <p:extLst>
              <p:ext uri="{D42A27DB-BD31-4B8C-83A1-F6EECF244321}">
                <p14:modId xmlns:p14="http://schemas.microsoft.com/office/powerpoint/2010/main" val="181756993"/>
              </p:ext>
            </p:extLst>
          </p:nvPr>
        </p:nvGraphicFramePr>
        <p:xfrm>
          <a:off x="1981891" y="746708"/>
          <a:ext cx="4874250" cy="439679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Slide Number Placeholder 1"/>
          <p:cNvSpPr>
            <a:spLocks noGrp="1"/>
          </p:cNvSpPr>
          <p:nvPr>
            <p:ph type="sldNum" sz="quarter" idx="12"/>
          </p:nvPr>
        </p:nvSpPr>
        <p:spPr/>
        <p:txBody>
          <a:bodyPr/>
          <a:lstStyle/>
          <a:p>
            <a:fld id="{F978DE44-342D-4E2C-ADD3-36DB2C90AEA2}" type="slidenum">
              <a:rPr lang="it-IT" smtClean="0"/>
              <a:pPr/>
              <a:t>122</a:t>
            </a:fld>
            <a:endParaRPr lang="it-IT"/>
          </a:p>
        </p:txBody>
      </p:sp>
      <p:sp>
        <p:nvSpPr>
          <p:cNvPr id="7" name="Title 6"/>
          <p:cNvSpPr>
            <a:spLocks noGrp="1"/>
          </p:cNvSpPr>
          <p:nvPr>
            <p:ph type="title"/>
          </p:nvPr>
        </p:nvSpPr>
        <p:spPr/>
        <p:txBody>
          <a:bodyPr/>
          <a:lstStyle/>
          <a:p>
            <a:pPr>
              <a:buFont typeface="+mj-lt"/>
              <a:buAutoNum type="arabicPeriod" startAt="6"/>
            </a:pPr>
            <a:r>
              <a:rPr lang="en-GB" dirty="0" smtClean="0"/>
              <a:t>Supply chain</a:t>
            </a:r>
            <a:endParaRPr lang="en-GB" dirty="0"/>
          </a:p>
        </p:txBody>
      </p:sp>
    </p:spTree>
    <p:extLst>
      <p:ext uri="{BB962C8B-B14F-4D97-AF65-F5344CB8AC3E}">
        <p14:creationId xmlns:p14="http://schemas.microsoft.com/office/powerpoint/2010/main" val="4171324288"/>
      </p:ext>
    </p:extLst>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F978DE44-342D-4E2C-ADD3-36DB2C90AEA2}" type="slidenum">
              <a:rPr lang="it-IT" smtClean="0"/>
              <a:pPr/>
              <a:t>123</a:t>
            </a:fld>
            <a:endParaRPr lang="it-IT"/>
          </a:p>
        </p:txBody>
      </p:sp>
      <p:sp>
        <p:nvSpPr>
          <p:cNvPr id="5" name="Title 4"/>
          <p:cNvSpPr>
            <a:spLocks noGrp="1"/>
          </p:cNvSpPr>
          <p:nvPr>
            <p:ph type="title"/>
          </p:nvPr>
        </p:nvSpPr>
        <p:spPr/>
        <p:txBody>
          <a:bodyPr/>
          <a:lstStyle/>
          <a:p>
            <a:pPr>
              <a:buNone/>
            </a:pPr>
            <a:r>
              <a:rPr lang="en-US" dirty="0" smtClean="0"/>
              <a:t>	</a:t>
            </a:r>
            <a:endParaRPr lang="en-US" dirty="0"/>
          </a:p>
        </p:txBody>
      </p:sp>
      <p:pic>
        <p:nvPicPr>
          <p:cNvPr id="1026" name="Picture 2"/>
          <p:cNvPicPr>
            <a:picLocks noChangeAspect="1" noChangeArrowheads="1"/>
          </p:cNvPicPr>
          <p:nvPr/>
        </p:nvPicPr>
        <p:blipFill>
          <a:blip r:embed="rId3"/>
          <a:srcRect/>
          <a:stretch>
            <a:fillRect/>
          </a:stretch>
        </p:blipFill>
        <p:spPr bwMode="auto">
          <a:xfrm>
            <a:off x="511017" y="716055"/>
            <a:ext cx="8241145" cy="4255666"/>
          </a:xfrm>
          <a:prstGeom prst="rect">
            <a:avLst/>
          </a:prstGeom>
          <a:noFill/>
          <a:ln w="9525">
            <a:noFill/>
            <a:miter lim="800000"/>
            <a:headEnd/>
            <a:tailEnd/>
          </a:ln>
          <a:effectLst/>
        </p:spPr>
      </p:pic>
      <p:sp>
        <p:nvSpPr>
          <p:cNvPr id="6" name="Title 4"/>
          <p:cNvSpPr txBox="1">
            <a:spLocks/>
          </p:cNvSpPr>
          <p:nvPr/>
        </p:nvSpPr>
        <p:spPr>
          <a:xfrm>
            <a:off x="532100" y="335887"/>
            <a:ext cx="5885348" cy="315727"/>
          </a:xfrm>
          <a:prstGeom prst="rect">
            <a:avLst/>
          </a:prstGeom>
        </p:spPr>
        <p:txBody>
          <a:bodyPr vert="horz" lIns="84624" tIns="35825" rIns="84624" bIns="35825" rtlCol="0" anchor="b" anchorCtr="0">
            <a:normAutofit fontScale="97500"/>
          </a:bodyPr>
          <a:lstStyle/>
          <a:p>
            <a:pPr marL="403024" indent="-403024">
              <a:lnSpc>
                <a:spcPct val="90000"/>
              </a:lnSpc>
              <a:spcBef>
                <a:spcPct val="0"/>
              </a:spcBef>
              <a:buClr>
                <a:schemeClr val="bg1"/>
              </a:buClr>
              <a:defRPr/>
            </a:pPr>
            <a:r>
              <a:rPr lang="en-US" dirty="0" smtClean="0">
                <a:solidFill>
                  <a:schemeClr val="bg2">
                    <a:lumMod val="50000"/>
                  </a:schemeClr>
                </a:solidFill>
                <a:latin typeface="Arial"/>
                <a:ea typeface="+mj-ea"/>
                <a:cs typeface="+mj-cs"/>
              </a:rPr>
              <a:t>	WORK DONE CERTIFICATE</a:t>
            </a:r>
            <a:endParaRPr lang="en-US" b="1" dirty="0">
              <a:solidFill>
                <a:schemeClr val="bg2">
                  <a:lumMod val="50000"/>
                </a:schemeClr>
              </a:solidFill>
              <a:latin typeface="Arial"/>
              <a:ea typeface="+mj-ea"/>
              <a:cs typeface="+mj-cs"/>
            </a:endParaRPr>
          </a:p>
        </p:txBody>
      </p:sp>
    </p:spTree>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F978DE44-342D-4E2C-ADD3-36DB2C90AEA2}" type="slidenum">
              <a:rPr lang="it-IT" smtClean="0"/>
              <a:pPr/>
              <a:t>124</a:t>
            </a:fld>
            <a:endParaRPr lang="it-IT"/>
          </a:p>
        </p:txBody>
      </p:sp>
      <p:sp>
        <p:nvSpPr>
          <p:cNvPr id="7" name="Title 4"/>
          <p:cNvSpPr>
            <a:spLocks noGrp="1"/>
          </p:cNvSpPr>
          <p:nvPr>
            <p:ph type="title"/>
          </p:nvPr>
        </p:nvSpPr>
        <p:spPr>
          <a:xfrm>
            <a:off x="532100" y="335887"/>
            <a:ext cx="5885348" cy="315727"/>
          </a:xfrm>
        </p:spPr>
        <p:txBody>
          <a:bodyPr>
            <a:normAutofit/>
          </a:bodyPr>
          <a:lstStyle/>
          <a:p>
            <a:pPr>
              <a:buNone/>
            </a:pPr>
            <a:r>
              <a:rPr lang="en-US" dirty="0" smtClean="0"/>
              <a:t>	</a:t>
            </a:r>
            <a:r>
              <a:rPr lang="en-US" b="1" dirty="0" smtClean="0"/>
              <a:t>PERFORMANCE CERTIFICATE</a:t>
            </a:r>
            <a:endParaRPr lang="en-US" b="1" dirty="0"/>
          </a:p>
        </p:txBody>
      </p:sp>
      <p:pic>
        <p:nvPicPr>
          <p:cNvPr id="1026" name="Picture 2"/>
          <p:cNvPicPr>
            <a:picLocks noChangeAspect="1" noChangeArrowheads="1"/>
          </p:cNvPicPr>
          <p:nvPr/>
        </p:nvPicPr>
        <p:blipFill>
          <a:blip r:embed="rId3"/>
          <a:srcRect/>
          <a:stretch>
            <a:fillRect/>
          </a:stretch>
        </p:blipFill>
        <p:spPr bwMode="auto">
          <a:xfrm>
            <a:off x="287514" y="763981"/>
            <a:ext cx="4251638" cy="4049558"/>
          </a:xfrm>
          <a:prstGeom prst="rect">
            <a:avLst/>
          </a:prstGeom>
          <a:noFill/>
          <a:ln w="9525">
            <a:solidFill>
              <a:schemeClr val="accent1"/>
            </a:solidFill>
            <a:miter lim="800000"/>
            <a:headEnd/>
            <a:tailEnd/>
          </a:ln>
          <a:effectLst/>
        </p:spPr>
      </p:pic>
      <p:pic>
        <p:nvPicPr>
          <p:cNvPr id="1027" name="Picture 3"/>
          <p:cNvPicPr>
            <a:picLocks noChangeAspect="1" noChangeArrowheads="1"/>
          </p:cNvPicPr>
          <p:nvPr/>
        </p:nvPicPr>
        <p:blipFill>
          <a:blip r:embed="rId4"/>
          <a:srcRect/>
          <a:stretch>
            <a:fillRect/>
          </a:stretch>
        </p:blipFill>
        <p:spPr bwMode="auto">
          <a:xfrm>
            <a:off x="4649090" y="716822"/>
            <a:ext cx="4173761" cy="4086721"/>
          </a:xfrm>
          <a:prstGeom prst="rect">
            <a:avLst/>
          </a:prstGeom>
          <a:noFill/>
          <a:ln w="9525">
            <a:solidFill>
              <a:schemeClr val="accent1"/>
            </a:solidFill>
            <a:miter lim="800000"/>
            <a:headEnd/>
            <a:tailEnd/>
          </a:ln>
          <a:effectLst/>
        </p:spPr>
      </p:pic>
    </p:spTree>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descr="E:\Maccaferri\Kavitha madam\Sapthsrungi-GE awards\Photos\Effectivenes of barrier\IMG_0209.JPG"/>
          <p:cNvPicPr>
            <a:picLocks noChangeAspect="1" noChangeArrowheads="1"/>
          </p:cNvPicPr>
          <p:nvPr/>
        </p:nvPicPr>
        <p:blipFill>
          <a:blip r:embed="rId2" cstate="print"/>
          <a:srcRect/>
          <a:stretch>
            <a:fillRect/>
          </a:stretch>
        </p:blipFill>
        <p:spPr bwMode="auto">
          <a:xfrm>
            <a:off x="0" y="1877385"/>
            <a:ext cx="5484768" cy="3266115"/>
          </a:xfrm>
          <a:prstGeom prst="rect">
            <a:avLst/>
          </a:prstGeom>
          <a:noFill/>
        </p:spPr>
      </p:pic>
      <p:sp>
        <p:nvSpPr>
          <p:cNvPr id="2" name="Slide Number Placeholder 1"/>
          <p:cNvSpPr>
            <a:spLocks noGrp="1"/>
          </p:cNvSpPr>
          <p:nvPr>
            <p:ph type="sldNum" sz="quarter" idx="12"/>
          </p:nvPr>
        </p:nvSpPr>
        <p:spPr/>
        <p:txBody>
          <a:bodyPr/>
          <a:lstStyle/>
          <a:p>
            <a:fld id="{F978DE44-342D-4E2C-ADD3-36DB2C90AEA2}" type="slidenum">
              <a:rPr lang="it-IT" smtClean="0"/>
              <a:pPr/>
              <a:t>125</a:t>
            </a:fld>
            <a:endParaRPr lang="it-IT"/>
          </a:p>
        </p:txBody>
      </p:sp>
      <p:pic>
        <p:nvPicPr>
          <p:cNvPr id="2050" name="Picture 2" descr="E:\Maccaferri\Kavitha madam\Sapthsrungi-GE awards\Photos\Effectivenes of barrier\IMG_0223.JPG"/>
          <p:cNvPicPr>
            <a:picLocks noChangeAspect="1" noChangeArrowheads="1"/>
          </p:cNvPicPr>
          <p:nvPr/>
        </p:nvPicPr>
        <p:blipFill>
          <a:blip r:embed="rId3" cstate="print"/>
          <a:srcRect/>
          <a:stretch>
            <a:fillRect/>
          </a:stretch>
        </p:blipFill>
        <p:spPr bwMode="auto">
          <a:xfrm>
            <a:off x="4305022" y="98235"/>
            <a:ext cx="4838978" cy="2881555"/>
          </a:xfrm>
          <a:prstGeom prst="rect">
            <a:avLst/>
          </a:prstGeom>
          <a:noFill/>
        </p:spPr>
      </p:pic>
      <p:sp>
        <p:nvSpPr>
          <p:cNvPr id="9" name="Rectangle 8"/>
          <p:cNvSpPr/>
          <p:nvPr/>
        </p:nvSpPr>
        <p:spPr>
          <a:xfrm>
            <a:off x="398447" y="687634"/>
            <a:ext cx="3869775" cy="1118792"/>
          </a:xfrm>
          <a:prstGeom prst="rect">
            <a:avLst/>
          </a:prstGeom>
        </p:spPr>
        <p:txBody>
          <a:bodyPr wrap="square" lIns="71652" tIns="35826" rIns="71652" bIns="35826">
            <a:spAutoFit/>
          </a:bodyPr>
          <a:lstStyle/>
          <a:p>
            <a:r>
              <a:rPr lang="en-US" sz="3400" b="1" i="1" dirty="0" smtClean="0">
                <a:solidFill>
                  <a:srgbClr val="0070C0"/>
                </a:solidFill>
                <a:latin typeface="Angsana New" pitchFamily="18" charset="-34"/>
                <a:cs typeface="Angsana New" pitchFamily="18" charset="-34"/>
              </a:rPr>
              <a:t>Demonstrating performance of the system ..</a:t>
            </a:r>
          </a:p>
        </p:txBody>
      </p:sp>
    </p:spTree>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half" idx="2"/>
          </p:nvPr>
        </p:nvSpPr>
        <p:spPr>
          <a:xfrm>
            <a:off x="647195" y="997583"/>
            <a:ext cx="4139344" cy="3797231"/>
          </a:xfrm>
          <a:ln w="38100">
            <a:noFill/>
          </a:ln>
        </p:spPr>
        <p:txBody>
          <a:bodyPr>
            <a:noAutofit/>
          </a:bodyPr>
          <a:lstStyle/>
          <a:p>
            <a:pPr algn="ctr">
              <a:spcBef>
                <a:spcPts val="940"/>
              </a:spcBef>
              <a:spcAft>
                <a:spcPts val="940"/>
              </a:spcAft>
            </a:pPr>
            <a:r>
              <a:rPr lang="en-US" sz="3100" b="1" i="1" dirty="0" smtClean="0">
                <a:latin typeface="Angsana New" pitchFamily="18" charset="-34"/>
                <a:cs typeface="Angsana New" pitchFamily="18" charset="-34"/>
              </a:rPr>
              <a:t>Maccaferri ensured the protection of the temple, temple premises and </a:t>
            </a:r>
            <a:r>
              <a:rPr lang="en-US" sz="3100" b="1" i="1" dirty="0" err="1" smtClean="0">
                <a:latin typeface="Angsana New" pitchFamily="18" charset="-34"/>
                <a:cs typeface="Angsana New" pitchFamily="18" charset="-34"/>
              </a:rPr>
              <a:t>parikrama</a:t>
            </a:r>
            <a:r>
              <a:rPr lang="en-US" sz="3100" b="1" i="1" dirty="0" smtClean="0">
                <a:latin typeface="Angsana New" pitchFamily="18" charset="-34"/>
                <a:cs typeface="Angsana New" pitchFamily="18" charset="-34"/>
              </a:rPr>
              <a:t> path   from rock fall hazards by the quality construction of rockfall mitigation measures and </a:t>
            </a:r>
          </a:p>
          <a:p>
            <a:pPr algn="ctr">
              <a:spcBef>
                <a:spcPts val="940"/>
              </a:spcBef>
              <a:spcAft>
                <a:spcPts val="940"/>
              </a:spcAft>
            </a:pPr>
            <a:r>
              <a:rPr lang="en-US" sz="3400" b="1" i="1" dirty="0" smtClean="0">
                <a:solidFill>
                  <a:srgbClr val="0070C0"/>
                </a:solidFill>
                <a:latin typeface="Angsana New" pitchFamily="18" charset="-34"/>
                <a:cs typeface="Angsana New" pitchFamily="18" charset="-34"/>
              </a:rPr>
              <a:t>Saved the life of thousands and thousands of people</a:t>
            </a:r>
          </a:p>
          <a:p>
            <a:pPr>
              <a:spcBef>
                <a:spcPts val="940"/>
              </a:spcBef>
              <a:spcAft>
                <a:spcPts val="940"/>
              </a:spcAft>
            </a:pPr>
            <a:endParaRPr lang="en-US" sz="3100" dirty="0"/>
          </a:p>
        </p:txBody>
      </p:sp>
      <p:sp>
        <p:nvSpPr>
          <p:cNvPr id="4" name="Slide Number Placeholder 3"/>
          <p:cNvSpPr>
            <a:spLocks noGrp="1"/>
          </p:cNvSpPr>
          <p:nvPr>
            <p:ph type="sldNum" sz="quarter" idx="12"/>
          </p:nvPr>
        </p:nvSpPr>
        <p:spPr/>
        <p:txBody>
          <a:bodyPr/>
          <a:lstStyle/>
          <a:p>
            <a:fld id="{F978DE44-342D-4E2C-ADD3-36DB2C90AEA2}" type="slidenum">
              <a:rPr lang="it-IT" smtClean="0"/>
              <a:pPr/>
              <a:t>126</a:t>
            </a:fld>
            <a:endParaRPr lang="it-IT"/>
          </a:p>
        </p:txBody>
      </p:sp>
      <p:sp>
        <p:nvSpPr>
          <p:cNvPr id="5" name="Title 4"/>
          <p:cNvSpPr>
            <a:spLocks noGrp="1"/>
          </p:cNvSpPr>
          <p:nvPr>
            <p:ph type="title"/>
          </p:nvPr>
        </p:nvSpPr>
        <p:spPr/>
        <p:txBody>
          <a:bodyPr/>
          <a:lstStyle/>
          <a:p>
            <a:pPr>
              <a:buNone/>
            </a:pPr>
            <a:r>
              <a:rPr lang="en-US" b="1" dirty="0" smtClean="0"/>
              <a:t>	CONCLUSION</a:t>
            </a:r>
            <a:endParaRPr lang="en-US" b="1" dirty="0"/>
          </a:p>
        </p:txBody>
      </p:sp>
      <p:pic>
        <p:nvPicPr>
          <p:cNvPr id="6" name="Picture 2" descr="E:\Maccaferri\Kavitha madam\Sapthsrungi-GE awards\Photos\7. Construction, Shifting part 1\IMG_20151206_113312.jpg"/>
          <p:cNvPicPr>
            <a:picLocks noChangeAspect="1" noChangeArrowheads="1"/>
          </p:cNvPicPr>
          <p:nvPr/>
        </p:nvPicPr>
        <p:blipFill>
          <a:blip r:embed="rId2" cstate="print"/>
          <a:srcRect t="4886"/>
          <a:stretch>
            <a:fillRect/>
          </a:stretch>
        </p:blipFill>
        <p:spPr bwMode="auto">
          <a:xfrm>
            <a:off x="5318832" y="2"/>
            <a:ext cx="3825169" cy="5143500"/>
          </a:xfrm>
          <a:prstGeom prst="rect">
            <a:avLst/>
          </a:prstGeom>
          <a:noFill/>
        </p:spPr>
      </p:pic>
      <p:sp>
        <p:nvSpPr>
          <p:cNvPr id="7" name="Rectangle 6"/>
          <p:cNvSpPr/>
          <p:nvPr/>
        </p:nvSpPr>
        <p:spPr>
          <a:xfrm>
            <a:off x="485397" y="825953"/>
            <a:ext cx="4503390" cy="3775778"/>
          </a:xfrm>
          <a:prstGeom prst="rect">
            <a:avLst/>
          </a:prstGeom>
          <a:noFill/>
          <a:ln w="571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71648" tIns="35825" rIns="71648" bIns="35825" rtlCol="0" anchor="ctr"/>
          <a:lstStyle/>
          <a:p>
            <a:pPr algn="ctr"/>
            <a:endParaRPr lang="en-US"/>
          </a:p>
        </p:txBody>
      </p:sp>
    </p:spTree>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F978DE44-342D-4E2C-ADD3-36DB2C90AEA2}" type="slidenum">
              <a:rPr lang="it-IT" smtClean="0"/>
              <a:pPr/>
              <a:t>127</a:t>
            </a:fld>
            <a:endParaRPr lang="it-IT"/>
          </a:p>
        </p:txBody>
      </p:sp>
      <p:pic>
        <p:nvPicPr>
          <p:cNvPr id="7" name="Picture Placeholder 6"/>
          <p:cNvPicPr>
            <a:picLocks noGrp="1" noChangeAspect="1"/>
          </p:cNvPicPr>
          <p:nvPr>
            <p:ph type="pic" idx="1"/>
          </p:nvPr>
        </p:nvPicPr>
        <p:blipFill>
          <a:blip r:embed="rId3"/>
          <a:srcRect l="14629" r="14629"/>
          <a:stretch>
            <a:fillRect/>
          </a:stretch>
        </p:blipFill>
        <p:spPr>
          <a:xfrm>
            <a:off x="626831" y="985929"/>
            <a:ext cx="3917703" cy="3670865"/>
          </a:xfrm>
          <a:prstGeom prst="rect">
            <a:avLst/>
          </a:prstGeom>
        </p:spPr>
      </p:pic>
      <p:sp>
        <p:nvSpPr>
          <p:cNvPr id="8" name="TextBox 7"/>
          <p:cNvSpPr txBox="1"/>
          <p:nvPr/>
        </p:nvSpPr>
        <p:spPr>
          <a:xfrm>
            <a:off x="5764689" y="2340382"/>
            <a:ext cx="1749004" cy="410906"/>
          </a:xfrm>
          <a:prstGeom prst="rect">
            <a:avLst/>
          </a:prstGeom>
          <a:noFill/>
        </p:spPr>
        <p:txBody>
          <a:bodyPr wrap="square" lIns="71652" tIns="35826" rIns="71652" bIns="35826" rtlCol="0">
            <a:spAutoFit/>
          </a:bodyPr>
          <a:lstStyle/>
          <a:p>
            <a:r>
              <a:rPr lang="en-GB" sz="2200" b="1" dirty="0" smtClean="0">
                <a:solidFill>
                  <a:schemeClr val="bg2">
                    <a:lumMod val="10000"/>
                  </a:schemeClr>
                </a:solidFill>
              </a:rPr>
              <a:t>Thank you</a:t>
            </a:r>
            <a:endParaRPr lang="en-GB" sz="2200" b="1" dirty="0">
              <a:solidFill>
                <a:schemeClr val="bg2">
                  <a:lumMod val="10000"/>
                </a:schemeClr>
              </a:solidFill>
            </a:endParaRPr>
          </a:p>
        </p:txBody>
      </p:sp>
    </p:spTree>
    <p:extLst>
      <p:ext uri="{BB962C8B-B14F-4D97-AF65-F5344CB8AC3E}">
        <p14:creationId xmlns:p14="http://schemas.microsoft.com/office/powerpoint/2010/main" val="286211327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 name="Title 1"/>
          <p:cNvSpPr>
            <a:spLocks noGrp="1"/>
          </p:cNvSpPr>
          <p:nvPr>
            <p:ph type="title" idx="4294967295"/>
          </p:nvPr>
        </p:nvSpPr>
        <p:spPr>
          <a:xfrm>
            <a:off x="960236" y="195943"/>
            <a:ext cx="6152852" cy="451896"/>
          </a:xfrm>
        </p:spPr>
        <p:txBody>
          <a:bodyPr>
            <a:noAutofit/>
          </a:bodyPr>
          <a:lstStyle/>
          <a:p>
            <a:pPr marL="0" indent="0">
              <a:buNone/>
            </a:pPr>
            <a:r>
              <a:rPr lang="en-US" sz="1600" b="1" dirty="0" smtClean="0">
                <a:cs typeface="Arial" pitchFamily="34" charset="0"/>
              </a:rPr>
              <a:t>RETENTION SOLUTIONS</a:t>
            </a:r>
            <a:endParaRPr lang="en-US" sz="1600" b="1" dirty="0">
              <a:cs typeface="Arial" pitchFamily="34" charset="0"/>
            </a:endParaRPr>
          </a:p>
        </p:txBody>
      </p:sp>
      <p:grpSp>
        <p:nvGrpSpPr>
          <p:cNvPr id="60" name="Group 59"/>
          <p:cNvGrpSpPr/>
          <p:nvPr/>
        </p:nvGrpSpPr>
        <p:grpSpPr>
          <a:xfrm>
            <a:off x="-26988" y="1273969"/>
            <a:ext cx="9170988" cy="3869531"/>
            <a:chOff x="-36512" y="885826"/>
            <a:chExt cx="9170988" cy="3869531"/>
          </a:xfrm>
        </p:grpSpPr>
        <p:sp>
          <p:nvSpPr>
            <p:cNvPr id="12291" name="Freeform 5"/>
            <p:cNvSpPr>
              <a:spLocks/>
            </p:cNvSpPr>
            <p:nvPr/>
          </p:nvSpPr>
          <p:spPr bwMode="auto">
            <a:xfrm>
              <a:off x="850900" y="885826"/>
              <a:ext cx="7145338" cy="3869531"/>
            </a:xfrm>
            <a:custGeom>
              <a:avLst/>
              <a:gdLst>
                <a:gd name="T0" fmla="*/ 2147483647 w 5459"/>
                <a:gd name="T1" fmla="*/ 2147483647 h 3952"/>
                <a:gd name="T2" fmla="*/ 2147483647 w 5459"/>
                <a:gd name="T3" fmla="*/ 2147483647 h 3952"/>
                <a:gd name="T4" fmla="*/ 2147483647 w 5459"/>
                <a:gd name="T5" fmla="*/ 2147483647 h 3952"/>
                <a:gd name="T6" fmla="*/ 2147483647 w 5459"/>
                <a:gd name="T7" fmla="*/ 2147483647 h 3952"/>
                <a:gd name="T8" fmla="*/ 2147483647 w 5459"/>
                <a:gd name="T9" fmla="*/ 2147483647 h 3952"/>
                <a:gd name="T10" fmla="*/ 2147483647 w 5459"/>
                <a:gd name="T11" fmla="*/ 2147483647 h 3952"/>
                <a:gd name="T12" fmla="*/ 2147483647 w 5459"/>
                <a:gd name="T13" fmla="*/ 0 h 3952"/>
                <a:gd name="T14" fmla="*/ 2147483647 w 5459"/>
                <a:gd name="T15" fmla="*/ 2147483647 h 3952"/>
                <a:gd name="T16" fmla="*/ 0 w 5459"/>
                <a:gd name="T17" fmla="*/ 2147483647 h 3952"/>
                <a:gd name="T18" fmla="*/ 2147483647 w 5459"/>
                <a:gd name="T19" fmla="*/ 2147483647 h 395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459"/>
                <a:gd name="T31" fmla="*/ 0 h 3952"/>
                <a:gd name="T32" fmla="*/ 5459 w 5459"/>
                <a:gd name="T33" fmla="*/ 3952 h 395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459" h="3952">
                  <a:moveTo>
                    <a:pt x="9" y="3837"/>
                  </a:moveTo>
                  <a:lnTo>
                    <a:pt x="1418" y="3261"/>
                  </a:lnTo>
                  <a:lnTo>
                    <a:pt x="2030" y="2428"/>
                  </a:lnTo>
                  <a:lnTo>
                    <a:pt x="2880" y="1790"/>
                  </a:lnTo>
                  <a:lnTo>
                    <a:pt x="3625" y="1665"/>
                  </a:lnTo>
                  <a:lnTo>
                    <a:pt x="4750" y="407"/>
                  </a:lnTo>
                  <a:lnTo>
                    <a:pt x="5459" y="0"/>
                  </a:lnTo>
                  <a:lnTo>
                    <a:pt x="5459" y="3952"/>
                  </a:lnTo>
                  <a:lnTo>
                    <a:pt x="0" y="3952"/>
                  </a:lnTo>
                  <a:lnTo>
                    <a:pt x="9" y="3837"/>
                  </a:lnTo>
                  <a:close/>
                </a:path>
              </a:pathLst>
            </a:custGeom>
            <a:solidFill>
              <a:srgbClr val="993300"/>
            </a:solidFill>
            <a:ln>
              <a:noFill/>
            </a:ln>
            <a:extLst>
              <a:ext uri="{91240B29-F687-4F45-9708-019B960494DF}">
                <a14:hiddenLine xmlns:a14="http://schemas.microsoft.com/office/drawing/2010/main" w="9525">
                  <a:solidFill>
                    <a:srgbClr val="000000"/>
                  </a:solidFill>
                  <a:round/>
                  <a:headEnd/>
                  <a:tailEnd/>
                </a14:hiddenLine>
              </a:ext>
            </a:extLst>
          </p:spPr>
          <p:txBody>
            <a:bodyPr lIns="71561" tIns="35781" rIns="71561" bIns="35781"/>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defTabSz="457200" eaLnBrk="0" fontAlgn="base" hangingPunct="0">
                <a:spcBef>
                  <a:spcPct val="0"/>
                </a:spcBef>
                <a:spcAft>
                  <a:spcPct val="0"/>
                </a:spcAft>
                <a:defRPr>
                  <a:solidFill>
                    <a:schemeClr val="tx1"/>
                  </a:solidFill>
                  <a:latin typeface="Arial" pitchFamily="34" charset="0"/>
                </a:defRPr>
              </a:lvl6pPr>
              <a:lvl7pPr marL="2971800" indent="-228600" defTabSz="457200" eaLnBrk="0" fontAlgn="base" hangingPunct="0">
                <a:spcBef>
                  <a:spcPct val="0"/>
                </a:spcBef>
                <a:spcAft>
                  <a:spcPct val="0"/>
                </a:spcAft>
                <a:defRPr>
                  <a:solidFill>
                    <a:schemeClr val="tx1"/>
                  </a:solidFill>
                  <a:latin typeface="Arial" pitchFamily="34" charset="0"/>
                </a:defRPr>
              </a:lvl7pPr>
              <a:lvl8pPr marL="3429000" indent="-228600" defTabSz="457200" eaLnBrk="0" fontAlgn="base" hangingPunct="0">
                <a:spcBef>
                  <a:spcPct val="0"/>
                </a:spcBef>
                <a:spcAft>
                  <a:spcPct val="0"/>
                </a:spcAft>
                <a:defRPr>
                  <a:solidFill>
                    <a:schemeClr val="tx1"/>
                  </a:solidFill>
                  <a:latin typeface="Arial" pitchFamily="34" charset="0"/>
                </a:defRPr>
              </a:lvl8pPr>
              <a:lvl9pPr marL="3886200" indent="-228600" defTabSz="457200" eaLnBrk="0" fontAlgn="base" hangingPunct="0">
                <a:spcBef>
                  <a:spcPct val="0"/>
                </a:spcBef>
                <a:spcAft>
                  <a:spcPct val="0"/>
                </a:spcAft>
                <a:defRPr>
                  <a:solidFill>
                    <a:schemeClr val="tx1"/>
                  </a:solidFill>
                  <a:latin typeface="Arial" pitchFamily="34" charset="0"/>
                </a:defRPr>
              </a:lvl9pPr>
            </a:lstStyle>
            <a:p>
              <a:pPr eaLnBrk="1" hangingPunct="1"/>
              <a:endParaRPr lang="en-US" altLang="en-US"/>
            </a:p>
          </p:txBody>
        </p:sp>
        <p:sp>
          <p:nvSpPr>
            <p:cNvPr id="12292" name="Freeform 6"/>
            <p:cNvSpPr>
              <a:spLocks/>
            </p:cNvSpPr>
            <p:nvPr/>
          </p:nvSpPr>
          <p:spPr bwMode="auto">
            <a:xfrm>
              <a:off x="2720977" y="2480072"/>
              <a:ext cx="2886075" cy="1570434"/>
            </a:xfrm>
            <a:custGeom>
              <a:avLst/>
              <a:gdLst>
                <a:gd name="T0" fmla="*/ 0 w 2206"/>
                <a:gd name="T1" fmla="*/ 2147483647 h 1604"/>
                <a:gd name="T2" fmla="*/ 2147483647 w 2206"/>
                <a:gd name="T3" fmla="*/ 2147483647 h 1604"/>
                <a:gd name="T4" fmla="*/ 2147483647 w 2206"/>
                <a:gd name="T5" fmla="*/ 2147483647 h 1604"/>
                <a:gd name="T6" fmla="*/ 2147483647 w 2206"/>
                <a:gd name="T7" fmla="*/ 0 h 1604"/>
                <a:gd name="T8" fmla="*/ 2147483647 w 2206"/>
                <a:gd name="T9" fmla="*/ 2147483647 h 1604"/>
                <a:gd name="T10" fmla="*/ 2147483647 w 2206"/>
                <a:gd name="T11" fmla="*/ 2147483647 h 1604"/>
                <a:gd name="T12" fmla="*/ 2147483647 w 2206"/>
                <a:gd name="T13" fmla="*/ 2147483647 h 1604"/>
                <a:gd name="T14" fmla="*/ 0 w 2206"/>
                <a:gd name="T15" fmla="*/ 2147483647 h 1604"/>
                <a:gd name="T16" fmla="*/ 0 60000 65536"/>
                <a:gd name="T17" fmla="*/ 0 60000 65536"/>
                <a:gd name="T18" fmla="*/ 0 60000 65536"/>
                <a:gd name="T19" fmla="*/ 0 60000 65536"/>
                <a:gd name="T20" fmla="*/ 0 60000 65536"/>
                <a:gd name="T21" fmla="*/ 0 60000 65536"/>
                <a:gd name="T22" fmla="*/ 0 60000 65536"/>
                <a:gd name="T23" fmla="*/ 0 60000 65536"/>
                <a:gd name="T24" fmla="*/ 0 w 2206"/>
                <a:gd name="T25" fmla="*/ 0 h 1604"/>
                <a:gd name="T26" fmla="*/ 2206 w 2206"/>
                <a:gd name="T27" fmla="*/ 1604 h 16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206" h="1604">
                  <a:moveTo>
                    <a:pt x="0" y="1604"/>
                  </a:moveTo>
                  <a:lnTo>
                    <a:pt x="576" y="807"/>
                  </a:lnTo>
                  <a:lnTo>
                    <a:pt x="1444" y="151"/>
                  </a:lnTo>
                  <a:lnTo>
                    <a:pt x="2206" y="0"/>
                  </a:lnTo>
                  <a:lnTo>
                    <a:pt x="1967" y="1028"/>
                  </a:lnTo>
                  <a:lnTo>
                    <a:pt x="1010" y="1028"/>
                  </a:lnTo>
                  <a:lnTo>
                    <a:pt x="603" y="1604"/>
                  </a:lnTo>
                  <a:lnTo>
                    <a:pt x="0" y="160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71561" tIns="35781" rIns="71561" bIns="35781"/>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defTabSz="457200" eaLnBrk="0" fontAlgn="base" hangingPunct="0">
                <a:spcBef>
                  <a:spcPct val="0"/>
                </a:spcBef>
                <a:spcAft>
                  <a:spcPct val="0"/>
                </a:spcAft>
                <a:defRPr>
                  <a:solidFill>
                    <a:schemeClr val="tx1"/>
                  </a:solidFill>
                  <a:latin typeface="Arial" pitchFamily="34" charset="0"/>
                </a:defRPr>
              </a:lvl6pPr>
              <a:lvl7pPr marL="2971800" indent="-228600" defTabSz="457200" eaLnBrk="0" fontAlgn="base" hangingPunct="0">
                <a:spcBef>
                  <a:spcPct val="0"/>
                </a:spcBef>
                <a:spcAft>
                  <a:spcPct val="0"/>
                </a:spcAft>
                <a:defRPr>
                  <a:solidFill>
                    <a:schemeClr val="tx1"/>
                  </a:solidFill>
                  <a:latin typeface="Arial" pitchFamily="34" charset="0"/>
                </a:defRPr>
              </a:lvl7pPr>
              <a:lvl8pPr marL="3429000" indent="-228600" defTabSz="457200" eaLnBrk="0" fontAlgn="base" hangingPunct="0">
                <a:spcBef>
                  <a:spcPct val="0"/>
                </a:spcBef>
                <a:spcAft>
                  <a:spcPct val="0"/>
                </a:spcAft>
                <a:defRPr>
                  <a:solidFill>
                    <a:schemeClr val="tx1"/>
                  </a:solidFill>
                  <a:latin typeface="Arial" pitchFamily="34" charset="0"/>
                </a:defRPr>
              </a:lvl8pPr>
              <a:lvl9pPr marL="3886200" indent="-228600" defTabSz="457200" eaLnBrk="0" fontAlgn="base" hangingPunct="0">
                <a:spcBef>
                  <a:spcPct val="0"/>
                </a:spcBef>
                <a:spcAft>
                  <a:spcPct val="0"/>
                </a:spcAft>
                <a:defRPr>
                  <a:solidFill>
                    <a:schemeClr val="tx1"/>
                  </a:solidFill>
                  <a:latin typeface="Arial" pitchFamily="34" charset="0"/>
                </a:defRPr>
              </a:lvl9pPr>
            </a:lstStyle>
            <a:p>
              <a:pPr eaLnBrk="1" hangingPunct="1"/>
              <a:endParaRPr lang="en-US" altLang="en-US"/>
            </a:p>
          </p:txBody>
        </p:sp>
        <p:sp>
          <p:nvSpPr>
            <p:cNvPr id="12293" name="Freeform 65"/>
            <p:cNvSpPr>
              <a:spLocks/>
            </p:cNvSpPr>
            <p:nvPr/>
          </p:nvSpPr>
          <p:spPr bwMode="auto">
            <a:xfrm>
              <a:off x="9525" y="3281363"/>
              <a:ext cx="5359400" cy="1472803"/>
            </a:xfrm>
            <a:custGeom>
              <a:avLst/>
              <a:gdLst>
                <a:gd name="T0" fmla="*/ 0 w 3946"/>
                <a:gd name="T1" fmla="*/ 2147483647 h 1364"/>
                <a:gd name="T2" fmla="*/ 2147483647 w 3946"/>
                <a:gd name="T3" fmla="*/ 2147483647 h 1364"/>
                <a:gd name="T4" fmla="*/ 2147483647 w 3946"/>
                <a:gd name="T5" fmla="*/ 2147483647 h 1364"/>
                <a:gd name="T6" fmla="*/ 2147483647 w 3946"/>
                <a:gd name="T7" fmla="*/ 2147483647 h 1364"/>
                <a:gd name="T8" fmla="*/ 2147483647 w 3946"/>
                <a:gd name="T9" fmla="*/ 2147483647 h 1364"/>
                <a:gd name="T10" fmla="*/ 2147483647 w 3946"/>
                <a:gd name="T11" fmla="*/ 2147483647 h 1364"/>
                <a:gd name="T12" fmla="*/ 2147483647 w 3946"/>
                <a:gd name="T13" fmla="*/ 2147483647 h 1364"/>
                <a:gd name="T14" fmla="*/ 2147483647 w 3946"/>
                <a:gd name="T15" fmla="*/ 2147483647 h 1364"/>
                <a:gd name="T16" fmla="*/ 2147483647 w 3946"/>
                <a:gd name="T17" fmla="*/ 2147483647 h 1364"/>
                <a:gd name="T18" fmla="*/ 2147483647 w 3946"/>
                <a:gd name="T19" fmla="*/ 2147483647 h 1364"/>
                <a:gd name="T20" fmla="*/ 2147483647 w 3946"/>
                <a:gd name="T21" fmla="*/ 2147483647 h 1364"/>
                <a:gd name="T22" fmla="*/ 2147483647 w 3946"/>
                <a:gd name="T23" fmla="*/ 2147483647 h 1364"/>
                <a:gd name="T24" fmla="*/ 2147483647 w 3946"/>
                <a:gd name="T25" fmla="*/ 2147483647 h 1364"/>
                <a:gd name="T26" fmla="*/ 2147483647 w 3946"/>
                <a:gd name="T27" fmla="*/ 0 h 1364"/>
                <a:gd name="T28" fmla="*/ 2147483647 w 3946"/>
                <a:gd name="T29" fmla="*/ 0 h 1364"/>
                <a:gd name="T30" fmla="*/ 2147483647 w 3946"/>
                <a:gd name="T31" fmla="*/ 2147483647 h 1364"/>
                <a:gd name="T32" fmla="*/ 2147483647 w 3946"/>
                <a:gd name="T33" fmla="*/ 2147483647 h 1364"/>
                <a:gd name="T34" fmla="*/ 2147483647 w 3946"/>
                <a:gd name="T35" fmla="*/ 2147483647 h 1364"/>
                <a:gd name="T36" fmla="*/ 2147483647 w 3946"/>
                <a:gd name="T37" fmla="*/ 2147483647 h 1364"/>
                <a:gd name="T38" fmla="*/ 0 w 3946"/>
                <a:gd name="T39" fmla="*/ 2147483647 h 1364"/>
                <a:gd name="T40" fmla="*/ 0 w 3946"/>
                <a:gd name="T41" fmla="*/ 2147483647 h 136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946"/>
                <a:gd name="T64" fmla="*/ 0 h 1364"/>
                <a:gd name="T65" fmla="*/ 3946 w 3946"/>
                <a:gd name="T66" fmla="*/ 1364 h 1364"/>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946" h="1364">
                  <a:moveTo>
                    <a:pt x="0" y="1264"/>
                  </a:moveTo>
                  <a:lnTo>
                    <a:pt x="318" y="1192"/>
                  </a:lnTo>
                  <a:lnTo>
                    <a:pt x="318" y="1125"/>
                  </a:lnTo>
                  <a:lnTo>
                    <a:pt x="642" y="1066"/>
                  </a:lnTo>
                  <a:lnTo>
                    <a:pt x="669" y="993"/>
                  </a:lnTo>
                  <a:lnTo>
                    <a:pt x="993" y="927"/>
                  </a:lnTo>
                  <a:lnTo>
                    <a:pt x="1000" y="874"/>
                  </a:lnTo>
                  <a:lnTo>
                    <a:pt x="1278" y="808"/>
                  </a:lnTo>
                  <a:lnTo>
                    <a:pt x="1278" y="755"/>
                  </a:lnTo>
                  <a:lnTo>
                    <a:pt x="1649" y="702"/>
                  </a:lnTo>
                  <a:lnTo>
                    <a:pt x="1960" y="695"/>
                  </a:lnTo>
                  <a:lnTo>
                    <a:pt x="2317" y="159"/>
                  </a:lnTo>
                  <a:lnTo>
                    <a:pt x="3257" y="99"/>
                  </a:lnTo>
                  <a:lnTo>
                    <a:pt x="3310" y="0"/>
                  </a:lnTo>
                  <a:lnTo>
                    <a:pt x="3946" y="0"/>
                  </a:lnTo>
                  <a:lnTo>
                    <a:pt x="3840" y="437"/>
                  </a:lnTo>
                  <a:lnTo>
                    <a:pt x="2589" y="741"/>
                  </a:lnTo>
                  <a:lnTo>
                    <a:pt x="622" y="1311"/>
                  </a:lnTo>
                  <a:lnTo>
                    <a:pt x="629" y="1364"/>
                  </a:lnTo>
                  <a:lnTo>
                    <a:pt x="0" y="1364"/>
                  </a:lnTo>
                  <a:lnTo>
                    <a:pt x="0" y="1264"/>
                  </a:lnTo>
                  <a:close/>
                </a:path>
              </a:pathLst>
            </a:custGeom>
            <a:solidFill>
              <a:srgbClr val="993300"/>
            </a:solidFill>
            <a:ln>
              <a:noFill/>
            </a:ln>
            <a:extLst>
              <a:ext uri="{91240B29-F687-4F45-9708-019B960494DF}">
                <a14:hiddenLine xmlns:a14="http://schemas.microsoft.com/office/drawing/2010/main" w="9525">
                  <a:solidFill>
                    <a:srgbClr val="000000"/>
                  </a:solidFill>
                  <a:round/>
                  <a:headEnd/>
                  <a:tailEnd/>
                </a14:hiddenLine>
              </a:ext>
            </a:extLst>
          </p:spPr>
          <p:txBody>
            <a:bodyPr lIns="71561" tIns="35781" rIns="71561" bIns="35781"/>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defTabSz="457200" eaLnBrk="0" fontAlgn="base" hangingPunct="0">
                <a:spcBef>
                  <a:spcPct val="0"/>
                </a:spcBef>
                <a:spcAft>
                  <a:spcPct val="0"/>
                </a:spcAft>
                <a:defRPr>
                  <a:solidFill>
                    <a:schemeClr val="tx1"/>
                  </a:solidFill>
                  <a:latin typeface="Arial" pitchFamily="34" charset="0"/>
                </a:defRPr>
              </a:lvl6pPr>
              <a:lvl7pPr marL="2971800" indent="-228600" defTabSz="457200" eaLnBrk="0" fontAlgn="base" hangingPunct="0">
                <a:spcBef>
                  <a:spcPct val="0"/>
                </a:spcBef>
                <a:spcAft>
                  <a:spcPct val="0"/>
                </a:spcAft>
                <a:defRPr>
                  <a:solidFill>
                    <a:schemeClr val="tx1"/>
                  </a:solidFill>
                  <a:latin typeface="Arial" pitchFamily="34" charset="0"/>
                </a:defRPr>
              </a:lvl7pPr>
              <a:lvl8pPr marL="3429000" indent="-228600" defTabSz="457200" eaLnBrk="0" fontAlgn="base" hangingPunct="0">
                <a:spcBef>
                  <a:spcPct val="0"/>
                </a:spcBef>
                <a:spcAft>
                  <a:spcPct val="0"/>
                </a:spcAft>
                <a:defRPr>
                  <a:solidFill>
                    <a:schemeClr val="tx1"/>
                  </a:solidFill>
                  <a:latin typeface="Arial" pitchFamily="34" charset="0"/>
                </a:defRPr>
              </a:lvl8pPr>
              <a:lvl9pPr marL="3886200" indent="-228600" defTabSz="457200" eaLnBrk="0" fontAlgn="base" hangingPunct="0">
                <a:spcBef>
                  <a:spcPct val="0"/>
                </a:spcBef>
                <a:spcAft>
                  <a:spcPct val="0"/>
                </a:spcAft>
                <a:defRPr>
                  <a:solidFill>
                    <a:schemeClr val="tx1"/>
                  </a:solidFill>
                  <a:latin typeface="Arial" pitchFamily="34" charset="0"/>
                </a:defRPr>
              </a:lvl9pPr>
            </a:lstStyle>
            <a:p>
              <a:pPr eaLnBrk="1" hangingPunct="1"/>
              <a:endParaRPr lang="en-US" altLang="en-US"/>
            </a:p>
          </p:txBody>
        </p:sp>
        <p:sp>
          <p:nvSpPr>
            <p:cNvPr id="12294" name="Freeform 7"/>
            <p:cNvSpPr>
              <a:spLocks/>
            </p:cNvSpPr>
            <p:nvPr/>
          </p:nvSpPr>
          <p:spPr bwMode="auto">
            <a:xfrm>
              <a:off x="2252665" y="3278981"/>
              <a:ext cx="2243137" cy="776288"/>
            </a:xfrm>
            <a:custGeom>
              <a:avLst/>
              <a:gdLst>
                <a:gd name="T0" fmla="*/ 0 w 1713"/>
                <a:gd name="T1" fmla="*/ 2147483647 h 792"/>
                <a:gd name="T2" fmla="*/ 2147483647 w 1713"/>
                <a:gd name="T3" fmla="*/ 2147483647 h 792"/>
                <a:gd name="T4" fmla="*/ 2147483647 w 1713"/>
                <a:gd name="T5" fmla="*/ 2147483647 h 792"/>
                <a:gd name="T6" fmla="*/ 2147483647 w 1713"/>
                <a:gd name="T7" fmla="*/ 2147483647 h 792"/>
                <a:gd name="T8" fmla="*/ 2147483647 w 1713"/>
                <a:gd name="T9" fmla="*/ 2147483647 h 792"/>
                <a:gd name="T10" fmla="*/ 2147483647 w 1713"/>
                <a:gd name="T11" fmla="*/ 0 h 792"/>
                <a:gd name="T12" fmla="*/ 2147483647 w 1713"/>
                <a:gd name="T13" fmla="*/ 2147483647 h 792"/>
                <a:gd name="T14" fmla="*/ 2147483647 w 1713"/>
                <a:gd name="T15" fmla="*/ 2147483647 h 792"/>
                <a:gd name="T16" fmla="*/ 2147483647 w 1713"/>
                <a:gd name="T17" fmla="*/ 2147483647 h 792"/>
                <a:gd name="T18" fmla="*/ 0 w 1713"/>
                <a:gd name="T19" fmla="*/ 2147483647 h 79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713"/>
                <a:gd name="T31" fmla="*/ 0 h 792"/>
                <a:gd name="T32" fmla="*/ 1713 w 1713"/>
                <a:gd name="T33" fmla="*/ 792 h 79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713" h="792">
                  <a:moveTo>
                    <a:pt x="0" y="786"/>
                  </a:moveTo>
                  <a:lnTo>
                    <a:pt x="315" y="3"/>
                  </a:lnTo>
                  <a:lnTo>
                    <a:pt x="1536" y="3"/>
                  </a:lnTo>
                  <a:lnTo>
                    <a:pt x="1599" y="60"/>
                  </a:lnTo>
                  <a:lnTo>
                    <a:pt x="1650" y="60"/>
                  </a:lnTo>
                  <a:lnTo>
                    <a:pt x="1713" y="0"/>
                  </a:lnTo>
                  <a:lnTo>
                    <a:pt x="1662" y="213"/>
                  </a:lnTo>
                  <a:lnTo>
                    <a:pt x="705" y="213"/>
                  </a:lnTo>
                  <a:lnTo>
                    <a:pt x="297" y="792"/>
                  </a:lnTo>
                  <a:lnTo>
                    <a:pt x="0" y="786"/>
                  </a:lnTo>
                  <a:close/>
                </a:path>
              </a:pathLst>
            </a:custGeom>
            <a:solidFill>
              <a:srgbClr val="FF9900"/>
            </a:solidFill>
            <a:ln w="9525">
              <a:solidFill>
                <a:schemeClr val="tx1"/>
              </a:solidFill>
              <a:round/>
              <a:headEnd/>
              <a:tailEnd/>
            </a:ln>
          </p:spPr>
          <p:txBody>
            <a:bodyPr lIns="71561" tIns="35781" rIns="71561" bIns="35781"/>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defTabSz="457200" eaLnBrk="0" fontAlgn="base" hangingPunct="0">
                <a:spcBef>
                  <a:spcPct val="0"/>
                </a:spcBef>
                <a:spcAft>
                  <a:spcPct val="0"/>
                </a:spcAft>
                <a:defRPr>
                  <a:solidFill>
                    <a:schemeClr val="tx1"/>
                  </a:solidFill>
                  <a:latin typeface="Arial" pitchFamily="34" charset="0"/>
                </a:defRPr>
              </a:lvl6pPr>
              <a:lvl7pPr marL="2971800" indent="-228600" defTabSz="457200" eaLnBrk="0" fontAlgn="base" hangingPunct="0">
                <a:spcBef>
                  <a:spcPct val="0"/>
                </a:spcBef>
                <a:spcAft>
                  <a:spcPct val="0"/>
                </a:spcAft>
                <a:defRPr>
                  <a:solidFill>
                    <a:schemeClr val="tx1"/>
                  </a:solidFill>
                  <a:latin typeface="Arial" pitchFamily="34" charset="0"/>
                </a:defRPr>
              </a:lvl7pPr>
              <a:lvl8pPr marL="3429000" indent="-228600" defTabSz="457200" eaLnBrk="0" fontAlgn="base" hangingPunct="0">
                <a:spcBef>
                  <a:spcPct val="0"/>
                </a:spcBef>
                <a:spcAft>
                  <a:spcPct val="0"/>
                </a:spcAft>
                <a:defRPr>
                  <a:solidFill>
                    <a:schemeClr val="tx1"/>
                  </a:solidFill>
                  <a:latin typeface="Arial" pitchFamily="34" charset="0"/>
                </a:defRPr>
              </a:lvl8pPr>
              <a:lvl9pPr marL="3886200" indent="-228600" defTabSz="457200" eaLnBrk="0" fontAlgn="base" hangingPunct="0">
                <a:spcBef>
                  <a:spcPct val="0"/>
                </a:spcBef>
                <a:spcAft>
                  <a:spcPct val="0"/>
                </a:spcAft>
                <a:defRPr>
                  <a:solidFill>
                    <a:schemeClr val="tx1"/>
                  </a:solidFill>
                  <a:latin typeface="Arial" pitchFamily="34" charset="0"/>
                </a:defRPr>
              </a:lvl9pPr>
            </a:lstStyle>
            <a:p>
              <a:pPr eaLnBrk="1" hangingPunct="1"/>
              <a:endParaRPr lang="en-US" altLang="en-US"/>
            </a:p>
          </p:txBody>
        </p:sp>
        <p:sp>
          <p:nvSpPr>
            <p:cNvPr id="12295" name="Line 8"/>
            <p:cNvSpPr>
              <a:spLocks noChangeShapeType="1"/>
            </p:cNvSpPr>
            <p:nvPr/>
          </p:nvSpPr>
          <p:spPr bwMode="auto">
            <a:xfrm>
              <a:off x="2287589" y="3983831"/>
              <a:ext cx="409575"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lIns="71561" tIns="35781" rIns="71561" bIns="35781"/>
            <a:lstStyle/>
            <a:p>
              <a:endParaRPr lang="en-IN"/>
            </a:p>
          </p:txBody>
        </p:sp>
        <p:sp>
          <p:nvSpPr>
            <p:cNvPr id="12296" name="Line 9"/>
            <p:cNvSpPr>
              <a:spLocks noChangeShapeType="1"/>
            </p:cNvSpPr>
            <p:nvPr/>
          </p:nvSpPr>
          <p:spPr bwMode="auto">
            <a:xfrm>
              <a:off x="2333625" y="3910013"/>
              <a:ext cx="407988"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lIns="71561" tIns="35781" rIns="71561" bIns="35781"/>
            <a:lstStyle/>
            <a:p>
              <a:endParaRPr lang="en-IN"/>
            </a:p>
          </p:txBody>
        </p:sp>
        <p:sp>
          <p:nvSpPr>
            <p:cNvPr id="12297" name="Line 10"/>
            <p:cNvSpPr>
              <a:spLocks noChangeShapeType="1"/>
            </p:cNvSpPr>
            <p:nvPr/>
          </p:nvSpPr>
          <p:spPr bwMode="auto">
            <a:xfrm>
              <a:off x="2373314" y="3829050"/>
              <a:ext cx="407987"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lIns="71561" tIns="35781" rIns="71561" bIns="35781"/>
            <a:lstStyle/>
            <a:p>
              <a:endParaRPr lang="en-IN"/>
            </a:p>
          </p:txBody>
        </p:sp>
        <p:sp>
          <p:nvSpPr>
            <p:cNvPr id="12298" name="Line 11"/>
            <p:cNvSpPr>
              <a:spLocks noChangeShapeType="1"/>
            </p:cNvSpPr>
            <p:nvPr/>
          </p:nvSpPr>
          <p:spPr bwMode="auto">
            <a:xfrm>
              <a:off x="2416175" y="3752850"/>
              <a:ext cx="407988"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lIns="71561" tIns="35781" rIns="71561" bIns="35781"/>
            <a:lstStyle/>
            <a:p>
              <a:endParaRPr lang="en-IN"/>
            </a:p>
          </p:txBody>
        </p:sp>
        <p:sp>
          <p:nvSpPr>
            <p:cNvPr id="12299" name="Line 12"/>
            <p:cNvSpPr>
              <a:spLocks noChangeShapeType="1"/>
            </p:cNvSpPr>
            <p:nvPr/>
          </p:nvSpPr>
          <p:spPr bwMode="auto">
            <a:xfrm>
              <a:off x="2455863" y="3674269"/>
              <a:ext cx="4064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lIns="71561" tIns="35781" rIns="71561" bIns="35781"/>
            <a:lstStyle/>
            <a:p>
              <a:endParaRPr lang="en-IN"/>
            </a:p>
          </p:txBody>
        </p:sp>
        <p:sp>
          <p:nvSpPr>
            <p:cNvPr id="12300" name="Line 13"/>
            <p:cNvSpPr>
              <a:spLocks noChangeShapeType="1"/>
            </p:cNvSpPr>
            <p:nvPr/>
          </p:nvSpPr>
          <p:spPr bwMode="auto">
            <a:xfrm>
              <a:off x="2495550" y="3592116"/>
              <a:ext cx="4064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lIns="71561" tIns="35781" rIns="71561" bIns="35781"/>
            <a:lstStyle/>
            <a:p>
              <a:endParaRPr lang="en-IN"/>
            </a:p>
          </p:txBody>
        </p:sp>
        <p:sp>
          <p:nvSpPr>
            <p:cNvPr id="12301" name="Line 14"/>
            <p:cNvSpPr>
              <a:spLocks noChangeShapeType="1"/>
            </p:cNvSpPr>
            <p:nvPr/>
          </p:nvSpPr>
          <p:spPr bwMode="auto">
            <a:xfrm>
              <a:off x="2544764" y="3506391"/>
              <a:ext cx="409575"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lIns="71561" tIns="35781" rIns="71561" bIns="35781"/>
            <a:lstStyle/>
            <a:p>
              <a:endParaRPr lang="en-IN"/>
            </a:p>
          </p:txBody>
        </p:sp>
        <p:sp>
          <p:nvSpPr>
            <p:cNvPr id="12302" name="Line 15"/>
            <p:cNvSpPr>
              <a:spLocks noChangeShapeType="1"/>
            </p:cNvSpPr>
            <p:nvPr/>
          </p:nvSpPr>
          <p:spPr bwMode="auto">
            <a:xfrm>
              <a:off x="2589215" y="3421856"/>
              <a:ext cx="407987"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lIns="71561" tIns="35781" rIns="71561" bIns="35781"/>
            <a:lstStyle/>
            <a:p>
              <a:endParaRPr lang="en-IN"/>
            </a:p>
          </p:txBody>
        </p:sp>
        <p:sp>
          <p:nvSpPr>
            <p:cNvPr id="12303" name="Line 16"/>
            <p:cNvSpPr>
              <a:spLocks noChangeShapeType="1"/>
            </p:cNvSpPr>
            <p:nvPr/>
          </p:nvSpPr>
          <p:spPr bwMode="auto">
            <a:xfrm>
              <a:off x="2638426" y="3339704"/>
              <a:ext cx="409575"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lIns="71561" tIns="35781" rIns="71561" bIns="35781"/>
            <a:lstStyle/>
            <a:p>
              <a:endParaRPr lang="en-IN"/>
            </a:p>
          </p:txBody>
        </p:sp>
        <p:graphicFrame>
          <p:nvGraphicFramePr>
            <p:cNvPr id="12290" name="Object 17"/>
            <p:cNvGraphicFramePr>
              <a:graphicFrameLocks noChangeAspect="1"/>
            </p:cNvGraphicFramePr>
            <p:nvPr>
              <p:extLst>
                <p:ext uri="{D42A27DB-BD31-4B8C-83A1-F6EECF244321}">
                  <p14:modId xmlns:p14="http://schemas.microsoft.com/office/powerpoint/2010/main" val="574697343"/>
                </p:ext>
              </p:extLst>
            </p:nvPr>
          </p:nvGraphicFramePr>
          <p:xfrm>
            <a:off x="2749552" y="2910907"/>
            <a:ext cx="1577975" cy="392906"/>
          </p:xfrm>
          <a:graphic>
            <a:graphicData uri="http://schemas.openxmlformats.org/presentationml/2006/ole">
              <mc:AlternateContent xmlns:mc="http://schemas.openxmlformats.org/markup-compatibility/2006">
                <mc:Choice xmlns:v="urn:schemas-microsoft-com:vml" Requires="v">
                  <p:oleObj spid="_x0000_s142344" name="AutoCAD Drawing" r:id="rId3" imgW="9315450" imgH="5381625" progId="">
                    <p:embed/>
                  </p:oleObj>
                </mc:Choice>
                <mc:Fallback>
                  <p:oleObj name="AutoCAD Drawing" r:id="rId3" imgW="9315450" imgH="5381625" progId="">
                    <p:embed/>
                    <p:pic>
                      <p:nvPicPr>
                        <p:cNvPr id="0" name="Picture 2"/>
                        <p:cNvPicPr>
                          <a:picLocks noChangeAspect="1" noChangeArrowheads="1"/>
                        </p:cNvPicPr>
                        <p:nvPr/>
                      </p:nvPicPr>
                      <p:blipFill>
                        <a:blip r:embed="rId4">
                          <a:extLst>
                            <a:ext uri="{28A0092B-C50C-407E-A947-70E740481C1C}">
                              <a14:useLocalDpi xmlns:a14="http://schemas.microsoft.com/office/drawing/2010/main" val="0"/>
                            </a:ext>
                          </a:extLst>
                        </a:blip>
                        <a:srcRect l="23776" t="27953" r="18932" b="39026"/>
                        <a:stretch>
                          <a:fillRect/>
                        </a:stretch>
                      </p:blipFill>
                      <p:spPr bwMode="auto">
                        <a:xfrm>
                          <a:off x="2749552" y="2910907"/>
                          <a:ext cx="1577975" cy="3929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2304" name="Line 18"/>
            <p:cNvSpPr>
              <a:spLocks noChangeShapeType="1"/>
            </p:cNvSpPr>
            <p:nvPr/>
          </p:nvSpPr>
          <p:spPr bwMode="auto">
            <a:xfrm flipH="1" flipV="1">
              <a:off x="6602413" y="897731"/>
              <a:ext cx="450850" cy="390525"/>
            </a:xfrm>
            <a:prstGeom prst="line">
              <a:avLst/>
            </a:prstGeom>
            <a:noFill/>
            <a:ln w="50800">
              <a:solidFill>
                <a:schemeClr val="tx1"/>
              </a:solidFill>
              <a:round/>
              <a:headEnd/>
              <a:tailEnd/>
            </a:ln>
            <a:extLst>
              <a:ext uri="{909E8E84-426E-40DD-AFC4-6F175D3DCCD1}">
                <a14:hiddenFill xmlns:a14="http://schemas.microsoft.com/office/drawing/2010/main">
                  <a:noFill/>
                </a14:hiddenFill>
              </a:ext>
            </a:extLst>
          </p:spPr>
          <p:txBody>
            <a:bodyPr lIns="71561" tIns="35781" rIns="71561" bIns="35781"/>
            <a:lstStyle/>
            <a:p>
              <a:endParaRPr lang="en-IN"/>
            </a:p>
          </p:txBody>
        </p:sp>
        <p:sp>
          <p:nvSpPr>
            <p:cNvPr id="12305" name="Line 19"/>
            <p:cNvSpPr>
              <a:spLocks noChangeShapeType="1"/>
            </p:cNvSpPr>
            <p:nvPr/>
          </p:nvSpPr>
          <p:spPr bwMode="auto">
            <a:xfrm flipV="1">
              <a:off x="6954839" y="1222772"/>
              <a:ext cx="228600" cy="152400"/>
            </a:xfrm>
            <a:prstGeom prst="line">
              <a:avLst/>
            </a:prstGeom>
            <a:noFill/>
            <a:ln w="50800">
              <a:solidFill>
                <a:schemeClr val="tx1"/>
              </a:solidFill>
              <a:round/>
              <a:headEnd/>
              <a:tailEnd/>
            </a:ln>
            <a:extLst>
              <a:ext uri="{909E8E84-426E-40DD-AFC4-6F175D3DCCD1}">
                <a14:hiddenFill xmlns:a14="http://schemas.microsoft.com/office/drawing/2010/main">
                  <a:noFill/>
                </a14:hiddenFill>
              </a:ext>
            </a:extLst>
          </p:spPr>
          <p:txBody>
            <a:bodyPr lIns="71561" tIns="35781" rIns="71561" bIns="35781"/>
            <a:lstStyle/>
            <a:p>
              <a:endParaRPr lang="en-IN"/>
            </a:p>
          </p:txBody>
        </p:sp>
        <p:sp>
          <p:nvSpPr>
            <p:cNvPr id="12306" name="Freeform 20"/>
            <p:cNvSpPr>
              <a:spLocks/>
            </p:cNvSpPr>
            <p:nvPr/>
          </p:nvSpPr>
          <p:spPr bwMode="auto">
            <a:xfrm>
              <a:off x="6592889" y="912020"/>
              <a:ext cx="519112" cy="421481"/>
            </a:xfrm>
            <a:custGeom>
              <a:avLst/>
              <a:gdLst>
                <a:gd name="T0" fmla="*/ 0 w 396"/>
                <a:gd name="T1" fmla="*/ 0 h 431"/>
                <a:gd name="T2" fmla="*/ 2147483647 w 396"/>
                <a:gd name="T3" fmla="*/ 2147483647 h 431"/>
                <a:gd name="T4" fmla="*/ 2147483647 w 396"/>
                <a:gd name="T5" fmla="*/ 2147483647 h 431"/>
                <a:gd name="T6" fmla="*/ 2147483647 w 396"/>
                <a:gd name="T7" fmla="*/ 2147483647 h 431"/>
                <a:gd name="T8" fmla="*/ 0 60000 65536"/>
                <a:gd name="T9" fmla="*/ 0 60000 65536"/>
                <a:gd name="T10" fmla="*/ 0 60000 65536"/>
                <a:gd name="T11" fmla="*/ 0 60000 65536"/>
                <a:gd name="T12" fmla="*/ 0 w 396"/>
                <a:gd name="T13" fmla="*/ 0 h 431"/>
                <a:gd name="T14" fmla="*/ 396 w 396"/>
                <a:gd name="T15" fmla="*/ 431 h 431"/>
              </a:gdLst>
              <a:ahLst/>
              <a:cxnLst>
                <a:cxn ang="T8">
                  <a:pos x="T0" y="T1"/>
                </a:cxn>
                <a:cxn ang="T9">
                  <a:pos x="T2" y="T3"/>
                </a:cxn>
                <a:cxn ang="T10">
                  <a:pos x="T4" y="T5"/>
                </a:cxn>
                <a:cxn ang="T11">
                  <a:pos x="T6" y="T7"/>
                </a:cxn>
              </a:cxnLst>
              <a:rect l="T12" t="T13" r="T14" b="T15"/>
              <a:pathLst>
                <a:path w="396" h="431">
                  <a:moveTo>
                    <a:pt x="0" y="0"/>
                  </a:moveTo>
                  <a:cubicBezTo>
                    <a:pt x="19" y="150"/>
                    <a:pt x="39" y="301"/>
                    <a:pt x="96" y="366"/>
                  </a:cubicBezTo>
                  <a:cubicBezTo>
                    <a:pt x="153" y="431"/>
                    <a:pt x="292" y="397"/>
                    <a:pt x="342" y="393"/>
                  </a:cubicBezTo>
                  <a:cubicBezTo>
                    <a:pt x="392" y="389"/>
                    <a:pt x="387" y="348"/>
                    <a:pt x="396" y="342"/>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lIns="71561" tIns="35781" rIns="71561" bIns="35781"/>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defTabSz="457200" eaLnBrk="0" fontAlgn="base" hangingPunct="0">
                <a:spcBef>
                  <a:spcPct val="0"/>
                </a:spcBef>
                <a:spcAft>
                  <a:spcPct val="0"/>
                </a:spcAft>
                <a:defRPr>
                  <a:solidFill>
                    <a:schemeClr val="tx1"/>
                  </a:solidFill>
                  <a:latin typeface="Arial" pitchFamily="34" charset="0"/>
                </a:defRPr>
              </a:lvl6pPr>
              <a:lvl7pPr marL="2971800" indent="-228600" defTabSz="457200" eaLnBrk="0" fontAlgn="base" hangingPunct="0">
                <a:spcBef>
                  <a:spcPct val="0"/>
                </a:spcBef>
                <a:spcAft>
                  <a:spcPct val="0"/>
                </a:spcAft>
                <a:defRPr>
                  <a:solidFill>
                    <a:schemeClr val="tx1"/>
                  </a:solidFill>
                  <a:latin typeface="Arial" pitchFamily="34" charset="0"/>
                </a:defRPr>
              </a:lvl7pPr>
              <a:lvl8pPr marL="3429000" indent="-228600" defTabSz="457200" eaLnBrk="0" fontAlgn="base" hangingPunct="0">
                <a:spcBef>
                  <a:spcPct val="0"/>
                </a:spcBef>
                <a:spcAft>
                  <a:spcPct val="0"/>
                </a:spcAft>
                <a:defRPr>
                  <a:solidFill>
                    <a:schemeClr val="tx1"/>
                  </a:solidFill>
                  <a:latin typeface="Arial" pitchFamily="34" charset="0"/>
                </a:defRPr>
              </a:lvl8pPr>
              <a:lvl9pPr marL="3886200" indent="-228600" defTabSz="457200" eaLnBrk="0" fontAlgn="base" hangingPunct="0">
                <a:spcBef>
                  <a:spcPct val="0"/>
                </a:spcBef>
                <a:spcAft>
                  <a:spcPct val="0"/>
                </a:spcAft>
                <a:defRPr>
                  <a:solidFill>
                    <a:schemeClr val="tx1"/>
                  </a:solidFill>
                  <a:latin typeface="Arial" pitchFamily="34" charset="0"/>
                </a:defRPr>
              </a:lvl9pPr>
            </a:lstStyle>
            <a:p>
              <a:pPr eaLnBrk="1" hangingPunct="1"/>
              <a:endParaRPr lang="en-US" altLang="en-US"/>
            </a:p>
          </p:txBody>
        </p:sp>
        <p:sp>
          <p:nvSpPr>
            <p:cNvPr id="12307" name="Freeform 21"/>
            <p:cNvSpPr>
              <a:spLocks/>
            </p:cNvSpPr>
            <p:nvPr/>
          </p:nvSpPr>
          <p:spPr bwMode="auto">
            <a:xfrm>
              <a:off x="6677025" y="1100138"/>
              <a:ext cx="376238" cy="180975"/>
            </a:xfrm>
            <a:custGeom>
              <a:avLst/>
              <a:gdLst>
                <a:gd name="T0" fmla="*/ 2147483647 w 354"/>
                <a:gd name="T1" fmla="*/ 0 h 240"/>
                <a:gd name="T2" fmla="*/ 0 w 354"/>
                <a:gd name="T3" fmla="*/ 2147483647 h 240"/>
                <a:gd name="T4" fmla="*/ 2147483647 w 354"/>
                <a:gd name="T5" fmla="*/ 2147483647 h 240"/>
                <a:gd name="T6" fmla="*/ 2147483647 w 354"/>
                <a:gd name="T7" fmla="*/ 2147483647 h 240"/>
                <a:gd name="T8" fmla="*/ 2147483647 w 354"/>
                <a:gd name="T9" fmla="*/ 2147483647 h 240"/>
                <a:gd name="T10" fmla="*/ 2147483647 w 354"/>
                <a:gd name="T11" fmla="*/ 2147483647 h 240"/>
                <a:gd name="T12" fmla="*/ 2147483647 w 354"/>
                <a:gd name="T13" fmla="*/ 2147483647 h 240"/>
                <a:gd name="T14" fmla="*/ 2147483647 w 354"/>
                <a:gd name="T15" fmla="*/ 2147483647 h 240"/>
                <a:gd name="T16" fmla="*/ 2147483647 w 354"/>
                <a:gd name="T17" fmla="*/ 2147483647 h 240"/>
                <a:gd name="T18" fmla="*/ 2147483647 w 354"/>
                <a:gd name="T19" fmla="*/ 0 h 24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54"/>
                <a:gd name="T31" fmla="*/ 0 h 240"/>
                <a:gd name="T32" fmla="*/ 354 w 354"/>
                <a:gd name="T33" fmla="*/ 240 h 24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54" h="240">
                  <a:moveTo>
                    <a:pt x="39" y="0"/>
                  </a:moveTo>
                  <a:lnTo>
                    <a:pt x="0" y="135"/>
                  </a:lnTo>
                  <a:lnTo>
                    <a:pt x="48" y="210"/>
                  </a:lnTo>
                  <a:lnTo>
                    <a:pt x="162" y="240"/>
                  </a:lnTo>
                  <a:lnTo>
                    <a:pt x="288" y="201"/>
                  </a:lnTo>
                  <a:lnTo>
                    <a:pt x="354" y="114"/>
                  </a:lnTo>
                  <a:lnTo>
                    <a:pt x="285" y="33"/>
                  </a:lnTo>
                  <a:lnTo>
                    <a:pt x="177" y="51"/>
                  </a:lnTo>
                  <a:lnTo>
                    <a:pt x="111" y="9"/>
                  </a:lnTo>
                  <a:lnTo>
                    <a:pt x="39" y="0"/>
                  </a:lnTo>
                  <a:close/>
                </a:path>
              </a:pathLst>
            </a:custGeom>
            <a:solidFill>
              <a:schemeClr val="accent1"/>
            </a:solidFill>
            <a:ln w="9525">
              <a:solidFill>
                <a:schemeClr val="tx1"/>
              </a:solidFill>
              <a:round/>
              <a:headEnd/>
              <a:tailEnd/>
            </a:ln>
          </p:spPr>
          <p:txBody>
            <a:bodyPr lIns="71561" tIns="35781" rIns="71561" bIns="35781"/>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defTabSz="457200" eaLnBrk="0" fontAlgn="base" hangingPunct="0">
                <a:spcBef>
                  <a:spcPct val="0"/>
                </a:spcBef>
                <a:spcAft>
                  <a:spcPct val="0"/>
                </a:spcAft>
                <a:defRPr>
                  <a:solidFill>
                    <a:schemeClr val="tx1"/>
                  </a:solidFill>
                  <a:latin typeface="Arial" pitchFamily="34" charset="0"/>
                </a:defRPr>
              </a:lvl6pPr>
              <a:lvl7pPr marL="2971800" indent="-228600" defTabSz="457200" eaLnBrk="0" fontAlgn="base" hangingPunct="0">
                <a:spcBef>
                  <a:spcPct val="0"/>
                </a:spcBef>
                <a:spcAft>
                  <a:spcPct val="0"/>
                </a:spcAft>
                <a:defRPr>
                  <a:solidFill>
                    <a:schemeClr val="tx1"/>
                  </a:solidFill>
                  <a:latin typeface="Arial" pitchFamily="34" charset="0"/>
                </a:defRPr>
              </a:lvl7pPr>
              <a:lvl8pPr marL="3429000" indent="-228600" defTabSz="457200" eaLnBrk="0" fontAlgn="base" hangingPunct="0">
                <a:spcBef>
                  <a:spcPct val="0"/>
                </a:spcBef>
                <a:spcAft>
                  <a:spcPct val="0"/>
                </a:spcAft>
                <a:defRPr>
                  <a:solidFill>
                    <a:schemeClr val="tx1"/>
                  </a:solidFill>
                  <a:latin typeface="Arial" pitchFamily="34" charset="0"/>
                </a:defRPr>
              </a:lvl8pPr>
              <a:lvl9pPr marL="3886200" indent="-228600" defTabSz="457200" eaLnBrk="0" fontAlgn="base" hangingPunct="0">
                <a:spcBef>
                  <a:spcPct val="0"/>
                </a:spcBef>
                <a:spcAft>
                  <a:spcPct val="0"/>
                </a:spcAft>
                <a:defRPr>
                  <a:solidFill>
                    <a:schemeClr val="tx1"/>
                  </a:solidFill>
                  <a:latin typeface="Arial" pitchFamily="34" charset="0"/>
                </a:defRPr>
              </a:lvl9pPr>
            </a:lstStyle>
            <a:p>
              <a:pPr eaLnBrk="1" hangingPunct="1"/>
              <a:endParaRPr lang="en-US" altLang="en-US"/>
            </a:p>
          </p:txBody>
        </p:sp>
        <p:sp>
          <p:nvSpPr>
            <p:cNvPr id="12308" name="Line 22"/>
            <p:cNvSpPr>
              <a:spLocks noChangeShapeType="1"/>
            </p:cNvSpPr>
            <p:nvPr/>
          </p:nvSpPr>
          <p:spPr bwMode="auto">
            <a:xfrm>
              <a:off x="6640514" y="897732"/>
              <a:ext cx="1028700" cy="12858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lIns="71561" tIns="35781" rIns="71561" bIns="35781"/>
            <a:lstStyle/>
            <a:p>
              <a:endParaRPr lang="en-IN"/>
            </a:p>
          </p:txBody>
        </p:sp>
        <p:sp>
          <p:nvSpPr>
            <p:cNvPr id="12309" name="Line 23"/>
            <p:cNvSpPr>
              <a:spLocks noChangeShapeType="1"/>
            </p:cNvSpPr>
            <p:nvPr/>
          </p:nvSpPr>
          <p:spPr bwMode="auto">
            <a:xfrm flipH="1">
              <a:off x="5559427" y="1353741"/>
              <a:ext cx="1374775" cy="1152525"/>
            </a:xfrm>
            <a:prstGeom prst="line">
              <a:avLst/>
            </a:prstGeom>
            <a:noFill/>
            <a:ln w="25400">
              <a:solidFill>
                <a:schemeClr val="tx1"/>
              </a:solidFill>
              <a:prstDash val="dash"/>
              <a:round/>
              <a:headEnd/>
              <a:tailEnd/>
            </a:ln>
            <a:extLst>
              <a:ext uri="{909E8E84-426E-40DD-AFC4-6F175D3DCCD1}">
                <a14:hiddenFill xmlns:a14="http://schemas.microsoft.com/office/drawing/2010/main">
                  <a:noFill/>
                </a14:hiddenFill>
              </a:ext>
            </a:extLst>
          </p:spPr>
          <p:txBody>
            <a:bodyPr lIns="71561" tIns="35781" rIns="71561" bIns="35781"/>
            <a:lstStyle/>
            <a:p>
              <a:endParaRPr lang="en-IN"/>
            </a:p>
          </p:txBody>
        </p:sp>
        <p:sp>
          <p:nvSpPr>
            <p:cNvPr id="12310" name="Line 24"/>
            <p:cNvSpPr>
              <a:spLocks noChangeShapeType="1"/>
            </p:cNvSpPr>
            <p:nvPr/>
          </p:nvSpPr>
          <p:spPr bwMode="auto">
            <a:xfrm flipH="1">
              <a:off x="5327652" y="2509839"/>
              <a:ext cx="231775" cy="756047"/>
            </a:xfrm>
            <a:prstGeom prst="line">
              <a:avLst/>
            </a:prstGeom>
            <a:noFill/>
            <a:ln w="25400">
              <a:solidFill>
                <a:schemeClr val="tx1"/>
              </a:solidFill>
              <a:prstDash val="dash"/>
              <a:round/>
              <a:headEnd/>
              <a:tailEnd/>
            </a:ln>
            <a:extLst>
              <a:ext uri="{909E8E84-426E-40DD-AFC4-6F175D3DCCD1}">
                <a14:hiddenFill xmlns:a14="http://schemas.microsoft.com/office/drawing/2010/main">
                  <a:noFill/>
                </a14:hiddenFill>
              </a:ext>
            </a:extLst>
          </p:spPr>
          <p:txBody>
            <a:bodyPr lIns="71561" tIns="35781" rIns="71561" bIns="35781"/>
            <a:lstStyle/>
            <a:p>
              <a:endParaRPr lang="en-IN"/>
            </a:p>
          </p:txBody>
        </p:sp>
        <p:grpSp>
          <p:nvGrpSpPr>
            <p:cNvPr id="3" name="Group 25"/>
            <p:cNvGrpSpPr>
              <a:grpSpLocks/>
            </p:cNvGrpSpPr>
            <p:nvPr/>
          </p:nvGrpSpPr>
          <p:grpSpPr bwMode="auto">
            <a:xfrm>
              <a:off x="5494338" y="2544366"/>
              <a:ext cx="482600" cy="91678"/>
              <a:chOff x="3724" y="1944"/>
              <a:chExt cx="368" cy="92"/>
            </a:xfrm>
          </p:grpSpPr>
          <p:sp>
            <p:nvSpPr>
              <p:cNvPr id="12368" name="Line 26"/>
              <p:cNvSpPr>
                <a:spLocks noChangeShapeType="1"/>
              </p:cNvSpPr>
              <p:nvPr/>
            </p:nvSpPr>
            <p:spPr bwMode="auto">
              <a:xfrm>
                <a:off x="3724" y="1972"/>
                <a:ext cx="368" cy="64"/>
              </a:xfrm>
              <a:prstGeom prst="line">
                <a:avLst/>
              </a:prstGeom>
              <a:noFill/>
              <a:ln w="25400">
                <a:solidFill>
                  <a:srgbClr val="808080"/>
                </a:solidFill>
                <a:round/>
                <a:headEnd/>
                <a:tailEnd/>
              </a:ln>
              <a:extLst>
                <a:ext uri="{909E8E84-426E-40DD-AFC4-6F175D3DCCD1}">
                  <a14:hiddenFill xmlns:a14="http://schemas.microsoft.com/office/drawing/2010/main">
                    <a:noFill/>
                  </a14:hiddenFill>
                </a:ext>
              </a:extLst>
            </p:spPr>
            <p:txBody>
              <a:bodyPr/>
              <a:lstStyle/>
              <a:p>
                <a:endParaRPr lang="en-IN"/>
              </a:p>
            </p:txBody>
          </p:sp>
          <p:sp>
            <p:nvSpPr>
              <p:cNvPr id="12369" name="Line 27"/>
              <p:cNvSpPr>
                <a:spLocks noChangeShapeType="1"/>
              </p:cNvSpPr>
              <p:nvPr/>
            </p:nvSpPr>
            <p:spPr bwMode="auto">
              <a:xfrm flipH="1">
                <a:off x="3736" y="1944"/>
                <a:ext cx="9" cy="60"/>
              </a:xfrm>
              <a:prstGeom prst="line">
                <a:avLst/>
              </a:prstGeom>
              <a:noFill/>
              <a:ln w="19050">
                <a:solidFill>
                  <a:srgbClr val="808080"/>
                </a:solidFill>
                <a:round/>
                <a:headEnd/>
                <a:tailEnd/>
              </a:ln>
              <a:extLst>
                <a:ext uri="{909E8E84-426E-40DD-AFC4-6F175D3DCCD1}">
                  <a14:hiddenFill xmlns:a14="http://schemas.microsoft.com/office/drawing/2010/main">
                    <a:noFill/>
                  </a14:hiddenFill>
                </a:ext>
              </a:extLst>
            </p:spPr>
            <p:txBody>
              <a:bodyPr/>
              <a:lstStyle/>
              <a:p>
                <a:endParaRPr lang="en-IN"/>
              </a:p>
            </p:txBody>
          </p:sp>
        </p:grpSp>
        <p:grpSp>
          <p:nvGrpSpPr>
            <p:cNvPr id="4" name="Group 28"/>
            <p:cNvGrpSpPr>
              <a:grpSpLocks/>
            </p:cNvGrpSpPr>
            <p:nvPr/>
          </p:nvGrpSpPr>
          <p:grpSpPr bwMode="auto">
            <a:xfrm>
              <a:off x="5432425" y="2752725"/>
              <a:ext cx="482600" cy="90487"/>
              <a:chOff x="3724" y="1944"/>
              <a:chExt cx="368" cy="92"/>
            </a:xfrm>
          </p:grpSpPr>
          <p:sp>
            <p:nvSpPr>
              <p:cNvPr id="12366" name="Line 29"/>
              <p:cNvSpPr>
                <a:spLocks noChangeShapeType="1"/>
              </p:cNvSpPr>
              <p:nvPr/>
            </p:nvSpPr>
            <p:spPr bwMode="auto">
              <a:xfrm>
                <a:off x="3724" y="1972"/>
                <a:ext cx="368" cy="64"/>
              </a:xfrm>
              <a:prstGeom prst="line">
                <a:avLst/>
              </a:prstGeom>
              <a:noFill/>
              <a:ln w="25400">
                <a:solidFill>
                  <a:srgbClr val="808080"/>
                </a:solidFill>
                <a:round/>
                <a:headEnd/>
                <a:tailEnd/>
              </a:ln>
              <a:extLst>
                <a:ext uri="{909E8E84-426E-40DD-AFC4-6F175D3DCCD1}">
                  <a14:hiddenFill xmlns:a14="http://schemas.microsoft.com/office/drawing/2010/main">
                    <a:noFill/>
                  </a14:hiddenFill>
                </a:ext>
              </a:extLst>
            </p:spPr>
            <p:txBody>
              <a:bodyPr/>
              <a:lstStyle/>
              <a:p>
                <a:endParaRPr lang="en-IN"/>
              </a:p>
            </p:txBody>
          </p:sp>
          <p:sp>
            <p:nvSpPr>
              <p:cNvPr id="12367" name="Line 30"/>
              <p:cNvSpPr>
                <a:spLocks noChangeShapeType="1"/>
              </p:cNvSpPr>
              <p:nvPr/>
            </p:nvSpPr>
            <p:spPr bwMode="auto">
              <a:xfrm flipH="1">
                <a:off x="3736" y="1944"/>
                <a:ext cx="9" cy="60"/>
              </a:xfrm>
              <a:prstGeom prst="line">
                <a:avLst/>
              </a:prstGeom>
              <a:noFill/>
              <a:ln w="19050">
                <a:solidFill>
                  <a:srgbClr val="808080"/>
                </a:solidFill>
                <a:round/>
                <a:headEnd/>
                <a:tailEnd/>
              </a:ln>
              <a:extLst>
                <a:ext uri="{909E8E84-426E-40DD-AFC4-6F175D3DCCD1}">
                  <a14:hiddenFill xmlns:a14="http://schemas.microsoft.com/office/drawing/2010/main">
                    <a:noFill/>
                  </a14:hiddenFill>
                </a:ext>
              </a:extLst>
            </p:spPr>
            <p:txBody>
              <a:bodyPr/>
              <a:lstStyle/>
              <a:p>
                <a:endParaRPr lang="en-IN"/>
              </a:p>
            </p:txBody>
          </p:sp>
        </p:grpSp>
        <p:grpSp>
          <p:nvGrpSpPr>
            <p:cNvPr id="6" name="Group 31"/>
            <p:cNvGrpSpPr>
              <a:grpSpLocks/>
            </p:cNvGrpSpPr>
            <p:nvPr/>
          </p:nvGrpSpPr>
          <p:grpSpPr bwMode="auto">
            <a:xfrm>
              <a:off x="5367338" y="2971800"/>
              <a:ext cx="482600" cy="90487"/>
              <a:chOff x="3724" y="1944"/>
              <a:chExt cx="368" cy="92"/>
            </a:xfrm>
          </p:grpSpPr>
          <p:sp>
            <p:nvSpPr>
              <p:cNvPr id="12364" name="Line 32"/>
              <p:cNvSpPr>
                <a:spLocks noChangeShapeType="1"/>
              </p:cNvSpPr>
              <p:nvPr/>
            </p:nvSpPr>
            <p:spPr bwMode="auto">
              <a:xfrm>
                <a:off x="3724" y="1972"/>
                <a:ext cx="368" cy="64"/>
              </a:xfrm>
              <a:prstGeom prst="line">
                <a:avLst/>
              </a:prstGeom>
              <a:noFill/>
              <a:ln w="25400">
                <a:solidFill>
                  <a:srgbClr val="808080"/>
                </a:solidFill>
                <a:round/>
                <a:headEnd/>
                <a:tailEnd/>
              </a:ln>
              <a:extLst>
                <a:ext uri="{909E8E84-426E-40DD-AFC4-6F175D3DCCD1}">
                  <a14:hiddenFill xmlns:a14="http://schemas.microsoft.com/office/drawing/2010/main">
                    <a:noFill/>
                  </a14:hiddenFill>
                </a:ext>
              </a:extLst>
            </p:spPr>
            <p:txBody>
              <a:bodyPr/>
              <a:lstStyle/>
              <a:p>
                <a:endParaRPr lang="en-IN"/>
              </a:p>
            </p:txBody>
          </p:sp>
          <p:sp>
            <p:nvSpPr>
              <p:cNvPr id="12365" name="Line 33"/>
              <p:cNvSpPr>
                <a:spLocks noChangeShapeType="1"/>
              </p:cNvSpPr>
              <p:nvPr/>
            </p:nvSpPr>
            <p:spPr bwMode="auto">
              <a:xfrm flipH="1">
                <a:off x="3736" y="1944"/>
                <a:ext cx="9" cy="60"/>
              </a:xfrm>
              <a:prstGeom prst="line">
                <a:avLst/>
              </a:prstGeom>
              <a:noFill/>
              <a:ln w="19050">
                <a:solidFill>
                  <a:srgbClr val="808080"/>
                </a:solidFill>
                <a:round/>
                <a:headEnd/>
                <a:tailEnd/>
              </a:ln>
              <a:extLst>
                <a:ext uri="{909E8E84-426E-40DD-AFC4-6F175D3DCCD1}">
                  <a14:hiddenFill xmlns:a14="http://schemas.microsoft.com/office/drawing/2010/main">
                    <a:noFill/>
                  </a14:hiddenFill>
                </a:ext>
              </a:extLst>
            </p:spPr>
            <p:txBody>
              <a:bodyPr/>
              <a:lstStyle/>
              <a:p>
                <a:endParaRPr lang="en-IN"/>
              </a:p>
            </p:txBody>
          </p:sp>
        </p:grpSp>
        <p:grpSp>
          <p:nvGrpSpPr>
            <p:cNvPr id="7" name="Group 34"/>
            <p:cNvGrpSpPr>
              <a:grpSpLocks/>
            </p:cNvGrpSpPr>
            <p:nvPr/>
          </p:nvGrpSpPr>
          <p:grpSpPr bwMode="auto">
            <a:xfrm>
              <a:off x="5307013" y="3199209"/>
              <a:ext cx="481012" cy="89297"/>
              <a:chOff x="3724" y="1944"/>
              <a:chExt cx="368" cy="92"/>
            </a:xfrm>
          </p:grpSpPr>
          <p:sp>
            <p:nvSpPr>
              <p:cNvPr id="12362" name="Line 35"/>
              <p:cNvSpPr>
                <a:spLocks noChangeShapeType="1"/>
              </p:cNvSpPr>
              <p:nvPr/>
            </p:nvSpPr>
            <p:spPr bwMode="auto">
              <a:xfrm>
                <a:off x="3724" y="1972"/>
                <a:ext cx="368" cy="64"/>
              </a:xfrm>
              <a:prstGeom prst="line">
                <a:avLst/>
              </a:prstGeom>
              <a:noFill/>
              <a:ln w="25400">
                <a:solidFill>
                  <a:srgbClr val="808080"/>
                </a:solidFill>
                <a:round/>
                <a:headEnd/>
                <a:tailEnd/>
              </a:ln>
              <a:extLst>
                <a:ext uri="{909E8E84-426E-40DD-AFC4-6F175D3DCCD1}">
                  <a14:hiddenFill xmlns:a14="http://schemas.microsoft.com/office/drawing/2010/main">
                    <a:noFill/>
                  </a14:hiddenFill>
                </a:ext>
              </a:extLst>
            </p:spPr>
            <p:txBody>
              <a:bodyPr/>
              <a:lstStyle/>
              <a:p>
                <a:endParaRPr lang="en-IN"/>
              </a:p>
            </p:txBody>
          </p:sp>
          <p:sp>
            <p:nvSpPr>
              <p:cNvPr id="12363" name="Line 36"/>
              <p:cNvSpPr>
                <a:spLocks noChangeShapeType="1"/>
              </p:cNvSpPr>
              <p:nvPr/>
            </p:nvSpPr>
            <p:spPr bwMode="auto">
              <a:xfrm flipH="1">
                <a:off x="3736" y="1944"/>
                <a:ext cx="9" cy="60"/>
              </a:xfrm>
              <a:prstGeom prst="line">
                <a:avLst/>
              </a:prstGeom>
              <a:noFill/>
              <a:ln w="19050">
                <a:solidFill>
                  <a:srgbClr val="808080"/>
                </a:solidFill>
                <a:round/>
                <a:headEnd/>
                <a:tailEnd/>
              </a:ln>
              <a:extLst>
                <a:ext uri="{909E8E84-426E-40DD-AFC4-6F175D3DCCD1}">
                  <a14:hiddenFill xmlns:a14="http://schemas.microsoft.com/office/drawing/2010/main">
                    <a:noFill/>
                  </a14:hiddenFill>
                </a:ext>
              </a:extLst>
            </p:spPr>
            <p:txBody>
              <a:bodyPr/>
              <a:lstStyle/>
              <a:p>
                <a:endParaRPr lang="en-IN"/>
              </a:p>
            </p:txBody>
          </p:sp>
        </p:grpSp>
        <p:sp>
          <p:nvSpPr>
            <p:cNvPr id="12315" name="Rectangle 37"/>
            <p:cNvSpPr>
              <a:spLocks noChangeArrowheads="1"/>
            </p:cNvSpPr>
            <p:nvPr/>
          </p:nvSpPr>
          <p:spPr bwMode="auto">
            <a:xfrm>
              <a:off x="2689226" y="3268267"/>
              <a:ext cx="1546225" cy="53578"/>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71561" tIns="35781" rIns="71561" bIns="35781"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defTabSz="457200" eaLnBrk="0" fontAlgn="base" hangingPunct="0">
                <a:spcBef>
                  <a:spcPct val="0"/>
                </a:spcBef>
                <a:spcAft>
                  <a:spcPct val="0"/>
                </a:spcAft>
                <a:defRPr>
                  <a:solidFill>
                    <a:schemeClr val="tx1"/>
                  </a:solidFill>
                  <a:latin typeface="Arial" pitchFamily="34" charset="0"/>
                </a:defRPr>
              </a:lvl6pPr>
              <a:lvl7pPr marL="2971800" indent="-228600" defTabSz="457200" eaLnBrk="0" fontAlgn="base" hangingPunct="0">
                <a:spcBef>
                  <a:spcPct val="0"/>
                </a:spcBef>
                <a:spcAft>
                  <a:spcPct val="0"/>
                </a:spcAft>
                <a:defRPr>
                  <a:solidFill>
                    <a:schemeClr val="tx1"/>
                  </a:solidFill>
                  <a:latin typeface="Arial" pitchFamily="34" charset="0"/>
                </a:defRPr>
              </a:lvl7pPr>
              <a:lvl8pPr marL="3429000" indent="-228600" defTabSz="457200" eaLnBrk="0" fontAlgn="base" hangingPunct="0">
                <a:spcBef>
                  <a:spcPct val="0"/>
                </a:spcBef>
                <a:spcAft>
                  <a:spcPct val="0"/>
                </a:spcAft>
                <a:defRPr>
                  <a:solidFill>
                    <a:schemeClr val="tx1"/>
                  </a:solidFill>
                  <a:latin typeface="Arial" pitchFamily="34" charset="0"/>
                </a:defRPr>
              </a:lvl8pPr>
              <a:lvl9pPr marL="3886200" indent="-228600" defTabSz="457200" eaLnBrk="0" fontAlgn="base" hangingPunct="0">
                <a:spcBef>
                  <a:spcPct val="0"/>
                </a:spcBef>
                <a:spcAft>
                  <a:spcPct val="0"/>
                </a:spcAft>
                <a:defRPr>
                  <a:solidFill>
                    <a:schemeClr val="tx1"/>
                  </a:solidFill>
                  <a:latin typeface="Arial" pitchFamily="34" charset="0"/>
                </a:defRPr>
              </a:lvl9pPr>
            </a:lstStyle>
            <a:p>
              <a:pPr eaLnBrk="1" hangingPunct="1"/>
              <a:endParaRPr lang="en-US" altLang="en-US"/>
            </a:p>
          </p:txBody>
        </p:sp>
        <p:sp>
          <p:nvSpPr>
            <p:cNvPr id="12316" name="Freeform 38"/>
            <p:cNvSpPr>
              <a:spLocks/>
            </p:cNvSpPr>
            <p:nvPr/>
          </p:nvSpPr>
          <p:spPr bwMode="auto">
            <a:xfrm>
              <a:off x="-4762" y="4049317"/>
              <a:ext cx="2257426" cy="596503"/>
            </a:xfrm>
            <a:custGeom>
              <a:avLst/>
              <a:gdLst>
                <a:gd name="T0" fmla="*/ 2147483647 w 1725"/>
                <a:gd name="T1" fmla="*/ 2147483647 h 609"/>
                <a:gd name="T2" fmla="*/ 2147483647 w 1725"/>
                <a:gd name="T3" fmla="*/ 2147483647 h 609"/>
                <a:gd name="T4" fmla="*/ 2147483647 w 1725"/>
                <a:gd name="T5" fmla="*/ 2147483647 h 609"/>
                <a:gd name="T6" fmla="*/ 2147483647 w 1725"/>
                <a:gd name="T7" fmla="*/ 2147483647 h 609"/>
                <a:gd name="T8" fmla="*/ 2147483647 w 1725"/>
                <a:gd name="T9" fmla="*/ 2147483647 h 609"/>
                <a:gd name="T10" fmla="*/ 2147483647 w 1725"/>
                <a:gd name="T11" fmla="*/ 2147483647 h 609"/>
                <a:gd name="T12" fmla="*/ 2147483647 w 1725"/>
                <a:gd name="T13" fmla="*/ 2147483647 h 609"/>
                <a:gd name="T14" fmla="*/ 2147483647 w 1725"/>
                <a:gd name="T15" fmla="*/ 2147483647 h 609"/>
                <a:gd name="T16" fmla="*/ 2147483647 w 1725"/>
                <a:gd name="T17" fmla="*/ 2147483647 h 609"/>
                <a:gd name="T18" fmla="*/ 2147483647 w 1725"/>
                <a:gd name="T19" fmla="*/ 0 h 609"/>
                <a:gd name="T20" fmla="*/ 0 w 1725"/>
                <a:gd name="T21" fmla="*/ 0 h 609"/>
                <a:gd name="T22" fmla="*/ 2147483647 w 1725"/>
                <a:gd name="T23" fmla="*/ 2147483647 h 60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25"/>
                <a:gd name="T37" fmla="*/ 0 h 609"/>
                <a:gd name="T38" fmla="*/ 1725 w 1725"/>
                <a:gd name="T39" fmla="*/ 609 h 609"/>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25" h="609">
                  <a:moveTo>
                    <a:pt x="3" y="609"/>
                  </a:moveTo>
                  <a:lnTo>
                    <a:pt x="351" y="549"/>
                  </a:lnTo>
                  <a:lnTo>
                    <a:pt x="351" y="456"/>
                  </a:lnTo>
                  <a:lnTo>
                    <a:pt x="699" y="402"/>
                  </a:lnTo>
                  <a:lnTo>
                    <a:pt x="699" y="309"/>
                  </a:lnTo>
                  <a:lnTo>
                    <a:pt x="1053" y="252"/>
                  </a:lnTo>
                  <a:lnTo>
                    <a:pt x="1053" y="174"/>
                  </a:lnTo>
                  <a:lnTo>
                    <a:pt x="1356" y="114"/>
                  </a:lnTo>
                  <a:lnTo>
                    <a:pt x="1356" y="51"/>
                  </a:lnTo>
                  <a:lnTo>
                    <a:pt x="1725" y="0"/>
                  </a:lnTo>
                  <a:lnTo>
                    <a:pt x="0" y="0"/>
                  </a:lnTo>
                  <a:lnTo>
                    <a:pt x="3" y="609"/>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71561" tIns="35781" rIns="71561" bIns="35781"/>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defTabSz="457200" eaLnBrk="0" fontAlgn="base" hangingPunct="0">
                <a:spcBef>
                  <a:spcPct val="0"/>
                </a:spcBef>
                <a:spcAft>
                  <a:spcPct val="0"/>
                </a:spcAft>
                <a:defRPr>
                  <a:solidFill>
                    <a:schemeClr val="tx1"/>
                  </a:solidFill>
                  <a:latin typeface="Arial" pitchFamily="34" charset="0"/>
                </a:defRPr>
              </a:lvl6pPr>
              <a:lvl7pPr marL="2971800" indent="-228600" defTabSz="457200" eaLnBrk="0" fontAlgn="base" hangingPunct="0">
                <a:spcBef>
                  <a:spcPct val="0"/>
                </a:spcBef>
                <a:spcAft>
                  <a:spcPct val="0"/>
                </a:spcAft>
                <a:defRPr>
                  <a:solidFill>
                    <a:schemeClr val="tx1"/>
                  </a:solidFill>
                  <a:latin typeface="Arial" pitchFamily="34" charset="0"/>
                </a:defRPr>
              </a:lvl7pPr>
              <a:lvl8pPr marL="3429000" indent="-228600" defTabSz="457200" eaLnBrk="0" fontAlgn="base" hangingPunct="0">
                <a:spcBef>
                  <a:spcPct val="0"/>
                </a:spcBef>
                <a:spcAft>
                  <a:spcPct val="0"/>
                </a:spcAft>
                <a:defRPr>
                  <a:solidFill>
                    <a:schemeClr val="tx1"/>
                  </a:solidFill>
                  <a:latin typeface="Arial" pitchFamily="34" charset="0"/>
                </a:defRPr>
              </a:lvl8pPr>
              <a:lvl9pPr marL="3886200" indent="-228600" defTabSz="457200" eaLnBrk="0" fontAlgn="base" hangingPunct="0">
                <a:spcBef>
                  <a:spcPct val="0"/>
                </a:spcBef>
                <a:spcAft>
                  <a:spcPct val="0"/>
                </a:spcAft>
                <a:defRPr>
                  <a:solidFill>
                    <a:schemeClr val="tx1"/>
                  </a:solidFill>
                  <a:latin typeface="Arial" pitchFamily="34" charset="0"/>
                </a:defRPr>
              </a:lvl9pPr>
            </a:lstStyle>
            <a:p>
              <a:pPr eaLnBrk="1" hangingPunct="1"/>
              <a:endParaRPr lang="en-US" altLang="en-US"/>
            </a:p>
          </p:txBody>
        </p:sp>
        <p:sp>
          <p:nvSpPr>
            <p:cNvPr id="12317" name="Rectangle 39"/>
            <p:cNvSpPr>
              <a:spLocks noChangeArrowheads="1"/>
            </p:cNvSpPr>
            <p:nvPr/>
          </p:nvSpPr>
          <p:spPr bwMode="auto">
            <a:xfrm>
              <a:off x="1676401" y="4107657"/>
              <a:ext cx="95250" cy="64294"/>
            </a:xfrm>
            <a:prstGeom prst="rect">
              <a:avLst/>
            </a:prstGeom>
            <a:solidFill>
              <a:srgbClr val="808080"/>
            </a:solidFill>
            <a:ln w="9525">
              <a:solidFill>
                <a:schemeClr val="tx1"/>
              </a:solidFill>
              <a:miter lim="800000"/>
              <a:headEnd/>
              <a:tailEnd/>
            </a:ln>
          </p:spPr>
          <p:txBody>
            <a:bodyPr wrap="none" lIns="71561" tIns="35781" rIns="71561" bIns="35781"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defTabSz="457200" eaLnBrk="0" fontAlgn="base" hangingPunct="0">
                <a:spcBef>
                  <a:spcPct val="0"/>
                </a:spcBef>
                <a:spcAft>
                  <a:spcPct val="0"/>
                </a:spcAft>
                <a:defRPr>
                  <a:solidFill>
                    <a:schemeClr val="tx1"/>
                  </a:solidFill>
                  <a:latin typeface="Arial" pitchFamily="34" charset="0"/>
                </a:defRPr>
              </a:lvl6pPr>
              <a:lvl7pPr marL="2971800" indent="-228600" defTabSz="457200" eaLnBrk="0" fontAlgn="base" hangingPunct="0">
                <a:spcBef>
                  <a:spcPct val="0"/>
                </a:spcBef>
                <a:spcAft>
                  <a:spcPct val="0"/>
                </a:spcAft>
                <a:defRPr>
                  <a:solidFill>
                    <a:schemeClr val="tx1"/>
                  </a:solidFill>
                  <a:latin typeface="Arial" pitchFamily="34" charset="0"/>
                </a:defRPr>
              </a:lvl7pPr>
              <a:lvl8pPr marL="3429000" indent="-228600" defTabSz="457200" eaLnBrk="0" fontAlgn="base" hangingPunct="0">
                <a:spcBef>
                  <a:spcPct val="0"/>
                </a:spcBef>
                <a:spcAft>
                  <a:spcPct val="0"/>
                </a:spcAft>
                <a:defRPr>
                  <a:solidFill>
                    <a:schemeClr val="tx1"/>
                  </a:solidFill>
                  <a:latin typeface="Arial" pitchFamily="34" charset="0"/>
                </a:defRPr>
              </a:lvl8pPr>
              <a:lvl9pPr marL="3886200" indent="-228600" defTabSz="457200" eaLnBrk="0" fontAlgn="base" hangingPunct="0">
                <a:spcBef>
                  <a:spcPct val="0"/>
                </a:spcBef>
                <a:spcAft>
                  <a:spcPct val="0"/>
                </a:spcAft>
                <a:defRPr>
                  <a:solidFill>
                    <a:schemeClr val="tx1"/>
                  </a:solidFill>
                  <a:latin typeface="Arial" pitchFamily="34" charset="0"/>
                </a:defRPr>
              </a:lvl9pPr>
            </a:lstStyle>
            <a:p>
              <a:pPr eaLnBrk="1" hangingPunct="1"/>
              <a:endParaRPr lang="en-US" altLang="en-US"/>
            </a:p>
          </p:txBody>
        </p:sp>
        <p:sp>
          <p:nvSpPr>
            <p:cNvPr id="12318" name="Rectangle 40"/>
            <p:cNvSpPr>
              <a:spLocks noChangeArrowheads="1"/>
            </p:cNvSpPr>
            <p:nvPr/>
          </p:nvSpPr>
          <p:spPr bwMode="auto">
            <a:xfrm>
              <a:off x="1284288" y="4237435"/>
              <a:ext cx="93662" cy="65484"/>
            </a:xfrm>
            <a:prstGeom prst="rect">
              <a:avLst/>
            </a:prstGeom>
            <a:solidFill>
              <a:srgbClr val="808080"/>
            </a:solidFill>
            <a:ln w="9525">
              <a:solidFill>
                <a:schemeClr val="tx1"/>
              </a:solidFill>
              <a:miter lim="800000"/>
              <a:headEnd/>
              <a:tailEnd/>
            </a:ln>
          </p:spPr>
          <p:txBody>
            <a:bodyPr wrap="none" lIns="71561" tIns="35781" rIns="71561" bIns="35781"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defTabSz="457200" eaLnBrk="0" fontAlgn="base" hangingPunct="0">
                <a:spcBef>
                  <a:spcPct val="0"/>
                </a:spcBef>
                <a:spcAft>
                  <a:spcPct val="0"/>
                </a:spcAft>
                <a:defRPr>
                  <a:solidFill>
                    <a:schemeClr val="tx1"/>
                  </a:solidFill>
                  <a:latin typeface="Arial" pitchFamily="34" charset="0"/>
                </a:defRPr>
              </a:lvl6pPr>
              <a:lvl7pPr marL="2971800" indent="-228600" defTabSz="457200" eaLnBrk="0" fontAlgn="base" hangingPunct="0">
                <a:spcBef>
                  <a:spcPct val="0"/>
                </a:spcBef>
                <a:spcAft>
                  <a:spcPct val="0"/>
                </a:spcAft>
                <a:defRPr>
                  <a:solidFill>
                    <a:schemeClr val="tx1"/>
                  </a:solidFill>
                  <a:latin typeface="Arial" pitchFamily="34" charset="0"/>
                </a:defRPr>
              </a:lvl7pPr>
              <a:lvl8pPr marL="3429000" indent="-228600" defTabSz="457200" eaLnBrk="0" fontAlgn="base" hangingPunct="0">
                <a:spcBef>
                  <a:spcPct val="0"/>
                </a:spcBef>
                <a:spcAft>
                  <a:spcPct val="0"/>
                </a:spcAft>
                <a:defRPr>
                  <a:solidFill>
                    <a:schemeClr val="tx1"/>
                  </a:solidFill>
                  <a:latin typeface="Arial" pitchFamily="34" charset="0"/>
                </a:defRPr>
              </a:lvl8pPr>
              <a:lvl9pPr marL="3886200" indent="-228600" defTabSz="457200" eaLnBrk="0" fontAlgn="base" hangingPunct="0">
                <a:spcBef>
                  <a:spcPct val="0"/>
                </a:spcBef>
                <a:spcAft>
                  <a:spcPct val="0"/>
                </a:spcAft>
                <a:defRPr>
                  <a:solidFill>
                    <a:schemeClr val="tx1"/>
                  </a:solidFill>
                  <a:latin typeface="Arial" pitchFamily="34" charset="0"/>
                </a:defRPr>
              </a:lvl9pPr>
            </a:lstStyle>
            <a:p>
              <a:pPr eaLnBrk="1" hangingPunct="1"/>
              <a:endParaRPr lang="en-US" altLang="en-US"/>
            </a:p>
          </p:txBody>
        </p:sp>
        <p:sp>
          <p:nvSpPr>
            <p:cNvPr id="12319" name="Rectangle 41"/>
            <p:cNvSpPr>
              <a:spLocks noChangeArrowheads="1"/>
            </p:cNvSpPr>
            <p:nvPr/>
          </p:nvSpPr>
          <p:spPr bwMode="auto">
            <a:xfrm>
              <a:off x="814388" y="4380310"/>
              <a:ext cx="93662" cy="64294"/>
            </a:xfrm>
            <a:prstGeom prst="rect">
              <a:avLst/>
            </a:prstGeom>
            <a:solidFill>
              <a:srgbClr val="808080"/>
            </a:solidFill>
            <a:ln w="9525">
              <a:solidFill>
                <a:schemeClr val="tx1"/>
              </a:solidFill>
              <a:miter lim="800000"/>
              <a:headEnd/>
              <a:tailEnd/>
            </a:ln>
          </p:spPr>
          <p:txBody>
            <a:bodyPr wrap="none" lIns="71561" tIns="35781" rIns="71561" bIns="35781"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defTabSz="457200" eaLnBrk="0" fontAlgn="base" hangingPunct="0">
                <a:spcBef>
                  <a:spcPct val="0"/>
                </a:spcBef>
                <a:spcAft>
                  <a:spcPct val="0"/>
                </a:spcAft>
                <a:defRPr>
                  <a:solidFill>
                    <a:schemeClr val="tx1"/>
                  </a:solidFill>
                  <a:latin typeface="Arial" pitchFamily="34" charset="0"/>
                </a:defRPr>
              </a:lvl6pPr>
              <a:lvl7pPr marL="2971800" indent="-228600" defTabSz="457200" eaLnBrk="0" fontAlgn="base" hangingPunct="0">
                <a:spcBef>
                  <a:spcPct val="0"/>
                </a:spcBef>
                <a:spcAft>
                  <a:spcPct val="0"/>
                </a:spcAft>
                <a:defRPr>
                  <a:solidFill>
                    <a:schemeClr val="tx1"/>
                  </a:solidFill>
                  <a:latin typeface="Arial" pitchFamily="34" charset="0"/>
                </a:defRPr>
              </a:lvl7pPr>
              <a:lvl8pPr marL="3429000" indent="-228600" defTabSz="457200" eaLnBrk="0" fontAlgn="base" hangingPunct="0">
                <a:spcBef>
                  <a:spcPct val="0"/>
                </a:spcBef>
                <a:spcAft>
                  <a:spcPct val="0"/>
                </a:spcAft>
                <a:defRPr>
                  <a:solidFill>
                    <a:schemeClr val="tx1"/>
                  </a:solidFill>
                  <a:latin typeface="Arial" pitchFamily="34" charset="0"/>
                </a:defRPr>
              </a:lvl8pPr>
              <a:lvl9pPr marL="3886200" indent="-228600" defTabSz="457200" eaLnBrk="0" fontAlgn="base" hangingPunct="0">
                <a:spcBef>
                  <a:spcPct val="0"/>
                </a:spcBef>
                <a:spcAft>
                  <a:spcPct val="0"/>
                </a:spcAft>
                <a:defRPr>
                  <a:solidFill>
                    <a:schemeClr val="tx1"/>
                  </a:solidFill>
                  <a:latin typeface="Arial" pitchFamily="34" charset="0"/>
                </a:defRPr>
              </a:lvl9pPr>
            </a:lstStyle>
            <a:p>
              <a:pPr eaLnBrk="1" hangingPunct="1"/>
              <a:endParaRPr lang="en-US" altLang="en-US"/>
            </a:p>
          </p:txBody>
        </p:sp>
        <p:sp>
          <p:nvSpPr>
            <p:cNvPr id="12320" name="Freeform 42"/>
            <p:cNvSpPr>
              <a:spLocks/>
            </p:cNvSpPr>
            <p:nvPr/>
          </p:nvSpPr>
          <p:spPr bwMode="auto">
            <a:xfrm>
              <a:off x="1676402" y="4023123"/>
              <a:ext cx="588963" cy="82153"/>
            </a:xfrm>
            <a:custGeom>
              <a:avLst/>
              <a:gdLst>
                <a:gd name="T0" fmla="*/ 0 w 450"/>
                <a:gd name="T1" fmla="*/ 2147483647 h 84"/>
                <a:gd name="T2" fmla="*/ 2147483647 w 450"/>
                <a:gd name="T3" fmla="*/ 2147483647 h 84"/>
                <a:gd name="T4" fmla="*/ 2147483647 w 450"/>
                <a:gd name="T5" fmla="*/ 2147483647 h 84"/>
                <a:gd name="T6" fmla="*/ 2147483647 w 450"/>
                <a:gd name="T7" fmla="*/ 0 h 84"/>
                <a:gd name="T8" fmla="*/ 2147483647 w 450"/>
                <a:gd name="T9" fmla="*/ 2147483647 h 84"/>
                <a:gd name="T10" fmla="*/ 0 w 450"/>
                <a:gd name="T11" fmla="*/ 2147483647 h 84"/>
                <a:gd name="T12" fmla="*/ 0 w 450"/>
                <a:gd name="T13" fmla="*/ 2147483647 h 84"/>
                <a:gd name="T14" fmla="*/ 0 60000 65536"/>
                <a:gd name="T15" fmla="*/ 0 60000 65536"/>
                <a:gd name="T16" fmla="*/ 0 60000 65536"/>
                <a:gd name="T17" fmla="*/ 0 60000 65536"/>
                <a:gd name="T18" fmla="*/ 0 60000 65536"/>
                <a:gd name="T19" fmla="*/ 0 60000 65536"/>
                <a:gd name="T20" fmla="*/ 0 60000 65536"/>
                <a:gd name="T21" fmla="*/ 0 w 450"/>
                <a:gd name="T22" fmla="*/ 0 h 84"/>
                <a:gd name="T23" fmla="*/ 450 w 450"/>
                <a:gd name="T24" fmla="*/ 84 h 8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50" h="84">
                  <a:moveTo>
                    <a:pt x="0" y="84"/>
                  </a:moveTo>
                  <a:lnTo>
                    <a:pt x="81" y="81"/>
                  </a:lnTo>
                  <a:lnTo>
                    <a:pt x="438" y="30"/>
                  </a:lnTo>
                  <a:lnTo>
                    <a:pt x="450" y="0"/>
                  </a:lnTo>
                  <a:lnTo>
                    <a:pt x="63" y="54"/>
                  </a:lnTo>
                  <a:lnTo>
                    <a:pt x="0" y="54"/>
                  </a:lnTo>
                  <a:lnTo>
                    <a:pt x="0" y="84"/>
                  </a:lnTo>
                  <a:close/>
                </a:path>
              </a:pathLst>
            </a:custGeom>
            <a:solidFill>
              <a:srgbClr val="808080"/>
            </a:solidFill>
            <a:ln w="9525">
              <a:solidFill>
                <a:schemeClr val="tx1"/>
              </a:solidFill>
              <a:round/>
              <a:headEnd/>
              <a:tailEnd/>
            </a:ln>
          </p:spPr>
          <p:txBody>
            <a:bodyPr lIns="71561" tIns="35781" rIns="71561" bIns="35781"/>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defTabSz="457200" eaLnBrk="0" fontAlgn="base" hangingPunct="0">
                <a:spcBef>
                  <a:spcPct val="0"/>
                </a:spcBef>
                <a:spcAft>
                  <a:spcPct val="0"/>
                </a:spcAft>
                <a:defRPr>
                  <a:solidFill>
                    <a:schemeClr val="tx1"/>
                  </a:solidFill>
                  <a:latin typeface="Arial" pitchFamily="34" charset="0"/>
                </a:defRPr>
              </a:lvl6pPr>
              <a:lvl7pPr marL="2971800" indent="-228600" defTabSz="457200" eaLnBrk="0" fontAlgn="base" hangingPunct="0">
                <a:spcBef>
                  <a:spcPct val="0"/>
                </a:spcBef>
                <a:spcAft>
                  <a:spcPct val="0"/>
                </a:spcAft>
                <a:defRPr>
                  <a:solidFill>
                    <a:schemeClr val="tx1"/>
                  </a:solidFill>
                  <a:latin typeface="Arial" pitchFamily="34" charset="0"/>
                </a:defRPr>
              </a:lvl7pPr>
              <a:lvl8pPr marL="3429000" indent="-228600" defTabSz="457200" eaLnBrk="0" fontAlgn="base" hangingPunct="0">
                <a:spcBef>
                  <a:spcPct val="0"/>
                </a:spcBef>
                <a:spcAft>
                  <a:spcPct val="0"/>
                </a:spcAft>
                <a:defRPr>
                  <a:solidFill>
                    <a:schemeClr val="tx1"/>
                  </a:solidFill>
                  <a:latin typeface="Arial" pitchFamily="34" charset="0"/>
                </a:defRPr>
              </a:lvl8pPr>
              <a:lvl9pPr marL="3886200" indent="-228600" defTabSz="457200" eaLnBrk="0" fontAlgn="base" hangingPunct="0">
                <a:spcBef>
                  <a:spcPct val="0"/>
                </a:spcBef>
                <a:spcAft>
                  <a:spcPct val="0"/>
                </a:spcAft>
                <a:defRPr>
                  <a:solidFill>
                    <a:schemeClr val="tx1"/>
                  </a:solidFill>
                  <a:latin typeface="Arial" pitchFamily="34" charset="0"/>
                </a:defRPr>
              </a:lvl9pPr>
            </a:lstStyle>
            <a:p>
              <a:pPr eaLnBrk="1" hangingPunct="1"/>
              <a:endParaRPr lang="en-US" altLang="en-US"/>
            </a:p>
          </p:txBody>
        </p:sp>
        <p:sp>
          <p:nvSpPr>
            <p:cNvPr id="12321" name="Freeform 43"/>
            <p:cNvSpPr>
              <a:spLocks/>
            </p:cNvSpPr>
            <p:nvPr/>
          </p:nvSpPr>
          <p:spPr bwMode="auto">
            <a:xfrm>
              <a:off x="1284289" y="4152901"/>
              <a:ext cx="388937" cy="82153"/>
            </a:xfrm>
            <a:custGeom>
              <a:avLst/>
              <a:gdLst>
                <a:gd name="T0" fmla="*/ 0 w 450"/>
                <a:gd name="T1" fmla="*/ 2147483647 h 84"/>
                <a:gd name="T2" fmla="*/ 2147483647 w 450"/>
                <a:gd name="T3" fmla="*/ 2147483647 h 84"/>
                <a:gd name="T4" fmla="*/ 2147483647 w 450"/>
                <a:gd name="T5" fmla="*/ 2147483647 h 84"/>
                <a:gd name="T6" fmla="*/ 2147483647 w 450"/>
                <a:gd name="T7" fmla="*/ 0 h 84"/>
                <a:gd name="T8" fmla="*/ 2147483647 w 450"/>
                <a:gd name="T9" fmla="*/ 2147483647 h 84"/>
                <a:gd name="T10" fmla="*/ 0 w 450"/>
                <a:gd name="T11" fmla="*/ 2147483647 h 84"/>
                <a:gd name="T12" fmla="*/ 0 w 450"/>
                <a:gd name="T13" fmla="*/ 2147483647 h 84"/>
                <a:gd name="T14" fmla="*/ 0 60000 65536"/>
                <a:gd name="T15" fmla="*/ 0 60000 65536"/>
                <a:gd name="T16" fmla="*/ 0 60000 65536"/>
                <a:gd name="T17" fmla="*/ 0 60000 65536"/>
                <a:gd name="T18" fmla="*/ 0 60000 65536"/>
                <a:gd name="T19" fmla="*/ 0 60000 65536"/>
                <a:gd name="T20" fmla="*/ 0 60000 65536"/>
                <a:gd name="T21" fmla="*/ 0 w 450"/>
                <a:gd name="T22" fmla="*/ 0 h 84"/>
                <a:gd name="T23" fmla="*/ 450 w 450"/>
                <a:gd name="T24" fmla="*/ 84 h 8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50" h="84">
                  <a:moveTo>
                    <a:pt x="0" y="84"/>
                  </a:moveTo>
                  <a:lnTo>
                    <a:pt x="81" y="81"/>
                  </a:lnTo>
                  <a:lnTo>
                    <a:pt x="438" y="30"/>
                  </a:lnTo>
                  <a:lnTo>
                    <a:pt x="450" y="0"/>
                  </a:lnTo>
                  <a:lnTo>
                    <a:pt x="63" y="54"/>
                  </a:lnTo>
                  <a:lnTo>
                    <a:pt x="0" y="54"/>
                  </a:lnTo>
                  <a:lnTo>
                    <a:pt x="0" y="84"/>
                  </a:lnTo>
                  <a:close/>
                </a:path>
              </a:pathLst>
            </a:custGeom>
            <a:solidFill>
              <a:srgbClr val="808080"/>
            </a:solidFill>
            <a:ln w="9525">
              <a:solidFill>
                <a:schemeClr val="tx1"/>
              </a:solidFill>
              <a:round/>
              <a:headEnd/>
              <a:tailEnd/>
            </a:ln>
          </p:spPr>
          <p:txBody>
            <a:bodyPr lIns="71561" tIns="35781" rIns="71561" bIns="35781"/>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defTabSz="457200" eaLnBrk="0" fontAlgn="base" hangingPunct="0">
                <a:spcBef>
                  <a:spcPct val="0"/>
                </a:spcBef>
                <a:spcAft>
                  <a:spcPct val="0"/>
                </a:spcAft>
                <a:defRPr>
                  <a:solidFill>
                    <a:schemeClr val="tx1"/>
                  </a:solidFill>
                  <a:latin typeface="Arial" pitchFamily="34" charset="0"/>
                </a:defRPr>
              </a:lvl6pPr>
              <a:lvl7pPr marL="2971800" indent="-228600" defTabSz="457200" eaLnBrk="0" fontAlgn="base" hangingPunct="0">
                <a:spcBef>
                  <a:spcPct val="0"/>
                </a:spcBef>
                <a:spcAft>
                  <a:spcPct val="0"/>
                </a:spcAft>
                <a:defRPr>
                  <a:solidFill>
                    <a:schemeClr val="tx1"/>
                  </a:solidFill>
                  <a:latin typeface="Arial" pitchFamily="34" charset="0"/>
                </a:defRPr>
              </a:lvl7pPr>
              <a:lvl8pPr marL="3429000" indent="-228600" defTabSz="457200" eaLnBrk="0" fontAlgn="base" hangingPunct="0">
                <a:spcBef>
                  <a:spcPct val="0"/>
                </a:spcBef>
                <a:spcAft>
                  <a:spcPct val="0"/>
                </a:spcAft>
                <a:defRPr>
                  <a:solidFill>
                    <a:schemeClr val="tx1"/>
                  </a:solidFill>
                  <a:latin typeface="Arial" pitchFamily="34" charset="0"/>
                </a:defRPr>
              </a:lvl8pPr>
              <a:lvl9pPr marL="3886200" indent="-228600" defTabSz="457200" eaLnBrk="0" fontAlgn="base" hangingPunct="0">
                <a:spcBef>
                  <a:spcPct val="0"/>
                </a:spcBef>
                <a:spcAft>
                  <a:spcPct val="0"/>
                </a:spcAft>
                <a:defRPr>
                  <a:solidFill>
                    <a:schemeClr val="tx1"/>
                  </a:solidFill>
                  <a:latin typeface="Arial" pitchFamily="34" charset="0"/>
                </a:defRPr>
              </a:lvl9pPr>
            </a:lstStyle>
            <a:p>
              <a:pPr eaLnBrk="1" hangingPunct="1"/>
              <a:endParaRPr lang="en-US" altLang="en-US"/>
            </a:p>
          </p:txBody>
        </p:sp>
        <p:sp>
          <p:nvSpPr>
            <p:cNvPr id="12322" name="Freeform 44"/>
            <p:cNvSpPr>
              <a:spLocks/>
            </p:cNvSpPr>
            <p:nvPr/>
          </p:nvSpPr>
          <p:spPr bwMode="auto">
            <a:xfrm>
              <a:off x="814388" y="4286250"/>
              <a:ext cx="468312" cy="90487"/>
            </a:xfrm>
            <a:custGeom>
              <a:avLst/>
              <a:gdLst>
                <a:gd name="T0" fmla="*/ 0 w 450"/>
                <a:gd name="T1" fmla="*/ 2147483647 h 84"/>
                <a:gd name="T2" fmla="*/ 2147483647 w 450"/>
                <a:gd name="T3" fmla="*/ 2147483647 h 84"/>
                <a:gd name="T4" fmla="*/ 2147483647 w 450"/>
                <a:gd name="T5" fmla="*/ 2147483647 h 84"/>
                <a:gd name="T6" fmla="*/ 2147483647 w 450"/>
                <a:gd name="T7" fmla="*/ 0 h 84"/>
                <a:gd name="T8" fmla="*/ 2147483647 w 450"/>
                <a:gd name="T9" fmla="*/ 2147483647 h 84"/>
                <a:gd name="T10" fmla="*/ 0 w 450"/>
                <a:gd name="T11" fmla="*/ 2147483647 h 84"/>
                <a:gd name="T12" fmla="*/ 0 w 450"/>
                <a:gd name="T13" fmla="*/ 2147483647 h 84"/>
                <a:gd name="T14" fmla="*/ 0 60000 65536"/>
                <a:gd name="T15" fmla="*/ 0 60000 65536"/>
                <a:gd name="T16" fmla="*/ 0 60000 65536"/>
                <a:gd name="T17" fmla="*/ 0 60000 65536"/>
                <a:gd name="T18" fmla="*/ 0 60000 65536"/>
                <a:gd name="T19" fmla="*/ 0 60000 65536"/>
                <a:gd name="T20" fmla="*/ 0 60000 65536"/>
                <a:gd name="T21" fmla="*/ 0 w 450"/>
                <a:gd name="T22" fmla="*/ 0 h 84"/>
                <a:gd name="T23" fmla="*/ 450 w 450"/>
                <a:gd name="T24" fmla="*/ 84 h 8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50" h="84">
                  <a:moveTo>
                    <a:pt x="0" y="84"/>
                  </a:moveTo>
                  <a:lnTo>
                    <a:pt x="81" y="81"/>
                  </a:lnTo>
                  <a:lnTo>
                    <a:pt x="438" y="30"/>
                  </a:lnTo>
                  <a:lnTo>
                    <a:pt x="450" y="0"/>
                  </a:lnTo>
                  <a:lnTo>
                    <a:pt x="63" y="54"/>
                  </a:lnTo>
                  <a:lnTo>
                    <a:pt x="0" y="54"/>
                  </a:lnTo>
                  <a:lnTo>
                    <a:pt x="0" y="84"/>
                  </a:lnTo>
                  <a:close/>
                </a:path>
              </a:pathLst>
            </a:custGeom>
            <a:solidFill>
              <a:srgbClr val="808080"/>
            </a:solidFill>
            <a:ln w="9525">
              <a:solidFill>
                <a:schemeClr val="tx1"/>
              </a:solidFill>
              <a:round/>
              <a:headEnd/>
              <a:tailEnd/>
            </a:ln>
          </p:spPr>
          <p:txBody>
            <a:bodyPr lIns="71561" tIns="35781" rIns="71561" bIns="35781"/>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defTabSz="457200" eaLnBrk="0" fontAlgn="base" hangingPunct="0">
                <a:spcBef>
                  <a:spcPct val="0"/>
                </a:spcBef>
                <a:spcAft>
                  <a:spcPct val="0"/>
                </a:spcAft>
                <a:defRPr>
                  <a:solidFill>
                    <a:schemeClr val="tx1"/>
                  </a:solidFill>
                  <a:latin typeface="Arial" pitchFamily="34" charset="0"/>
                </a:defRPr>
              </a:lvl6pPr>
              <a:lvl7pPr marL="2971800" indent="-228600" defTabSz="457200" eaLnBrk="0" fontAlgn="base" hangingPunct="0">
                <a:spcBef>
                  <a:spcPct val="0"/>
                </a:spcBef>
                <a:spcAft>
                  <a:spcPct val="0"/>
                </a:spcAft>
                <a:defRPr>
                  <a:solidFill>
                    <a:schemeClr val="tx1"/>
                  </a:solidFill>
                  <a:latin typeface="Arial" pitchFamily="34" charset="0"/>
                </a:defRPr>
              </a:lvl7pPr>
              <a:lvl8pPr marL="3429000" indent="-228600" defTabSz="457200" eaLnBrk="0" fontAlgn="base" hangingPunct="0">
                <a:spcBef>
                  <a:spcPct val="0"/>
                </a:spcBef>
                <a:spcAft>
                  <a:spcPct val="0"/>
                </a:spcAft>
                <a:defRPr>
                  <a:solidFill>
                    <a:schemeClr val="tx1"/>
                  </a:solidFill>
                  <a:latin typeface="Arial" pitchFamily="34" charset="0"/>
                </a:defRPr>
              </a:lvl8pPr>
              <a:lvl9pPr marL="3886200" indent="-228600" defTabSz="457200" eaLnBrk="0" fontAlgn="base" hangingPunct="0">
                <a:spcBef>
                  <a:spcPct val="0"/>
                </a:spcBef>
                <a:spcAft>
                  <a:spcPct val="0"/>
                </a:spcAft>
                <a:defRPr>
                  <a:solidFill>
                    <a:schemeClr val="tx1"/>
                  </a:solidFill>
                  <a:latin typeface="Arial" pitchFamily="34" charset="0"/>
                </a:defRPr>
              </a:lvl9pPr>
            </a:lstStyle>
            <a:p>
              <a:pPr eaLnBrk="1" hangingPunct="1"/>
              <a:endParaRPr lang="en-US" altLang="en-US"/>
            </a:p>
          </p:txBody>
        </p:sp>
        <p:sp>
          <p:nvSpPr>
            <p:cNvPr id="12323" name="Rectangle 45"/>
            <p:cNvSpPr>
              <a:spLocks noChangeArrowheads="1"/>
            </p:cNvSpPr>
            <p:nvPr/>
          </p:nvSpPr>
          <p:spPr bwMode="auto">
            <a:xfrm>
              <a:off x="357188" y="4516041"/>
              <a:ext cx="93662" cy="65484"/>
            </a:xfrm>
            <a:prstGeom prst="rect">
              <a:avLst/>
            </a:prstGeom>
            <a:solidFill>
              <a:srgbClr val="808080"/>
            </a:solidFill>
            <a:ln w="9525">
              <a:solidFill>
                <a:schemeClr val="tx1"/>
              </a:solidFill>
              <a:miter lim="800000"/>
              <a:headEnd/>
              <a:tailEnd/>
            </a:ln>
          </p:spPr>
          <p:txBody>
            <a:bodyPr wrap="none" lIns="71561" tIns="35781" rIns="71561" bIns="35781"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defTabSz="457200" eaLnBrk="0" fontAlgn="base" hangingPunct="0">
                <a:spcBef>
                  <a:spcPct val="0"/>
                </a:spcBef>
                <a:spcAft>
                  <a:spcPct val="0"/>
                </a:spcAft>
                <a:defRPr>
                  <a:solidFill>
                    <a:schemeClr val="tx1"/>
                  </a:solidFill>
                  <a:latin typeface="Arial" pitchFamily="34" charset="0"/>
                </a:defRPr>
              </a:lvl6pPr>
              <a:lvl7pPr marL="2971800" indent="-228600" defTabSz="457200" eaLnBrk="0" fontAlgn="base" hangingPunct="0">
                <a:spcBef>
                  <a:spcPct val="0"/>
                </a:spcBef>
                <a:spcAft>
                  <a:spcPct val="0"/>
                </a:spcAft>
                <a:defRPr>
                  <a:solidFill>
                    <a:schemeClr val="tx1"/>
                  </a:solidFill>
                  <a:latin typeface="Arial" pitchFamily="34" charset="0"/>
                </a:defRPr>
              </a:lvl7pPr>
              <a:lvl8pPr marL="3429000" indent="-228600" defTabSz="457200" eaLnBrk="0" fontAlgn="base" hangingPunct="0">
                <a:spcBef>
                  <a:spcPct val="0"/>
                </a:spcBef>
                <a:spcAft>
                  <a:spcPct val="0"/>
                </a:spcAft>
                <a:defRPr>
                  <a:solidFill>
                    <a:schemeClr val="tx1"/>
                  </a:solidFill>
                  <a:latin typeface="Arial" pitchFamily="34" charset="0"/>
                </a:defRPr>
              </a:lvl8pPr>
              <a:lvl9pPr marL="3886200" indent="-228600" defTabSz="457200" eaLnBrk="0" fontAlgn="base" hangingPunct="0">
                <a:spcBef>
                  <a:spcPct val="0"/>
                </a:spcBef>
                <a:spcAft>
                  <a:spcPct val="0"/>
                </a:spcAft>
                <a:defRPr>
                  <a:solidFill>
                    <a:schemeClr val="tx1"/>
                  </a:solidFill>
                  <a:latin typeface="Arial" pitchFamily="34" charset="0"/>
                </a:defRPr>
              </a:lvl9pPr>
            </a:lstStyle>
            <a:p>
              <a:pPr eaLnBrk="1" hangingPunct="1"/>
              <a:endParaRPr lang="en-US" altLang="en-US"/>
            </a:p>
          </p:txBody>
        </p:sp>
        <p:sp>
          <p:nvSpPr>
            <p:cNvPr id="12324" name="Freeform 46"/>
            <p:cNvSpPr>
              <a:spLocks/>
            </p:cNvSpPr>
            <p:nvPr/>
          </p:nvSpPr>
          <p:spPr bwMode="auto">
            <a:xfrm>
              <a:off x="357188" y="4421982"/>
              <a:ext cx="466725" cy="90487"/>
            </a:xfrm>
            <a:custGeom>
              <a:avLst/>
              <a:gdLst>
                <a:gd name="T0" fmla="*/ 0 w 450"/>
                <a:gd name="T1" fmla="*/ 2147483647 h 84"/>
                <a:gd name="T2" fmla="*/ 2147483647 w 450"/>
                <a:gd name="T3" fmla="*/ 2147483647 h 84"/>
                <a:gd name="T4" fmla="*/ 2147483647 w 450"/>
                <a:gd name="T5" fmla="*/ 2147483647 h 84"/>
                <a:gd name="T6" fmla="*/ 2147483647 w 450"/>
                <a:gd name="T7" fmla="*/ 0 h 84"/>
                <a:gd name="T8" fmla="*/ 2147483647 w 450"/>
                <a:gd name="T9" fmla="*/ 2147483647 h 84"/>
                <a:gd name="T10" fmla="*/ 0 w 450"/>
                <a:gd name="T11" fmla="*/ 2147483647 h 84"/>
                <a:gd name="T12" fmla="*/ 0 w 450"/>
                <a:gd name="T13" fmla="*/ 2147483647 h 84"/>
                <a:gd name="T14" fmla="*/ 0 60000 65536"/>
                <a:gd name="T15" fmla="*/ 0 60000 65536"/>
                <a:gd name="T16" fmla="*/ 0 60000 65536"/>
                <a:gd name="T17" fmla="*/ 0 60000 65536"/>
                <a:gd name="T18" fmla="*/ 0 60000 65536"/>
                <a:gd name="T19" fmla="*/ 0 60000 65536"/>
                <a:gd name="T20" fmla="*/ 0 60000 65536"/>
                <a:gd name="T21" fmla="*/ 0 w 450"/>
                <a:gd name="T22" fmla="*/ 0 h 84"/>
                <a:gd name="T23" fmla="*/ 450 w 450"/>
                <a:gd name="T24" fmla="*/ 84 h 8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50" h="84">
                  <a:moveTo>
                    <a:pt x="0" y="84"/>
                  </a:moveTo>
                  <a:lnTo>
                    <a:pt x="81" y="81"/>
                  </a:lnTo>
                  <a:lnTo>
                    <a:pt x="438" y="30"/>
                  </a:lnTo>
                  <a:lnTo>
                    <a:pt x="450" y="0"/>
                  </a:lnTo>
                  <a:lnTo>
                    <a:pt x="63" y="54"/>
                  </a:lnTo>
                  <a:lnTo>
                    <a:pt x="0" y="54"/>
                  </a:lnTo>
                  <a:lnTo>
                    <a:pt x="0" y="84"/>
                  </a:lnTo>
                  <a:close/>
                </a:path>
              </a:pathLst>
            </a:custGeom>
            <a:solidFill>
              <a:srgbClr val="808080"/>
            </a:solidFill>
            <a:ln w="9525">
              <a:solidFill>
                <a:schemeClr val="tx1"/>
              </a:solidFill>
              <a:round/>
              <a:headEnd/>
              <a:tailEnd/>
            </a:ln>
          </p:spPr>
          <p:txBody>
            <a:bodyPr lIns="71561" tIns="35781" rIns="71561" bIns="35781"/>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defTabSz="457200" eaLnBrk="0" fontAlgn="base" hangingPunct="0">
                <a:spcBef>
                  <a:spcPct val="0"/>
                </a:spcBef>
                <a:spcAft>
                  <a:spcPct val="0"/>
                </a:spcAft>
                <a:defRPr>
                  <a:solidFill>
                    <a:schemeClr val="tx1"/>
                  </a:solidFill>
                  <a:latin typeface="Arial" pitchFamily="34" charset="0"/>
                </a:defRPr>
              </a:lvl6pPr>
              <a:lvl7pPr marL="2971800" indent="-228600" defTabSz="457200" eaLnBrk="0" fontAlgn="base" hangingPunct="0">
                <a:spcBef>
                  <a:spcPct val="0"/>
                </a:spcBef>
                <a:spcAft>
                  <a:spcPct val="0"/>
                </a:spcAft>
                <a:defRPr>
                  <a:solidFill>
                    <a:schemeClr val="tx1"/>
                  </a:solidFill>
                  <a:latin typeface="Arial" pitchFamily="34" charset="0"/>
                </a:defRPr>
              </a:lvl7pPr>
              <a:lvl8pPr marL="3429000" indent="-228600" defTabSz="457200" eaLnBrk="0" fontAlgn="base" hangingPunct="0">
                <a:spcBef>
                  <a:spcPct val="0"/>
                </a:spcBef>
                <a:spcAft>
                  <a:spcPct val="0"/>
                </a:spcAft>
                <a:defRPr>
                  <a:solidFill>
                    <a:schemeClr val="tx1"/>
                  </a:solidFill>
                  <a:latin typeface="Arial" pitchFamily="34" charset="0"/>
                </a:defRPr>
              </a:lvl8pPr>
              <a:lvl9pPr marL="3886200" indent="-228600" defTabSz="457200" eaLnBrk="0" fontAlgn="base" hangingPunct="0">
                <a:spcBef>
                  <a:spcPct val="0"/>
                </a:spcBef>
                <a:spcAft>
                  <a:spcPct val="0"/>
                </a:spcAft>
                <a:defRPr>
                  <a:solidFill>
                    <a:schemeClr val="tx1"/>
                  </a:solidFill>
                  <a:latin typeface="Arial" pitchFamily="34" charset="0"/>
                </a:defRPr>
              </a:lvl9pPr>
            </a:lstStyle>
            <a:p>
              <a:pPr eaLnBrk="1" hangingPunct="1"/>
              <a:endParaRPr lang="en-US" altLang="en-US"/>
            </a:p>
          </p:txBody>
        </p:sp>
        <p:sp>
          <p:nvSpPr>
            <p:cNvPr id="12325" name="Line 53"/>
            <p:cNvSpPr>
              <a:spLocks noChangeShapeType="1"/>
            </p:cNvSpPr>
            <p:nvPr/>
          </p:nvSpPr>
          <p:spPr bwMode="auto">
            <a:xfrm>
              <a:off x="2652714" y="3328988"/>
              <a:ext cx="1628775" cy="0"/>
            </a:xfrm>
            <a:prstGeom prst="line">
              <a:avLst/>
            </a:prstGeom>
            <a:noFill/>
            <a:ln w="25400">
              <a:solidFill>
                <a:schemeClr val="tx1"/>
              </a:solidFill>
              <a:prstDash val="dash"/>
              <a:round/>
              <a:headEnd/>
              <a:tailEnd/>
            </a:ln>
            <a:extLst>
              <a:ext uri="{909E8E84-426E-40DD-AFC4-6F175D3DCCD1}">
                <a14:hiddenFill xmlns:a14="http://schemas.microsoft.com/office/drawing/2010/main">
                  <a:noFill/>
                </a14:hiddenFill>
              </a:ext>
            </a:extLst>
          </p:spPr>
          <p:txBody>
            <a:bodyPr lIns="71561" tIns="35781" rIns="71561" bIns="35781"/>
            <a:lstStyle/>
            <a:p>
              <a:endParaRPr lang="en-IN"/>
            </a:p>
          </p:txBody>
        </p:sp>
        <p:sp>
          <p:nvSpPr>
            <p:cNvPr id="12326" name="Freeform 58"/>
            <p:cNvSpPr>
              <a:spLocks/>
            </p:cNvSpPr>
            <p:nvPr/>
          </p:nvSpPr>
          <p:spPr bwMode="auto">
            <a:xfrm>
              <a:off x="-3175" y="4558904"/>
              <a:ext cx="466725" cy="85725"/>
            </a:xfrm>
            <a:custGeom>
              <a:avLst/>
              <a:gdLst>
                <a:gd name="T0" fmla="*/ 0 w 356"/>
                <a:gd name="T1" fmla="*/ 2147483647 h 88"/>
                <a:gd name="T2" fmla="*/ 2147483647 w 356"/>
                <a:gd name="T3" fmla="*/ 2147483647 h 88"/>
                <a:gd name="T4" fmla="*/ 2147483647 w 356"/>
                <a:gd name="T5" fmla="*/ 0 h 88"/>
                <a:gd name="T6" fmla="*/ 2147483647 w 356"/>
                <a:gd name="T7" fmla="*/ 2147483647 h 88"/>
                <a:gd name="T8" fmla="*/ 2147483647 w 356"/>
                <a:gd name="T9" fmla="*/ 2147483647 h 88"/>
                <a:gd name="T10" fmla="*/ 2147483647 w 356"/>
                <a:gd name="T11" fmla="*/ 2147483647 h 88"/>
                <a:gd name="T12" fmla="*/ 0 w 356"/>
                <a:gd name="T13" fmla="*/ 2147483647 h 88"/>
                <a:gd name="T14" fmla="*/ 0 60000 65536"/>
                <a:gd name="T15" fmla="*/ 0 60000 65536"/>
                <a:gd name="T16" fmla="*/ 0 60000 65536"/>
                <a:gd name="T17" fmla="*/ 0 60000 65536"/>
                <a:gd name="T18" fmla="*/ 0 60000 65536"/>
                <a:gd name="T19" fmla="*/ 0 60000 65536"/>
                <a:gd name="T20" fmla="*/ 0 60000 65536"/>
                <a:gd name="T21" fmla="*/ 0 w 356"/>
                <a:gd name="T22" fmla="*/ 0 h 88"/>
                <a:gd name="T23" fmla="*/ 356 w 356"/>
                <a:gd name="T24" fmla="*/ 88 h 8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56" h="88">
                  <a:moveTo>
                    <a:pt x="0" y="88"/>
                  </a:moveTo>
                  <a:lnTo>
                    <a:pt x="4" y="46"/>
                  </a:lnTo>
                  <a:lnTo>
                    <a:pt x="272" y="0"/>
                  </a:lnTo>
                  <a:lnTo>
                    <a:pt x="272" y="26"/>
                  </a:lnTo>
                  <a:lnTo>
                    <a:pt x="344" y="26"/>
                  </a:lnTo>
                  <a:lnTo>
                    <a:pt x="356" y="28"/>
                  </a:lnTo>
                  <a:cubicBezTo>
                    <a:pt x="237" y="48"/>
                    <a:pt x="0" y="88"/>
                    <a:pt x="0" y="88"/>
                  </a:cubicBezTo>
                  <a:close/>
                </a:path>
              </a:pathLst>
            </a:custGeom>
            <a:solidFill>
              <a:schemeClr val="bg2"/>
            </a:solidFill>
            <a:ln w="9525">
              <a:solidFill>
                <a:schemeClr val="tx1"/>
              </a:solidFill>
              <a:round/>
              <a:headEnd/>
              <a:tailEnd/>
            </a:ln>
          </p:spPr>
          <p:txBody>
            <a:bodyPr lIns="71561" tIns="35781" rIns="71561" bIns="35781"/>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defTabSz="457200" eaLnBrk="0" fontAlgn="base" hangingPunct="0">
                <a:spcBef>
                  <a:spcPct val="0"/>
                </a:spcBef>
                <a:spcAft>
                  <a:spcPct val="0"/>
                </a:spcAft>
                <a:defRPr>
                  <a:solidFill>
                    <a:schemeClr val="tx1"/>
                  </a:solidFill>
                  <a:latin typeface="Arial" pitchFamily="34" charset="0"/>
                </a:defRPr>
              </a:lvl6pPr>
              <a:lvl7pPr marL="2971800" indent="-228600" defTabSz="457200" eaLnBrk="0" fontAlgn="base" hangingPunct="0">
                <a:spcBef>
                  <a:spcPct val="0"/>
                </a:spcBef>
                <a:spcAft>
                  <a:spcPct val="0"/>
                </a:spcAft>
                <a:defRPr>
                  <a:solidFill>
                    <a:schemeClr val="tx1"/>
                  </a:solidFill>
                  <a:latin typeface="Arial" pitchFamily="34" charset="0"/>
                </a:defRPr>
              </a:lvl7pPr>
              <a:lvl8pPr marL="3429000" indent="-228600" defTabSz="457200" eaLnBrk="0" fontAlgn="base" hangingPunct="0">
                <a:spcBef>
                  <a:spcPct val="0"/>
                </a:spcBef>
                <a:spcAft>
                  <a:spcPct val="0"/>
                </a:spcAft>
                <a:defRPr>
                  <a:solidFill>
                    <a:schemeClr val="tx1"/>
                  </a:solidFill>
                  <a:latin typeface="Arial" pitchFamily="34" charset="0"/>
                </a:defRPr>
              </a:lvl8pPr>
              <a:lvl9pPr marL="3886200" indent="-228600" defTabSz="457200" eaLnBrk="0" fontAlgn="base" hangingPunct="0">
                <a:spcBef>
                  <a:spcPct val="0"/>
                </a:spcBef>
                <a:spcAft>
                  <a:spcPct val="0"/>
                </a:spcAft>
                <a:defRPr>
                  <a:solidFill>
                    <a:schemeClr val="tx1"/>
                  </a:solidFill>
                  <a:latin typeface="Arial" pitchFamily="34" charset="0"/>
                </a:defRPr>
              </a:lvl9pPr>
            </a:lstStyle>
            <a:p>
              <a:pPr eaLnBrk="1" hangingPunct="1"/>
              <a:endParaRPr lang="en-US" altLang="en-US"/>
            </a:p>
          </p:txBody>
        </p:sp>
        <p:sp>
          <p:nvSpPr>
            <p:cNvPr id="12330" name="Rectangle 63"/>
            <p:cNvSpPr>
              <a:spLocks noChangeArrowheads="1"/>
            </p:cNvSpPr>
            <p:nvPr/>
          </p:nvSpPr>
          <p:spPr bwMode="auto">
            <a:xfrm>
              <a:off x="2" y="4663679"/>
              <a:ext cx="860425" cy="90487"/>
            </a:xfrm>
            <a:prstGeom prst="rect">
              <a:avLst/>
            </a:prstGeom>
            <a:solidFill>
              <a:srgbClr val="9933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71561" tIns="35781" rIns="71561" bIns="35781"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defTabSz="457200" eaLnBrk="0" fontAlgn="base" hangingPunct="0">
                <a:spcBef>
                  <a:spcPct val="0"/>
                </a:spcBef>
                <a:spcAft>
                  <a:spcPct val="0"/>
                </a:spcAft>
                <a:defRPr>
                  <a:solidFill>
                    <a:schemeClr val="tx1"/>
                  </a:solidFill>
                  <a:latin typeface="Arial" pitchFamily="34" charset="0"/>
                </a:defRPr>
              </a:lvl6pPr>
              <a:lvl7pPr marL="2971800" indent="-228600" defTabSz="457200" eaLnBrk="0" fontAlgn="base" hangingPunct="0">
                <a:spcBef>
                  <a:spcPct val="0"/>
                </a:spcBef>
                <a:spcAft>
                  <a:spcPct val="0"/>
                </a:spcAft>
                <a:defRPr>
                  <a:solidFill>
                    <a:schemeClr val="tx1"/>
                  </a:solidFill>
                  <a:latin typeface="Arial" pitchFamily="34" charset="0"/>
                </a:defRPr>
              </a:lvl7pPr>
              <a:lvl8pPr marL="3429000" indent="-228600" defTabSz="457200" eaLnBrk="0" fontAlgn="base" hangingPunct="0">
                <a:spcBef>
                  <a:spcPct val="0"/>
                </a:spcBef>
                <a:spcAft>
                  <a:spcPct val="0"/>
                </a:spcAft>
                <a:defRPr>
                  <a:solidFill>
                    <a:schemeClr val="tx1"/>
                  </a:solidFill>
                  <a:latin typeface="Arial" pitchFamily="34" charset="0"/>
                </a:defRPr>
              </a:lvl8pPr>
              <a:lvl9pPr marL="3886200" indent="-228600" defTabSz="457200" eaLnBrk="0" fontAlgn="base" hangingPunct="0">
                <a:spcBef>
                  <a:spcPct val="0"/>
                </a:spcBef>
                <a:spcAft>
                  <a:spcPct val="0"/>
                </a:spcAft>
                <a:defRPr>
                  <a:solidFill>
                    <a:schemeClr val="tx1"/>
                  </a:solidFill>
                  <a:latin typeface="Arial" pitchFamily="34" charset="0"/>
                </a:defRPr>
              </a:lvl9pPr>
            </a:lstStyle>
            <a:p>
              <a:pPr eaLnBrk="1" hangingPunct="1"/>
              <a:endParaRPr lang="en-US" altLang="en-US"/>
            </a:p>
          </p:txBody>
        </p:sp>
        <p:sp>
          <p:nvSpPr>
            <p:cNvPr id="12332" name="Freeform 66"/>
            <p:cNvSpPr>
              <a:spLocks/>
            </p:cNvSpPr>
            <p:nvPr/>
          </p:nvSpPr>
          <p:spPr bwMode="auto">
            <a:xfrm>
              <a:off x="4514850" y="2924175"/>
              <a:ext cx="547688" cy="361950"/>
            </a:xfrm>
            <a:custGeom>
              <a:avLst/>
              <a:gdLst>
                <a:gd name="T0" fmla="*/ 0 w 332"/>
                <a:gd name="T1" fmla="*/ 2147483647 h 420"/>
                <a:gd name="T2" fmla="*/ 2147483647 w 332"/>
                <a:gd name="T3" fmla="*/ 0 h 420"/>
                <a:gd name="T4" fmla="*/ 2147483647 w 332"/>
                <a:gd name="T5" fmla="*/ 0 h 420"/>
                <a:gd name="T6" fmla="*/ 2147483647 w 332"/>
                <a:gd name="T7" fmla="*/ 2147483647 h 420"/>
                <a:gd name="T8" fmla="*/ 0 w 332"/>
                <a:gd name="T9" fmla="*/ 2147483647 h 420"/>
                <a:gd name="T10" fmla="*/ 0 60000 65536"/>
                <a:gd name="T11" fmla="*/ 0 60000 65536"/>
                <a:gd name="T12" fmla="*/ 0 60000 65536"/>
                <a:gd name="T13" fmla="*/ 0 60000 65536"/>
                <a:gd name="T14" fmla="*/ 0 60000 65536"/>
                <a:gd name="T15" fmla="*/ 0 w 332"/>
                <a:gd name="T16" fmla="*/ 0 h 420"/>
                <a:gd name="T17" fmla="*/ 332 w 332"/>
                <a:gd name="T18" fmla="*/ 420 h 420"/>
              </a:gdLst>
              <a:ahLst/>
              <a:cxnLst>
                <a:cxn ang="T10">
                  <a:pos x="T0" y="T1"/>
                </a:cxn>
                <a:cxn ang="T11">
                  <a:pos x="T2" y="T3"/>
                </a:cxn>
                <a:cxn ang="T12">
                  <a:pos x="T4" y="T5"/>
                </a:cxn>
                <a:cxn ang="T13">
                  <a:pos x="T6" y="T7"/>
                </a:cxn>
                <a:cxn ang="T14">
                  <a:pos x="T8" y="T9"/>
                </a:cxn>
              </a:cxnLst>
              <a:rect l="T15" t="T16" r="T17" b="T18"/>
              <a:pathLst>
                <a:path w="332" h="420">
                  <a:moveTo>
                    <a:pt x="0" y="412"/>
                  </a:moveTo>
                  <a:lnTo>
                    <a:pt x="88" y="0"/>
                  </a:lnTo>
                  <a:lnTo>
                    <a:pt x="212" y="0"/>
                  </a:lnTo>
                  <a:lnTo>
                    <a:pt x="332" y="420"/>
                  </a:lnTo>
                  <a:lnTo>
                    <a:pt x="0" y="412"/>
                  </a:lnTo>
                  <a:close/>
                </a:path>
              </a:pathLst>
            </a:custGeom>
            <a:solidFill>
              <a:srgbClr val="FF6600"/>
            </a:solidFill>
            <a:ln>
              <a:noFill/>
            </a:ln>
            <a:extLst>
              <a:ext uri="{91240B29-F687-4F45-9708-019B960494DF}">
                <a14:hiddenLine xmlns:a14="http://schemas.microsoft.com/office/drawing/2010/main" w="9525">
                  <a:solidFill>
                    <a:srgbClr val="000000"/>
                  </a:solidFill>
                  <a:round/>
                  <a:headEnd/>
                  <a:tailEnd/>
                </a14:hiddenLine>
              </a:ext>
            </a:extLst>
          </p:spPr>
          <p:txBody>
            <a:bodyPr lIns="71561" tIns="35781" rIns="71561" bIns="35781"/>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defTabSz="457200" eaLnBrk="0" fontAlgn="base" hangingPunct="0">
                <a:spcBef>
                  <a:spcPct val="0"/>
                </a:spcBef>
                <a:spcAft>
                  <a:spcPct val="0"/>
                </a:spcAft>
                <a:defRPr>
                  <a:solidFill>
                    <a:schemeClr val="tx1"/>
                  </a:solidFill>
                  <a:latin typeface="Arial" pitchFamily="34" charset="0"/>
                </a:defRPr>
              </a:lvl6pPr>
              <a:lvl7pPr marL="2971800" indent="-228600" defTabSz="457200" eaLnBrk="0" fontAlgn="base" hangingPunct="0">
                <a:spcBef>
                  <a:spcPct val="0"/>
                </a:spcBef>
                <a:spcAft>
                  <a:spcPct val="0"/>
                </a:spcAft>
                <a:defRPr>
                  <a:solidFill>
                    <a:schemeClr val="tx1"/>
                  </a:solidFill>
                  <a:latin typeface="Arial" pitchFamily="34" charset="0"/>
                </a:defRPr>
              </a:lvl7pPr>
              <a:lvl8pPr marL="3429000" indent="-228600" defTabSz="457200" eaLnBrk="0" fontAlgn="base" hangingPunct="0">
                <a:spcBef>
                  <a:spcPct val="0"/>
                </a:spcBef>
                <a:spcAft>
                  <a:spcPct val="0"/>
                </a:spcAft>
                <a:defRPr>
                  <a:solidFill>
                    <a:schemeClr val="tx1"/>
                  </a:solidFill>
                  <a:latin typeface="Arial" pitchFamily="34" charset="0"/>
                </a:defRPr>
              </a:lvl8pPr>
              <a:lvl9pPr marL="3886200" indent="-228600" defTabSz="457200" eaLnBrk="0" fontAlgn="base" hangingPunct="0">
                <a:spcBef>
                  <a:spcPct val="0"/>
                </a:spcBef>
                <a:spcAft>
                  <a:spcPct val="0"/>
                </a:spcAft>
                <a:defRPr>
                  <a:solidFill>
                    <a:schemeClr val="tx1"/>
                  </a:solidFill>
                  <a:latin typeface="Arial" pitchFamily="34" charset="0"/>
                </a:defRPr>
              </a:lvl9pPr>
            </a:lstStyle>
            <a:p>
              <a:pPr eaLnBrk="1" hangingPunct="1"/>
              <a:endParaRPr lang="en-US" altLang="en-US"/>
            </a:p>
          </p:txBody>
        </p:sp>
        <p:sp>
          <p:nvSpPr>
            <p:cNvPr id="12333" name="Rectangle 68"/>
            <p:cNvSpPr>
              <a:spLocks noChangeArrowheads="1"/>
            </p:cNvSpPr>
            <p:nvPr/>
          </p:nvSpPr>
          <p:spPr bwMode="auto">
            <a:xfrm>
              <a:off x="7993064" y="901304"/>
              <a:ext cx="1141412" cy="3854053"/>
            </a:xfrm>
            <a:prstGeom prst="rect">
              <a:avLst/>
            </a:prstGeom>
            <a:solidFill>
              <a:srgbClr val="9933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71561" tIns="35781" rIns="71561" bIns="35781"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defTabSz="457200" eaLnBrk="0" fontAlgn="base" hangingPunct="0">
                <a:spcBef>
                  <a:spcPct val="0"/>
                </a:spcBef>
                <a:spcAft>
                  <a:spcPct val="0"/>
                </a:spcAft>
                <a:defRPr>
                  <a:solidFill>
                    <a:schemeClr val="tx1"/>
                  </a:solidFill>
                  <a:latin typeface="Arial" pitchFamily="34" charset="0"/>
                </a:defRPr>
              </a:lvl6pPr>
              <a:lvl7pPr marL="2971800" indent="-228600" defTabSz="457200" eaLnBrk="0" fontAlgn="base" hangingPunct="0">
                <a:spcBef>
                  <a:spcPct val="0"/>
                </a:spcBef>
                <a:spcAft>
                  <a:spcPct val="0"/>
                </a:spcAft>
                <a:defRPr>
                  <a:solidFill>
                    <a:schemeClr val="tx1"/>
                  </a:solidFill>
                  <a:latin typeface="Arial" pitchFamily="34" charset="0"/>
                </a:defRPr>
              </a:lvl7pPr>
              <a:lvl8pPr marL="3429000" indent="-228600" defTabSz="457200" eaLnBrk="0" fontAlgn="base" hangingPunct="0">
                <a:spcBef>
                  <a:spcPct val="0"/>
                </a:spcBef>
                <a:spcAft>
                  <a:spcPct val="0"/>
                </a:spcAft>
                <a:defRPr>
                  <a:solidFill>
                    <a:schemeClr val="tx1"/>
                  </a:solidFill>
                  <a:latin typeface="Arial" pitchFamily="34" charset="0"/>
                </a:defRPr>
              </a:lvl8pPr>
              <a:lvl9pPr marL="3886200" indent="-228600" defTabSz="457200" eaLnBrk="0" fontAlgn="base" hangingPunct="0">
                <a:spcBef>
                  <a:spcPct val="0"/>
                </a:spcBef>
                <a:spcAft>
                  <a:spcPct val="0"/>
                </a:spcAft>
                <a:defRPr>
                  <a:solidFill>
                    <a:schemeClr val="tx1"/>
                  </a:solidFill>
                  <a:latin typeface="Arial" pitchFamily="34" charset="0"/>
                </a:defRPr>
              </a:lvl9pPr>
            </a:lstStyle>
            <a:p>
              <a:pPr eaLnBrk="1" hangingPunct="1"/>
              <a:endParaRPr lang="en-US" altLang="en-US"/>
            </a:p>
          </p:txBody>
        </p:sp>
        <p:grpSp>
          <p:nvGrpSpPr>
            <p:cNvPr id="8" name="Group 2"/>
            <p:cNvGrpSpPr/>
            <p:nvPr/>
          </p:nvGrpSpPr>
          <p:grpSpPr>
            <a:xfrm>
              <a:off x="2098957" y="3233231"/>
              <a:ext cx="2415894" cy="932887"/>
              <a:chOff x="2453519" y="4754046"/>
              <a:chExt cx="2823996" cy="1371690"/>
            </a:xfrm>
          </p:grpSpPr>
          <p:sp>
            <p:nvSpPr>
              <p:cNvPr id="2" name="Rectangle 1"/>
              <p:cNvSpPr/>
              <p:nvPr/>
            </p:nvSpPr>
            <p:spPr>
              <a:xfrm>
                <a:off x="3837482" y="4894846"/>
                <a:ext cx="1440033" cy="62148"/>
              </a:xfrm>
              <a:prstGeom prst="rect">
                <a:avLst/>
              </a:prstGeom>
              <a:solidFill>
                <a:schemeClr val="tx1">
                  <a:lumMod val="50000"/>
                  <a:lumOff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4" name="Rectangle 83"/>
              <p:cNvSpPr/>
              <p:nvPr/>
            </p:nvSpPr>
            <p:spPr>
              <a:xfrm rot="18556476" flipV="1">
                <a:off x="2749820" y="5398104"/>
                <a:ext cx="1371690" cy="83574"/>
              </a:xfrm>
              <a:prstGeom prst="rect">
                <a:avLst/>
              </a:prstGeom>
              <a:solidFill>
                <a:schemeClr val="tx1">
                  <a:lumMod val="50000"/>
                  <a:lumOff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6" name="Rectangle 85"/>
              <p:cNvSpPr/>
              <p:nvPr/>
            </p:nvSpPr>
            <p:spPr>
              <a:xfrm flipV="1">
                <a:off x="2453519" y="5905832"/>
                <a:ext cx="609258" cy="91438"/>
              </a:xfrm>
              <a:prstGeom prst="rect">
                <a:avLst/>
              </a:prstGeom>
              <a:solidFill>
                <a:schemeClr val="tx1">
                  <a:lumMod val="50000"/>
                  <a:lumOff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85" name="Text Box 13"/>
            <p:cNvSpPr txBox="1">
              <a:spLocks noChangeArrowheads="1"/>
            </p:cNvSpPr>
            <p:nvPr/>
          </p:nvSpPr>
          <p:spPr bwMode="auto">
            <a:xfrm>
              <a:off x="65312" y="3560661"/>
              <a:ext cx="2679244" cy="441603"/>
            </a:xfrm>
            <a:prstGeom prst="rect">
              <a:avLst/>
            </a:prstGeom>
            <a:noFill/>
            <a:ln w="9525">
              <a:noFill/>
              <a:miter lim="800000"/>
              <a:headEnd/>
              <a:tailEnd/>
            </a:ln>
          </p:spPr>
          <p:txBody>
            <a:bodyPr wrap="square" lIns="71570" tIns="35786" rIns="71570" bIns="35786">
              <a:spAutoFit/>
            </a:bodyPr>
            <a:lstStyle/>
            <a:p>
              <a:pPr eaLnBrk="0" hangingPunct="0"/>
              <a:r>
                <a:rPr lang="en-US" sz="1200" b="1" dirty="0" smtClean="0"/>
                <a:t>SOLUTIONS FOR SLOPE RETENTION (VALLEY SIDE)</a:t>
              </a:r>
            </a:p>
          </p:txBody>
        </p:sp>
        <p:sp>
          <p:nvSpPr>
            <p:cNvPr id="5" name="Rectangular Callout 4"/>
            <p:cNvSpPr/>
            <p:nvPr/>
          </p:nvSpPr>
          <p:spPr>
            <a:xfrm rot="16200000">
              <a:off x="2344732" y="3198819"/>
              <a:ext cx="1025539" cy="1143000"/>
            </a:xfrm>
            <a:prstGeom prst="wedgeRectCallout">
              <a:avLst>
                <a:gd name="adj1" fmla="val -18867"/>
                <a:gd name="adj2" fmla="val -75987"/>
              </a:avLst>
            </a:prstGeom>
            <a:noFill/>
            <a:ln w="28575">
              <a:solidFill>
                <a:schemeClr val="tx1"/>
              </a:solidFill>
            </a:ln>
          </p:spPr>
          <p:style>
            <a:lnRef idx="1">
              <a:schemeClr val="accent1"/>
            </a:lnRef>
            <a:fillRef idx="3">
              <a:schemeClr val="accent1"/>
            </a:fillRef>
            <a:effectRef idx="2">
              <a:schemeClr val="accent1"/>
            </a:effectRef>
            <a:fontRef idx="minor">
              <a:schemeClr val="lt1"/>
            </a:fontRef>
          </p:style>
          <p:txBody>
            <a:bodyPr lIns="71570" tIns="35786" rIns="71570" bIns="35786" rtlCol="0" anchor="ctr"/>
            <a:lstStyle/>
            <a:p>
              <a:pPr algn="ctr"/>
              <a:endParaRPr lang="en-US"/>
            </a:p>
          </p:txBody>
        </p:sp>
        <p:sp>
          <p:nvSpPr>
            <p:cNvPr id="95" name="Freeform 46"/>
            <p:cNvSpPr>
              <a:spLocks/>
            </p:cNvSpPr>
            <p:nvPr/>
          </p:nvSpPr>
          <p:spPr bwMode="auto">
            <a:xfrm>
              <a:off x="-36512" y="4545570"/>
              <a:ext cx="466725" cy="90487"/>
            </a:xfrm>
            <a:custGeom>
              <a:avLst/>
              <a:gdLst>
                <a:gd name="T0" fmla="*/ 0 w 450"/>
                <a:gd name="T1" fmla="*/ 2147483647 h 84"/>
                <a:gd name="T2" fmla="*/ 2147483647 w 450"/>
                <a:gd name="T3" fmla="*/ 2147483647 h 84"/>
                <a:gd name="T4" fmla="*/ 2147483647 w 450"/>
                <a:gd name="T5" fmla="*/ 2147483647 h 84"/>
                <a:gd name="T6" fmla="*/ 2147483647 w 450"/>
                <a:gd name="T7" fmla="*/ 0 h 84"/>
                <a:gd name="T8" fmla="*/ 2147483647 w 450"/>
                <a:gd name="T9" fmla="*/ 2147483647 h 84"/>
                <a:gd name="T10" fmla="*/ 0 w 450"/>
                <a:gd name="T11" fmla="*/ 2147483647 h 84"/>
                <a:gd name="T12" fmla="*/ 0 w 450"/>
                <a:gd name="T13" fmla="*/ 2147483647 h 84"/>
                <a:gd name="T14" fmla="*/ 0 60000 65536"/>
                <a:gd name="T15" fmla="*/ 0 60000 65536"/>
                <a:gd name="T16" fmla="*/ 0 60000 65536"/>
                <a:gd name="T17" fmla="*/ 0 60000 65536"/>
                <a:gd name="T18" fmla="*/ 0 60000 65536"/>
                <a:gd name="T19" fmla="*/ 0 60000 65536"/>
                <a:gd name="T20" fmla="*/ 0 60000 65536"/>
                <a:gd name="T21" fmla="*/ 0 w 450"/>
                <a:gd name="T22" fmla="*/ 0 h 84"/>
                <a:gd name="T23" fmla="*/ 450 w 450"/>
                <a:gd name="T24" fmla="*/ 84 h 8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50" h="84">
                  <a:moveTo>
                    <a:pt x="0" y="84"/>
                  </a:moveTo>
                  <a:lnTo>
                    <a:pt x="81" y="81"/>
                  </a:lnTo>
                  <a:lnTo>
                    <a:pt x="438" y="30"/>
                  </a:lnTo>
                  <a:lnTo>
                    <a:pt x="450" y="0"/>
                  </a:lnTo>
                  <a:lnTo>
                    <a:pt x="63" y="54"/>
                  </a:lnTo>
                  <a:lnTo>
                    <a:pt x="0" y="54"/>
                  </a:lnTo>
                  <a:lnTo>
                    <a:pt x="0" y="84"/>
                  </a:lnTo>
                  <a:close/>
                </a:path>
              </a:pathLst>
            </a:custGeom>
            <a:solidFill>
              <a:srgbClr val="808080"/>
            </a:solidFill>
            <a:ln w="9525">
              <a:solidFill>
                <a:schemeClr val="tx1"/>
              </a:solidFill>
              <a:round/>
              <a:headEnd/>
              <a:tailEnd/>
            </a:ln>
          </p:spPr>
          <p:txBody>
            <a:bodyPr lIns="71561" tIns="35781" rIns="71561" bIns="35781"/>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defTabSz="457200" eaLnBrk="0" fontAlgn="base" hangingPunct="0">
                <a:spcBef>
                  <a:spcPct val="0"/>
                </a:spcBef>
                <a:spcAft>
                  <a:spcPct val="0"/>
                </a:spcAft>
                <a:defRPr>
                  <a:solidFill>
                    <a:schemeClr val="tx1"/>
                  </a:solidFill>
                  <a:latin typeface="Arial" pitchFamily="34" charset="0"/>
                </a:defRPr>
              </a:lvl6pPr>
              <a:lvl7pPr marL="2971800" indent="-228600" defTabSz="457200" eaLnBrk="0" fontAlgn="base" hangingPunct="0">
                <a:spcBef>
                  <a:spcPct val="0"/>
                </a:spcBef>
                <a:spcAft>
                  <a:spcPct val="0"/>
                </a:spcAft>
                <a:defRPr>
                  <a:solidFill>
                    <a:schemeClr val="tx1"/>
                  </a:solidFill>
                  <a:latin typeface="Arial" pitchFamily="34" charset="0"/>
                </a:defRPr>
              </a:lvl7pPr>
              <a:lvl8pPr marL="3429000" indent="-228600" defTabSz="457200" eaLnBrk="0" fontAlgn="base" hangingPunct="0">
                <a:spcBef>
                  <a:spcPct val="0"/>
                </a:spcBef>
                <a:spcAft>
                  <a:spcPct val="0"/>
                </a:spcAft>
                <a:defRPr>
                  <a:solidFill>
                    <a:schemeClr val="tx1"/>
                  </a:solidFill>
                  <a:latin typeface="Arial" pitchFamily="34" charset="0"/>
                </a:defRPr>
              </a:lvl8pPr>
              <a:lvl9pPr marL="3886200" indent="-228600" defTabSz="457200" eaLnBrk="0" fontAlgn="base" hangingPunct="0">
                <a:spcBef>
                  <a:spcPct val="0"/>
                </a:spcBef>
                <a:spcAft>
                  <a:spcPct val="0"/>
                </a:spcAft>
                <a:defRPr>
                  <a:solidFill>
                    <a:schemeClr val="tx1"/>
                  </a:solidFill>
                  <a:latin typeface="Arial" pitchFamily="34" charset="0"/>
                </a:defRPr>
              </a:lvl9pPr>
            </a:lstStyle>
            <a:p>
              <a:pPr eaLnBrk="1" hangingPunct="1"/>
              <a:endParaRPr lang="en-US" altLang="en-US"/>
            </a:p>
          </p:txBody>
        </p:sp>
      </p:grpSp>
      <p:sp>
        <p:nvSpPr>
          <p:cNvPr id="58" name="TextBox 57"/>
          <p:cNvSpPr txBox="1"/>
          <p:nvPr/>
        </p:nvSpPr>
        <p:spPr>
          <a:xfrm>
            <a:off x="261184" y="761328"/>
            <a:ext cx="5486400" cy="1067318"/>
          </a:xfrm>
          <a:prstGeom prst="rect">
            <a:avLst/>
          </a:prstGeom>
          <a:noFill/>
        </p:spPr>
        <p:txBody>
          <a:bodyPr wrap="square" lIns="81636" tIns="40818" rIns="81636" bIns="40818" rtlCol="0">
            <a:spAutoFit/>
          </a:bodyPr>
          <a:lstStyle/>
          <a:p>
            <a:r>
              <a:rPr lang="en-US" sz="1600" b="1" dirty="0" smtClean="0">
                <a:solidFill>
                  <a:srgbClr val="002060"/>
                </a:solidFill>
              </a:rPr>
              <a:t>Types</a:t>
            </a:r>
          </a:p>
          <a:p>
            <a:pPr>
              <a:buFont typeface="Arial" pitchFamily="34" charset="0"/>
              <a:buChar char="•"/>
            </a:pPr>
            <a:r>
              <a:rPr lang="en-US" sz="1600" dirty="0" smtClean="0">
                <a:solidFill>
                  <a:srgbClr val="002060"/>
                </a:solidFill>
              </a:rPr>
              <a:t>  RCC Walls</a:t>
            </a:r>
          </a:p>
          <a:p>
            <a:pPr>
              <a:buFont typeface="Arial" pitchFamily="34" charset="0"/>
              <a:buChar char="•"/>
            </a:pPr>
            <a:r>
              <a:rPr lang="en-US" sz="1600" dirty="0" smtClean="0">
                <a:solidFill>
                  <a:srgbClr val="002060"/>
                </a:solidFill>
              </a:rPr>
              <a:t>  Reinforced soil walls</a:t>
            </a:r>
          </a:p>
          <a:p>
            <a:pPr>
              <a:buFont typeface="Arial" pitchFamily="34" charset="0"/>
              <a:buChar char="•"/>
            </a:pPr>
            <a:r>
              <a:rPr lang="en-US" sz="1600" dirty="0" smtClean="0">
                <a:solidFill>
                  <a:srgbClr val="002060"/>
                </a:solidFill>
              </a:rPr>
              <a:t>  Gabion gravity walls etc</a:t>
            </a:r>
            <a:endParaRPr lang="en-US" sz="1600" dirty="0">
              <a:solidFill>
                <a:srgbClr val="002060"/>
              </a:solidFill>
            </a:endParaRPr>
          </a:p>
        </p:txBody>
      </p:sp>
      <p:sp>
        <p:nvSpPr>
          <p:cNvPr id="59" name="TextBox 58"/>
          <p:cNvSpPr txBox="1"/>
          <p:nvPr/>
        </p:nvSpPr>
        <p:spPr>
          <a:xfrm>
            <a:off x="288508" y="1811155"/>
            <a:ext cx="5486400" cy="1805982"/>
          </a:xfrm>
          <a:prstGeom prst="rect">
            <a:avLst/>
          </a:prstGeom>
          <a:noFill/>
        </p:spPr>
        <p:txBody>
          <a:bodyPr wrap="square" lIns="81636" tIns="40818" rIns="81636" bIns="40818" rtlCol="0">
            <a:spAutoFit/>
          </a:bodyPr>
          <a:lstStyle/>
          <a:p>
            <a:r>
              <a:rPr lang="en-US" sz="1600" b="1" dirty="0" smtClean="0">
                <a:solidFill>
                  <a:srgbClr val="C00000"/>
                </a:solidFill>
              </a:rPr>
              <a:t>Selection</a:t>
            </a:r>
          </a:p>
          <a:p>
            <a:pPr>
              <a:buFont typeface="Arial" pitchFamily="34" charset="0"/>
              <a:buChar char="•"/>
            </a:pPr>
            <a:r>
              <a:rPr lang="en-US" sz="1600" dirty="0" smtClean="0">
                <a:solidFill>
                  <a:srgbClr val="C00000"/>
                </a:solidFill>
              </a:rPr>
              <a:t>  Local resources</a:t>
            </a:r>
          </a:p>
          <a:p>
            <a:pPr>
              <a:buFont typeface="Arial" pitchFamily="34" charset="0"/>
              <a:buChar char="•"/>
            </a:pPr>
            <a:r>
              <a:rPr lang="en-US" sz="1600" dirty="0" smtClean="0">
                <a:solidFill>
                  <a:srgbClr val="C00000"/>
                </a:solidFill>
              </a:rPr>
              <a:t>  Local skill</a:t>
            </a:r>
          </a:p>
          <a:p>
            <a:pPr>
              <a:buFont typeface="Arial" pitchFamily="34" charset="0"/>
              <a:buChar char="•"/>
            </a:pPr>
            <a:r>
              <a:rPr lang="en-US" sz="1600" dirty="0" smtClean="0">
                <a:solidFill>
                  <a:srgbClr val="C00000"/>
                </a:solidFill>
              </a:rPr>
              <a:t>  Slope angle</a:t>
            </a:r>
          </a:p>
          <a:p>
            <a:pPr>
              <a:buFont typeface="Arial" pitchFamily="34" charset="0"/>
              <a:buChar char="•"/>
            </a:pPr>
            <a:r>
              <a:rPr lang="en-US" sz="1600" dirty="0" smtClean="0">
                <a:solidFill>
                  <a:srgbClr val="C00000"/>
                </a:solidFill>
              </a:rPr>
              <a:t>  Foundation conditions</a:t>
            </a:r>
          </a:p>
          <a:p>
            <a:pPr>
              <a:buFont typeface="Arial" pitchFamily="34" charset="0"/>
              <a:buChar char="•"/>
            </a:pPr>
            <a:r>
              <a:rPr lang="en-US" sz="1600" dirty="0" smtClean="0">
                <a:solidFill>
                  <a:srgbClr val="C00000"/>
                </a:solidFill>
              </a:rPr>
              <a:t>  Seismicity</a:t>
            </a:r>
          </a:p>
          <a:p>
            <a:pPr>
              <a:buFont typeface="Arial" pitchFamily="34" charset="0"/>
              <a:buChar char="•"/>
            </a:pPr>
            <a:r>
              <a:rPr lang="en-US" sz="1600" dirty="0" smtClean="0">
                <a:solidFill>
                  <a:srgbClr val="C00000"/>
                </a:solidFill>
              </a:rPr>
              <a:t>  Climate/rainfall etc</a:t>
            </a:r>
            <a:endParaRPr lang="en-US" sz="1600" dirty="0">
              <a:solidFill>
                <a:srgbClr val="C00000"/>
              </a:solidFill>
            </a:endParaRPr>
          </a:p>
        </p:txBody>
      </p:sp>
    </p:spTree>
    <p:extLst>
      <p:ext uri="{BB962C8B-B14F-4D97-AF65-F5344CB8AC3E}">
        <p14:creationId xmlns:p14="http://schemas.microsoft.com/office/powerpoint/2010/main" val="2685424146"/>
      </p:ext>
    </p:extLst>
  </p:cSld>
  <p:clrMapOvr>
    <a:masterClrMapping/>
  </p:clrMapOvr>
  <p:transition spd="med">
    <p:wipe dir="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Date Placeholder 7"/>
          <p:cNvSpPr>
            <a:spLocks noGrp="1"/>
          </p:cNvSpPr>
          <p:nvPr>
            <p:ph type="dt" sz="half" idx="4294967295"/>
          </p:nvPr>
        </p:nvSpPr>
        <p:spPr>
          <a:xfrm>
            <a:off x="457200" y="4767263"/>
            <a:ext cx="2133600" cy="273844"/>
          </a:xfrm>
          <a:prstGeom prst="rect">
            <a:avLst/>
          </a:prstGeom>
        </p:spPr>
        <p:txBody>
          <a:bodyPr lIns="81636" tIns="40818" rIns="81636" bIns="40818"/>
          <a:lstStyle/>
          <a:p>
            <a:pPr>
              <a:defRPr/>
            </a:pPr>
            <a:r>
              <a:rPr lang="en-US" dirty="0" smtClean="0"/>
              <a:t>June 2015</a:t>
            </a:r>
            <a:endParaRPr lang="en-US" dirty="0"/>
          </a:p>
        </p:txBody>
      </p:sp>
      <p:sp>
        <p:nvSpPr>
          <p:cNvPr id="21" name="Footer Placeholder 6"/>
          <p:cNvSpPr>
            <a:spLocks noGrp="1"/>
          </p:cNvSpPr>
          <p:nvPr>
            <p:ph type="ftr" sz="quarter" idx="4294967295"/>
          </p:nvPr>
        </p:nvSpPr>
        <p:spPr>
          <a:xfrm>
            <a:off x="3124200" y="4767263"/>
            <a:ext cx="2895600" cy="273844"/>
          </a:xfrm>
          <a:prstGeom prst="rect">
            <a:avLst/>
          </a:prstGeom>
        </p:spPr>
        <p:txBody>
          <a:bodyPr lIns="81636" tIns="40818" rIns="81636" bIns="40818"/>
          <a:lstStyle/>
          <a:p>
            <a:pPr>
              <a:defRPr/>
            </a:pPr>
            <a:r>
              <a:rPr lang="en-US" dirty="0" smtClean="0"/>
              <a:t>Hill Road Solutions</a:t>
            </a:r>
            <a:endParaRPr lang="en-US" dirty="0"/>
          </a:p>
        </p:txBody>
      </p:sp>
      <p:sp>
        <p:nvSpPr>
          <p:cNvPr id="23" name="Slide Number Placeholder 1"/>
          <p:cNvSpPr>
            <a:spLocks noGrp="1"/>
          </p:cNvSpPr>
          <p:nvPr>
            <p:ph type="sldNum" sz="quarter" idx="4294967295"/>
          </p:nvPr>
        </p:nvSpPr>
        <p:spPr>
          <a:xfrm>
            <a:off x="6553200" y="4767263"/>
            <a:ext cx="2133600" cy="273844"/>
          </a:xfrm>
          <a:prstGeom prst="rect">
            <a:avLst/>
          </a:prstGeom>
        </p:spPr>
        <p:txBody>
          <a:bodyPr lIns="81636" tIns="40818" rIns="81636" bIns="40818"/>
          <a:lstStyle/>
          <a:p>
            <a:pPr>
              <a:defRPr/>
            </a:pPr>
            <a:fld id="{8845EC5E-A75A-4087-BFE2-76E00822AE22}" type="slidenum">
              <a:rPr lang="it-IT" smtClean="0"/>
              <a:pPr>
                <a:defRPr/>
              </a:pPr>
              <a:t>14</a:t>
            </a:fld>
            <a:endParaRPr lang="it-IT" dirty="0"/>
          </a:p>
        </p:txBody>
      </p:sp>
      <p:sp>
        <p:nvSpPr>
          <p:cNvPr id="2" name="Title 1"/>
          <p:cNvSpPr>
            <a:spLocks noGrp="1"/>
          </p:cNvSpPr>
          <p:nvPr>
            <p:ph type="title" idx="4294967295"/>
          </p:nvPr>
        </p:nvSpPr>
        <p:spPr>
          <a:xfrm>
            <a:off x="945902" y="367392"/>
            <a:ext cx="5919787" cy="257175"/>
          </a:xfrm>
        </p:spPr>
        <p:txBody>
          <a:bodyPr>
            <a:noAutofit/>
          </a:bodyPr>
          <a:lstStyle/>
          <a:p>
            <a:pPr>
              <a:buNone/>
            </a:pPr>
            <a:r>
              <a:rPr lang="en-US" b="1" dirty="0" smtClean="0">
                <a:latin typeface="Arial" pitchFamily="34" charset="0"/>
                <a:cs typeface="Arial" pitchFamily="34" charset="0"/>
              </a:rPr>
              <a:t>RETENTION SOLUTIONS - GABION</a:t>
            </a:r>
            <a:endParaRPr lang="en-US" b="1" dirty="0">
              <a:latin typeface="Arial" pitchFamily="34" charset="0"/>
              <a:cs typeface="Arial" pitchFamily="34" charset="0"/>
            </a:endParaRPr>
          </a:p>
        </p:txBody>
      </p:sp>
      <p:graphicFrame>
        <p:nvGraphicFramePr>
          <p:cNvPr id="53" name="Object 3"/>
          <p:cNvGraphicFramePr>
            <a:graphicFrameLocks noChangeAspect="1"/>
          </p:cNvGraphicFramePr>
          <p:nvPr>
            <p:extLst>
              <p:ext uri="{D42A27DB-BD31-4B8C-83A1-F6EECF244321}">
                <p14:modId xmlns:p14="http://schemas.microsoft.com/office/powerpoint/2010/main" val="536503057"/>
              </p:ext>
            </p:extLst>
          </p:nvPr>
        </p:nvGraphicFramePr>
        <p:xfrm>
          <a:off x="4567239" y="2967113"/>
          <a:ext cx="9525" cy="7144"/>
        </p:xfrm>
        <a:graphic>
          <a:graphicData uri="http://schemas.openxmlformats.org/presentationml/2006/ole">
            <mc:AlternateContent xmlns:mc="http://schemas.openxmlformats.org/markup-compatibility/2006">
              <mc:Choice xmlns:v="urn:schemas-microsoft-com:vml" Requires="v">
                <p:oleObj spid="_x0000_s143374" name="CorelDRAW" r:id="rId3" imgW="6457950" imgH="9448800" progId="">
                  <p:embed/>
                </p:oleObj>
              </mc:Choice>
              <mc:Fallback>
                <p:oleObj name="CorelDRAW" r:id="rId3" imgW="6457950" imgH="9448800" progId="">
                  <p:embed/>
                  <p:pic>
                    <p:nvPicPr>
                      <p:cNvPr id="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67239" y="2967113"/>
                        <a:ext cx="9525" cy="71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graphicFrame>
        <p:nvGraphicFramePr>
          <p:cNvPr id="54" name="Object 4"/>
          <p:cNvGraphicFramePr>
            <a:graphicFrameLocks noChangeAspect="1"/>
          </p:cNvGraphicFramePr>
          <p:nvPr>
            <p:extLst>
              <p:ext uri="{D42A27DB-BD31-4B8C-83A1-F6EECF244321}">
                <p14:modId xmlns:p14="http://schemas.microsoft.com/office/powerpoint/2010/main" val="4027327628"/>
              </p:ext>
            </p:extLst>
          </p:nvPr>
        </p:nvGraphicFramePr>
        <p:xfrm>
          <a:off x="4567239" y="2967113"/>
          <a:ext cx="9525" cy="7144"/>
        </p:xfrm>
        <a:graphic>
          <a:graphicData uri="http://schemas.openxmlformats.org/presentationml/2006/ole">
            <mc:AlternateContent xmlns:mc="http://schemas.openxmlformats.org/markup-compatibility/2006">
              <mc:Choice xmlns:v="urn:schemas-microsoft-com:vml" Requires="v">
                <p:oleObj spid="_x0000_s143375" name="CorelDRAW" r:id="rId5" imgW="6457950" imgH="9448800" progId="">
                  <p:embed/>
                </p:oleObj>
              </mc:Choice>
              <mc:Fallback>
                <p:oleObj name="CorelDRAW" r:id="rId5" imgW="6457950" imgH="9448800" progId="">
                  <p:embed/>
                  <p:pic>
                    <p:nvPicPr>
                      <p:cNvPr id="0"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67239" y="2967113"/>
                        <a:ext cx="9525" cy="71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sp>
        <p:nvSpPr>
          <p:cNvPr id="6" name="Text Box 9"/>
          <p:cNvSpPr txBox="1">
            <a:spLocks noChangeArrowheads="1"/>
          </p:cNvSpPr>
          <p:nvPr/>
        </p:nvSpPr>
        <p:spPr bwMode="auto">
          <a:xfrm>
            <a:off x="517526" y="994173"/>
            <a:ext cx="164911" cy="513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81626" tIns="40814" rIns="81626" bIns="40814">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endParaRPr lang="en-US" altLang="en-US" sz="2800" dirty="0">
              <a:latin typeface="Arial Black" pitchFamily="34" charset="0"/>
            </a:endParaRPr>
          </a:p>
        </p:txBody>
      </p:sp>
      <p:sp>
        <p:nvSpPr>
          <p:cNvPr id="10" name="Line 15"/>
          <p:cNvSpPr>
            <a:spLocks noChangeShapeType="1"/>
          </p:cNvSpPr>
          <p:nvPr/>
        </p:nvSpPr>
        <p:spPr bwMode="auto">
          <a:xfrm flipV="1">
            <a:off x="5791202" y="3200401"/>
            <a:ext cx="603250" cy="413147"/>
          </a:xfrm>
          <a:prstGeom prst="line">
            <a:avLst/>
          </a:prstGeom>
          <a:noFill/>
          <a:ln w="9525">
            <a:solidFill>
              <a:srgbClr val="FFFFFF"/>
            </a:solidFill>
            <a:round/>
            <a:headEnd/>
            <a:tailEnd type="triangle" w="med" len="med"/>
          </a:ln>
          <a:extLst>
            <a:ext uri="{909E8E84-426E-40DD-AFC4-6F175D3DCCD1}">
              <a14:hiddenFill xmlns:a14="http://schemas.microsoft.com/office/drawing/2010/main">
                <a:noFill/>
              </a14:hiddenFill>
            </a:ext>
          </a:extLst>
        </p:spPr>
        <p:txBody>
          <a:bodyPr lIns="81626" tIns="40814" rIns="81626" bIns="40814"/>
          <a:lstStyle/>
          <a:p>
            <a:endParaRPr lang="en-IN"/>
          </a:p>
        </p:txBody>
      </p:sp>
      <p:sp>
        <p:nvSpPr>
          <p:cNvPr id="13" name="Line 17"/>
          <p:cNvSpPr>
            <a:spLocks noChangeShapeType="1"/>
          </p:cNvSpPr>
          <p:nvPr/>
        </p:nvSpPr>
        <p:spPr bwMode="auto">
          <a:xfrm flipV="1">
            <a:off x="2514601" y="1885950"/>
            <a:ext cx="838200" cy="457200"/>
          </a:xfrm>
          <a:prstGeom prst="line">
            <a:avLst/>
          </a:prstGeom>
          <a:noFill/>
          <a:ln w="9525">
            <a:solidFill>
              <a:schemeClr val="bg1"/>
            </a:solidFill>
            <a:round/>
            <a:headEnd/>
            <a:tailEnd type="triangle" w="med" len="med"/>
          </a:ln>
          <a:extLst>
            <a:ext uri="{909E8E84-426E-40DD-AFC4-6F175D3DCCD1}">
              <a14:hiddenFill xmlns:a14="http://schemas.microsoft.com/office/drawing/2010/main">
                <a:noFill/>
              </a14:hiddenFill>
            </a:ext>
          </a:extLst>
        </p:spPr>
        <p:txBody>
          <a:bodyPr lIns="81626" tIns="40814" rIns="81626" bIns="40814"/>
          <a:lstStyle/>
          <a:p>
            <a:endParaRPr lang="en-IN"/>
          </a:p>
        </p:txBody>
      </p:sp>
      <p:sp>
        <p:nvSpPr>
          <p:cNvPr id="15" name="Slide Number Placeholder 3"/>
          <p:cNvSpPr txBox="1">
            <a:spLocks/>
          </p:cNvSpPr>
          <p:nvPr/>
        </p:nvSpPr>
        <p:spPr bwMode="auto">
          <a:xfrm>
            <a:off x="8777288" y="4806554"/>
            <a:ext cx="366712" cy="273844"/>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1626" tIns="40814" rIns="81626" bIns="40814" numCol="1" anchorCtr="0" compatLnSpc="1">
            <a:prstTxWarp prst="textNoShape">
              <a:avLst/>
            </a:prstTxWarp>
          </a:bodyPr>
          <a:lstStyle>
            <a:defPPr>
              <a:defRPr lang="en-US"/>
            </a:defPPr>
            <a:lvl1pPr algn="ctr" defTabSz="457200" rtl="0" eaLnBrk="0" fontAlgn="base" hangingPunct="0">
              <a:spcBef>
                <a:spcPct val="0"/>
              </a:spcBef>
              <a:spcAft>
                <a:spcPct val="0"/>
              </a:spcAft>
              <a:defRPr kern="1200">
                <a:solidFill>
                  <a:schemeClr val="tx1"/>
                </a:solidFill>
                <a:latin typeface="Arial" pitchFamily="34" charset="0"/>
                <a:ea typeface="+mn-ea"/>
                <a:cs typeface="Arial" pitchFamily="34" charset="0"/>
              </a:defRPr>
            </a:lvl1pPr>
            <a:lvl2pPr marL="742950" indent="-285750" algn="ctr" defTabSz="457200" rtl="0" eaLnBrk="0" fontAlgn="base" hangingPunct="0">
              <a:spcBef>
                <a:spcPct val="0"/>
              </a:spcBef>
              <a:spcAft>
                <a:spcPct val="0"/>
              </a:spcAft>
              <a:defRPr kern="1200">
                <a:solidFill>
                  <a:schemeClr val="tx1"/>
                </a:solidFill>
                <a:latin typeface="Arial" pitchFamily="34" charset="0"/>
                <a:ea typeface="+mn-ea"/>
                <a:cs typeface="Arial" pitchFamily="34" charset="0"/>
              </a:defRPr>
            </a:lvl2pPr>
            <a:lvl3pPr marL="1143000" indent="-228600" algn="ctr" defTabSz="457200" rtl="0" eaLnBrk="0" fontAlgn="base" hangingPunct="0">
              <a:spcBef>
                <a:spcPct val="0"/>
              </a:spcBef>
              <a:spcAft>
                <a:spcPct val="0"/>
              </a:spcAft>
              <a:defRPr kern="1200">
                <a:solidFill>
                  <a:schemeClr val="tx1"/>
                </a:solidFill>
                <a:latin typeface="Arial" pitchFamily="34" charset="0"/>
                <a:ea typeface="+mn-ea"/>
                <a:cs typeface="Arial" pitchFamily="34" charset="0"/>
              </a:defRPr>
            </a:lvl3pPr>
            <a:lvl4pPr marL="1600200" indent="-228600" algn="ctr" defTabSz="457200" rtl="0" eaLnBrk="0" fontAlgn="base" hangingPunct="0">
              <a:spcBef>
                <a:spcPct val="0"/>
              </a:spcBef>
              <a:spcAft>
                <a:spcPct val="0"/>
              </a:spcAft>
              <a:defRPr kern="1200">
                <a:solidFill>
                  <a:schemeClr val="tx1"/>
                </a:solidFill>
                <a:latin typeface="Arial" pitchFamily="34" charset="0"/>
                <a:ea typeface="+mn-ea"/>
                <a:cs typeface="Arial" pitchFamily="34" charset="0"/>
              </a:defRPr>
            </a:lvl4pPr>
            <a:lvl5pPr marL="2057400" indent="-228600" algn="ctr" defTabSz="457200" rtl="0" eaLnBrk="0" fontAlgn="base" hangingPunct="0">
              <a:spcBef>
                <a:spcPct val="0"/>
              </a:spcBef>
              <a:spcAft>
                <a:spcPct val="0"/>
              </a:spcAft>
              <a:defRPr kern="1200">
                <a:solidFill>
                  <a:schemeClr val="tx1"/>
                </a:solidFill>
                <a:latin typeface="Arial" pitchFamily="34" charset="0"/>
                <a:ea typeface="+mn-ea"/>
                <a:cs typeface="Arial" pitchFamily="34" charset="0"/>
              </a:defRPr>
            </a:lvl5pPr>
            <a:lvl6pPr marL="2514600" indent="-228600" algn="l" defTabSz="914400" rtl="0" eaLnBrk="0" fontAlgn="base" latinLnBrk="0" hangingPunct="0">
              <a:spcBef>
                <a:spcPct val="0"/>
              </a:spcBef>
              <a:spcAft>
                <a:spcPct val="0"/>
              </a:spcAft>
              <a:defRPr kern="1200">
                <a:solidFill>
                  <a:schemeClr val="tx1"/>
                </a:solidFill>
                <a:latin typeface="Arial" pitchFamily="34" charset="0"/>
                <a:ea typeface="+mn-ea"/>
                <a:cs typeface="Arial" pitchFamily="34" charset="0"/>
              </a:defRPr>
            </a:lvl6pPr>
            <a:lvl7pPr marL="2971800" indent="-228600" algn="l" defTabSz="914400" rtl="0" eaLnBrk="0" fontAlgn="base" latinLnBrk="0" hangingPunct="0">
              <a:spcBef>
                <a:spcPct val="0"/>
              </a:spcBef>
              <a:spcAft>
                <a:spcPct val="0"/>
              </a:spcAft>
              <a:defRPr kern="1200">
                <a:solidFill>
                  <a:schemeClr val="tx1"/>
                </a:solidFill>
                <a:latin typeface="Arial" pitchFamily="34" charset="0"/>
                <a:ea typeface="+mn-ea"/>
                <a:cs typeface="Arial" pitchFamily="34" charset="0"/>
              </a:defRPr>
            </a:lvl7pPr>
            <a:lvl8pPr marL="3429000" indent="-228600" algn="l" defTabSz="914400" rtl="0" eaLnBrk="0" fontAlgn="base" latinLnBrk="0" hangingPunct="0">
              <a:spcBef>
                <a:spcPct val="0"/>
              </a:spcBef>
              <a:spcAft>
                <a:spcPct val="0"/>
              </a:spcAft>
              <a:defRPr kern="1200">
                <a:solidFill>
                  <a:schemeClr val="tx1"/>
                </a:solidFill>
                <a:latin typeface="Arial" pitchFamily="34" charset="0"/>
                <a:ea typeface="+mn-ea"/>
                <a:cs typeface="Arial" pitchFamily="34" charset="0"/>
              </a:defRPr>
            </a:lvl8pPr>
            <a:lvl9pPr marL="3886200" indent="-228600" algn="l" defTabSz="914400" rtl="0" eaLnBrk="0" fontAlgn="base" latinLnBrk="0" hangingPunct="0">
              <a:spcBef>
                <a:spcPct val="0"/>
              </a:spcBef>
              <a:spcAft>
                <a:spcPct val="0"/>
              </a:spcAft>
              <a:defRPr kern="1200">
                <a:solidFill>
                  <a:schemeClr val="tx1"/>
                </a:solidFill>
                <a:latin typeface="Arial" pitchFamily="34" charset="0"/>
                <a:ea typeface="+mn-ea"/>
                <a:cs typeface="Arial" pitchFamily="34" charset="0"/>
              </a:defRPr>
            </a:lvl9pPr>
          </a:lstStyle>
          <a:p>
            <a:pPr eaLnBrk="1" hangingPunct="1"/>
            <a:fld id="{B7EE18F8-C3EB-4807-9180-69A313782E0A}" type="slidenum">
              <a:rPr lang="en-US" altLang="en-US" smtClean="0"/>
              <a:pPr eaLnBrk="1" hangingPunct="1"/>
              <a:t>14</a:t>
            </a:fld>
            <a:endParaRPr lang="en-US" altLang="en-US" smtClean="0"/>
          </a:p>
        </p:txBody>
      </p:sp>
      <p:grpSp>
        <p:nvGrpSpPr>
          <p:cNvPr id="3" name="Group 25"/>
          <p:cNvGrpSpPr/>
          <p:nvPr/>
        </p:nvGrpSpPr>
        <p:grpSpPr>
          <a:xfrm>
            <a:off x="546463" y="640081"/>
            <a:ext cx="7772400" cy="2319000"/>
            <a:chOff x="533400" y="609600"/>
            <a:chExt cx="7772400" cy="3092000"/>
          </a:xfrm>
        </p:grpSpPr>
        <p:pic>
          <p:nvPicPr>
            <p:cNvPr id="25" name="Picture 24"/>
            <p:cNvPicPr/>
            <p:nvPr/>
          </p:nvPicPr>
          <p:blipFill>
            <a:blip r:embed="rId7" cstate="print"/>
            <a:srcRect/>
            <a:stretch>
              <a:fillRect/>
            </a:stretch>
          </p:blipFill>
          <p:spPr bwMode="auto">
            <a:xfrm>
              <a:off x="533400" y="609600"/>
              <a:ext cx="7772400" cy="2815611"/>
            </a:xfrm>
            <a:prstGeom prst="rect">
              <a:avLst/>
            </a:prstGeom>
            <a:noFill/>
            <a:ln w="9525">
              <a:noFill/>
              <a:miter lim="800000"/>
              <a:headEnd/>
              <a:tailEnd/>
            </a:ln>
          </p:spPr>
        </p:pic>
        <p:sp>
          <p:nvSpPr>
            <p:cNvPr id="17" name="Rectangle 19"/>
            <p:cNvSpPr>
              <a:spLocks noChangeArrowheads="1"/>
            </p:cNvSpPr>
            <p:nvPr/>
          </p:nvSpPr>
          <p:spPr bwMode="auto">
            <a:xfrm>
              <a:off x="609600" y="3352800"/>
              <a:ext cx="7696200" cy="348800"/>
            </a:xfrm>
            <a:prstGeom prst="rect">
              <a:avLst/>
            </a:prstGeom>
            <a:solidFill>
              <a:srgbClr val="163E3C"/>
            </a:solidFill>
            <a:ln>
              <a:noFill/>
            </a:ln>
            <a:extLst>
              <a:ext uri="{91240B29-F687-4F45-9708-019B960494DF}">
                <a14:hiddenLine xmlns:a14="http://schemas.microsoft.com/office/drawing/2010/main" w="12700" algn="ctr">
                  <a:solidFill>
                    <a:srgbClr val="000000"/>
                  </a:solidFill>
                  <a:miter lim="800000"/>
                  <a:headEnd/>
                  <a:tailEnd/>
                </a14:hiddenLine>
              </a:ext>
            </a:extLst>
          </p:spPr>
          <p:txBody>
            <a:bodyPr wrap="square" lIns="91428" tIns="45715" rIns="91428" bIns="45715">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a:r>
                <a:rPr lang="en-US" altLang="en-US" sz="1100" b="1" dirty="0" smtClean="0">
                  <a:solidFill>
                    <a:schemeClr val="bg1"/>
                  </a:solidFill>
                </a:rPr>
                <a:t>REINFORCED SOIL WALL AT KIRATPUR</a:t>
              </a:r>
              <a:endParaRPr lang="it-IT" altLang="en-US" sz="1100" b="1" dirty="0">
                <a:solidFill>
                  <a:schemeClr val="bg1"/>
                </a:solidFill>
              </a:endParaRPr>
            </a:p>
          </p:txBody>
        </p:sp>
      </p:grpSp>
      <p:grpSp>
        <p:nvGrpSpPr>
          <p:cNvPr id="4" name="Group 27"/>
          <p:cNvGrpSpPr/>
          <p:nvPr/>
        </p:nvGrpSpPr>
        <p:grpSpPr>
          <a:xfrm>
            <a:off x="533400" y="2914650"/>
            <a:ext cx="7772400" cy="2172348"/>
            <a:chOff x="457200" y="1359922"/>
            <a:chExt cx="8001000" cy="3209595"/>
          </a:xfrm>
        </p:grpSpPr>
        <p:pic>
          <p:nvPicPr>
            <p:cNvPr id="29" name="Picture 12" descr="000_0458"/>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457200" y="1359922"/>
              <a:ext cx="3941762" cy="28310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13" descr="000_0402"/>
            <p:cNvPicPr>
              <a:picLocks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4333875" y="1371600"/>
              <a:ext cx="4124325"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 name="Rectangle 14"/>
            <p:cNvSpPr>
              <a:spLocks noChangeArrowheads="1"/>
            </p:cNvSpPr>
            <p:nvPr/>
          </p:nvSpPr>
          <p:spPr bwMode="auto">
            <a:xfrm>
              <a:off x="457200" y="4114800"/>
              <a:ext cx="8001000" cy="454717"/>
            </a:xfrm>
            <a:prstGeom prst="rect">
              <a:avLst/>
            </a:prstGeom>
            <a:solidFill>
              <a:srgbClr val="163E3C"/>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91428" tIns="45715" rIns="91428" bIns="45715" anchor="ct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algn="ctr"/>
              <a:r>
                <a:rPr lang="en-US" altLang="en-US" b="1" dirty="0" smtClean="0">
                  <a:solidFill>
                    <a:schemeClr val="bg1"/>
                  </a:solidFill>
                </a:rPr>
                <a:t>Gabion wall at </a:t>
              </a:r>
              <a:r>
                <a:rPr lang="en-US" altLang="en-US" b="1" dirty="0" err="1" smtClean="0">
                  <a:solidFill>
                    <a:schemeClr val="bg1"/>
                  </a:solidFill>
                </a:rPr>
                <a:t>Amby</a:t>
              </a:r>
              <a:r>
                <a:rPr lang="en-US" altLang="en-US" b="1" dirty="0" smtClean="0">
                  <a:solidFill>
                    <a:schemeClr val="bg1"/>
                  </a:solidFill>
                </a:rPr>
                <a:t> valley Sahara lake city, </a:t>
              </a:r>
              <a:r>
                <a:rPr lang="en-US" altLang="en-US" b="1" dirty="0" err="1" smtClean="0">
                  <a:solidFill>
                    <a:schemeClr val="bg1"/>
                  </a:solidFill>
                </a:rPr>
                <a:t>Pune</a:t>
              </a:r>
              <a:r>
                <a:rPr lang="en-US" altLang="en-US" b="1" dirty="0" smtClean="0">
                  <a:solidFill>
                    <a:schemeClr val="bg1"/>
                  </a:solidFill>
                </a:rPr>
                <a:t>, Maharashtra</a:t>
              </a:r>
              <a:endParaRPr lang="en-GB" altLang="en-US" b="1" dirty="0">
                <a:solidFill>
                  <a:schemeClr val="bg1"/>
                </a:solidFill>
              </a:endParaRPr>
            </a:p>
          </p:txBody>
        </p:sp>
      </p:grpSp>
    </p:spTree>
    <p:extLst>
      <p:ext uri="{BB962C8B-B14F-4D97-AF65-F5344CB8AC3E}">
        <p14:creationId xmlns:p14="http://schemas.microsoft.com/office/powerpoint/2010/main" val="845028340"/>
      </p:ext>
    </p:extLst>
  </p:cSld>
  <p:clrMapOvr>
    <a:masterClrMapping/>
  </p:clrMapOvr>
  <p:transition spd="med"/>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a:spLocks noChangeArrowheads="1"/>
          </p:cNvSpPr>
          <p:nvPr/>
        </p:nvSpPr>
        <p:spPr bwMode="auto">
          <a:xfrm>
            <a:off x="983852" y="272189"/>
            <a:ext cx="8501063" cy="328654"/>
          </a:xfrm>
          <a:prstGeom prst="rect">
            <a:avLst/>
          </a:prstGeom>
          <a:noFill/>
          <a:ln w="9525">
            <a:noFill/>
            <a:miter lim="800000"/>
            <a:headEnd/>
            <a:tailEnd/>
          </a:ln>
        </p:spPr>
        <p:txBody>
          <a:bodyPr lIns="81636" tIns="40818" rIns="81636" bIns="40818">
            <a:spAutoFit/>
          </a:bodyPr>
          <a:lstStyle/>
          <a:p>
            <a:r>
              <a:rPr lang="en-US" sz="1600" b="1" dirty="0" smtClean="0">
                <a:solidFill>
                  <a:schemeClr val="bg1">
                    <a:lumMod val="50000"/>
                  </a:schemeClr>
                </a:solidFill>
                <a:latin typeface="Arial" pitchFamily="34" charset="0"/>
                <a:cs typeface="Arial" pitchFamily="34" charset="0"/>
              </a:rPr>
              <a:t>SURFACE SLOPE PROTECTION</a:t>
            </a:r>
            <a:endParaRPr lang="en-US" sz="1600" b="1" dirty="0">
              <a:solidFill>
                <a:schemeClr val="bg1">
                  <a:lumMod val="50000"/>
                </a:schemeClr>
              </a:solidFill>
              <a:latin typeface="Arial" pitchFamily="34" charset="0"/>
              <a:cs typeface="Arial" pitchFamily="34" charset="0"/>
            </a:endParaRPr>
          </a:p>
        </p:txBody>
      </p:sp>
      <p:sp>
        <p:nvSpPr>
          <p:cNvPr id="35" name="Rectangle 34"/>
          <p:cNvSpPr/>
          <p:nvPr/>
        </p:nvSpPr>
        <p:spPr>
          <a:xfrm>
            <a:off x="277476" y="883468"/>
            <a:ext cx="5569098" cy="4304102"/>
          </a:xfrm>
          <a:prstGeom prst="rect">
            <a:avLst/>
          </a:prstGeom>
          <a:ln>
            <a:noFill/>
          </a:ln>
        </p:spPr>
        <p:txBody>
          <a:bodyPr wrap="square" lIns="81636" tIns="40818" rIns="81636" bIns="40818">
            <a:spAutoFit/>
          </a:bodyPr>
          <a:lstStyle/>
          <a:p>
            <a:pPr>
              <a:spcAft>
                <a:spcPts val="893"/>
              </a:spcAft>
            </a:pPr>
            <a:r>
              <a:rPr lang="en-US" b="1" dirty="0" smtClean="0">
                <a:solidFill>
                  <a:srgbClr val="0070C0"/>
                </a:solidFill>
                <a:latin typeface="+mj-lt"/>
                <a:cs typeface="Arial" pitchFamily="34" charset="0"/>
              </a:rPr>
              <a:t>a) Shotcrete                b) Stone pitching</a:t>
            </a:r>
          </a:p>
          <a:p>
            <a:pPr>
              <a:spcAft>
                <a:spcPts val="893"/>
              </a:spcAft>
            </a:pPr>
            <a:r>
              <a:rPr lang="en-US" b="1" dirty="0" smtClean="0">
                <a:solidFill>
                  <a:srgbClr val="0070C0"/>
                </a:solidFill>
                <a:latin typeface="+mj-lt"/>
                <a:cs typeface="Arial" pitchFamily="34" charset="0"/>
              </a:rPr>
              <a:t>c) Gabion mattress    d)  Vegetation /bioengineering measures</a:t>
            </a:r>
          </a:p>
          <a:p>
            <a:pPr>
              <a:spcAft>
                <a:spcPts val="893"/>
              </a:spcAft>
            </a:pPr>
            <a:r>
              <a:rPr lang="en-US" b="1" dirty="0" smtClean="0">
                <a:latin typeface="+mj-lt"/>
              </a:rPr>
              <a:t>Vegetation </a:t>
            </a:r>
          </a:p>
          <a:p>
            <a:pPr marL="99211" indent="-99211">
              <a:spcAft>
                <a:spcPts val="893"/>
              </a:spcAft>
              <a:buFont typeface="Arial" pitchFamily="34" charset="0"/>
              <a:buChar char="•"/>
            </a:pPr>
            <a:r>
              <a:rPr lang="en-US" dirty="0" smtClean="0">
                <a:latin typeface="+mj-lt"/>
              </a:rPr>
              <a:t>Most cost-effective and sustainable</a:t>
            </a:r>
          </a:p>
          <a:p>
            <a:pPr marL="99211" indent="-99211">
              <a:spcAft>
                <a:spcPts val="893"/>
              </a:spcAft>
              <a:buFont typeface="Arial" pitchFamily="34" charset="0"/>
              <a:buChar char="•"/>
            </a:pPr>
            <a:r>
              <a:rPr lang="en-US" dirty="0" smtClean="0">
                <a:latin typeface="+mj-lt"/>
              </a:rPr>
              <a:t> Protect the soil surface from the direct impact of rain, running water, wind, moving ice etc, </a:t>
            </a:r>
          </a:p>
          <a:p>
            <a:pPr marL="99211" indent="-99211">
              <a:spcAft>
                <a:spcPts val="893"/>
              </a:spcAft>
              <a:buFont typeface="Arial" pitchFamily="34" charset="0"/>
              <a:buChar char="•"/>
            </a:pPr>
            <a:r>
              <a:rPr lang="en-US" dirty="0" smtClean="0">
                <a:latin typeface="+mj-lt"/>
              </a:rPr>
              <a:t>Selection of the bioengineering measures based on </a:t>
            </a:r>
          </a:p>
          <a:p>
            <a:pPr>
              <a:spcAft>
                <a:spcPts val="893"/>
              </a:spcAft>
              <a:buFont typeface="Wingdings" pitchFamily="2" charset="2"/>
              <a:buChar char="q"/>
            </a:pPr>
            <a:r>
              <a:rPr lang="en-US" dirty="0" smtClean="0">
                <a:latin typeface="+mj-lt"/>
              </a:rPr>
              <a:t>  Site characteristics such as elevation</a:t>
            </a:r>
          </a:p>
          <a:p>
            <a:pPr>
              <a:spcAft>
                <a:spcPts val="893"/>
              </a:spcAft>
              <a:buFont typeface="Wingdings" pitchFamily="2" charset="2"/>
              <a:buChar char="q"/>
            </a:pPr>
            <a:r>
              <a:rPr lang="en-US" dirty="0" smtClean="0">
                <a:latin typeface="+mj-lt"/>
              </a:rPr>
              <a:t>  Topography</a:t>
            </a:r>
          </a:p>
          <a:p>
            <a:pPr>
              <a:spcAft>
                <a:spcPts val="893"/>
              </a:spcAft>
              <a:buFont typeface="Wingdings" pitchFamily="2" charset="2"/>
              <a:buChar char="q"/>
            </a:pPr>
            <a:r>
              <a:rPr lang="en-US" dirty="0" smtClean="0">
                <a:latin typeface="+mj-lt"/>
              </a:rPr>
              <a:t>  Soil properties</a:t>
            </a:r>
          </a:p>
          <a:p>
            <a:pPr>
              <a:spcAft>
                <a:spcPts val="893"/>
              </a:spcAft>
              <a:buFont typeface="Wingdings" pitchFamily="2" charset="2"/>
              <a:buChar char="q"/>
            </a:pPr>
            <a:r>
              <a:rPr lang="en-US" dirty="0" smtClean="0">
                <a:latin typeface="+mj-lt"/>
              </a:rPr>
              <a:t>  Climate (rainfall information, rainy season, normal growing season, temperature)</a:t>
            </a:r>
          </a:p>
          <a:p>
            <a:pPr>
              <a:spcAft>
                <a:spcPts val="893"/>
              </a:spcAft>
              <a:buFont typeface="Wingdings" pitchFamily="2" charset="2"/>
              <a:buChar char="q"/>
            </a:pPr>
            <a:r>
              <a:rPr lang="en-US" dirty="0" smtClean="0">
                <a:latin typeface="+mj-lt"/>
              </a:rPr>
              <a:t>  Soil fertility shall be evaluated to measure its ability to supply essential elements</a:t>
            </a:r>
            <a:r>
              <a:rPr lang="en-US" dirty="0" smtClean="0"/>
              <a:t>. </a:t>
            </a:r>
            <a:endParaRPr lang="en-US" dirty="0" smtClean="0">
              <a:solidFill>
                <a:srgbClr val="000000"/>
              </a:solidFill>
              <a:latin typeface="Arial" pitchFamily="34" charset="0"/>
              <a:cs typeface="Arial" pitchFamily="34" charset="0"/>
            </a:endParaRPr>
          </a:p>
        </p:txBody>
      </p:sp>
      <p:grpSp>
        <p:nvGrpSpPr>
          <p:cNvPr id="2" name="Group 5"/>
          <p:cNvGrpSpPr/>
          <p:nvPr/>
        </p:nvGrpSpPr>
        <p:grpSpPr>
          <a:xfrm>
            <a:off x="5791201" y="285750"/>
            <a:ext cx="3124201" cy="2250877"/>
            <a:chOff x="1676402" y="1065989"/>
            <a:chExt cx="3471334" cy="3392342"/>
          </a:xfrm>
        </p:grpSpPr>
        <p:pic>
          <p:nvPicPr>
            <p:cNvPr id="94" name="Picture 2" descr="D:\Maccaferri\RF&amp;CSS\Standard drawings, Proposal, TDS, Case study\Standard Proposal, Drawing, BoQ\Standard drawing\Drawing\Erosion Control Measures\03 B.JPG"/>
            <p:cNvPicPr>
              <a:picLocks noChangeAspect="1" noChangeArrowheads="1"/>
            </p:cNvPicPr>
            <p:nvPr/>
          </p:nvPicPr>
          <p:blipFill>
            <a:blip r:embed="rId3"/>
            <a:srcRect/>
            <a:stretch>
              <a:fillRect/>
            </a:stretch>
          </p:blipFill>
          <p:spPr bwMode="auto">
            <a:xfrm>
              <a:off x="1676402" y="1065989"/>
              <a:ext cx="3471334" cy="3039883"/>
            </a:xfrm>
            <a:prstGeom prst="rect">
              <a:avLst/>
            </a:prstGeom>
            <a:noFill/>
            <a:ln>
              <a:solidFill>
                <a:schemeClr val="accent5">
                  <a:lumMod val="50000"/>
                </a:schemeClr>
              </a:solidFill>
            </a:ln>
          </p:spPr>
        </p:pic>
        <p:sp>
          <p:nvSpPr>
            <p:cNvPr id="95" name="Rectangle 3"/>
            <p:cNvSpPr/>
            <p:nvPr/>
          </p:nvSpPr>
          <p:spPr>
            <a:xfrm>
              <a:off x="1676402" y="3994474"/>
              <a:ext cx="3471333" cy="463857"/>
            </a:xfrm>
            <a:prstGeom prst="rect">
              <a:avLst/>
            </a:prstGeom>
            <a:solidFill>
              <a:srgbClr val="18414C"/>
            </a:solidFill>
            <a:ln>
              <a:solidFill>
                <a:schemeClr val="accent5">
                  <a:lumMod val="50000"/>
                </a:schemeClr>
              </a:solidFill>
            </a:ln>
          </p:spPr>
          <p:txBody>
            <a:bodyPr wrap="square">
              <a:spAutoFit/>
            </a:bodyPr>
            <a:lstStyle/>
            <a:p>
              <a:pPr algn="ctr"/>
              <a:r>
                <a:rPr lang="en-US" b="1" dirty="0" smtClean="0">
                  <a:solidFill>
                    <a:schemeClr val="bg1"/>
                  </a:solidFill>
                  <a:latin typeface="Arial" pitchFamily="34" charset="0"/>
                  <a:cs typeface="Arial" pitchFamily="34" charset="0"/>
                </a:rPr>
                <a:t>During installation</a:t>
              </a:r>
              <a:endParaRPr lang="en-US" b="1" dirty="0">
                <a:solidFill>
                  <a:schemeClr val="bg1"/>
                </a:solidFill>
                <a:latin typeface="Arial" pitchFamily="34" charset="0"/>
                <a:cs typeface="Arial" pitchFamily="34" charset="0"/>
              </a:endParaRPr>
            </a:p>
          </p:txBody>
        </p:sp>
      </p:grpSp>
      <p:grpSp>
        <p:nvGrpSpPr>
          <p:cNvPr id="3" name="Group 6"/>
          <p:cNvGrpSpPr/>
          <p:nvPr/>
        </p:nvGrpSpPr>
        <p:grpSpPr>
          <a:xfrm>
            <a:off x="5791200" y="2686050"/>
            <a:ext cx="3124200" cy="2280101"/>
            <a:chOff x="4648200" y="1905000"/>
            <a:chExt cx="3581400" cy="3435544"/>
          </a:xfrm>
        </p:grpSpPr>
        <p:pic>
          <p:nvPicPr>
            <p:cNvPr id="92" name="Picture 3" descr="D:\Maccaferri\RF&amp;CSS\Standard drawings, Proposal, TDS, Case study\Standard Proposal, Drawing, BoQ\Standard drawing\Drawing\Erosion Control Measures\03 A.JPG"/>
            <p:cNvPicPr>
              <a:picLocks noChangeAspect="1" noChangeArrowheads="1"/>
            </p:cNvPicPr>
            <p:nvPr/>
          </p:nvPicPr>
          <p:blipFill>
            <a:blip r:embed="rId4"/>
            <a:srcRect/>
            <a:stretch>
              <a:fillRect/>
            </a:stretch>
          </p:blipFill>
          <p:spPr bwMode="auto">
            <a:xfrm>
              <a:off x="4648200" y="1905000"/>
              <a:ext cx="3581400" cy="2984500"/>
            </a:xfrm>
            <a:prstGeom prst="rect">
              <a:avLst/>
            </a:prstGeom>
            <a:noFill/>
            <a:ln>
              <a:solidFill>
                <a:schemeClr val="accent5">
                  <a:lumMod val="50000"/>
                </a:schemeClr>
              </a:solidFill>
            </a:ln>
          </p:spPr>
        </p:pic>
        <p:sp>
          <p:nvSpPr>
            <p:cNvPr id="93" name="Rectangle 92"/>
            <p:cNvSpPr/>
            <p:nvPr/>
          </p:nvSpPr>
          <p:spPr>
            <a:xfrm>
              <a:off x="4648200" y="4876801"/>
              <a:ext cx="3581400" cy="463743"/>
            </a:xfrm>
            <a:prstGeom prst="rect">
              <a:avLst/>
            </a:prstGeom>
            <a:solidFill>
              <a:srgbClr val="18414C"/>
            </a:solidFill>
          </p:spPr>
          <p:txBody>
            <a:bodyPr wrap="square">
              <a:spAutoFit/>
            </a:bodyPr>
            <a:lstStyle/>
            <a:p>
              <a:pPr algn="ctr"/>
              <a:r>
                <a:rPr lang="en-US" b="1" dirty="0" smtClean="0">
                  <a:solidFill>
                    <a:schemeClr val="bg1"/>
                  </a:solidFill>
                  <a:latin typeface="Arial" pitchFamily="34" charset="0"/>
                  <a:cs typeface="Arial" pitchFamily="34" charset="0"/>
                </a:rPr>
                <a:t>Few months after installation</a:t>
              </a:r>
              <a:endParaRPr lang="en-US" b="1" dirty="0">
                <a:solidFill>
                  <a:schemeClr val="bg1"/>
                </a:solidFill>
                <a:latin typeface="Arial" pitchFamily="34" charset="0"/>
                <a:cs typeface="Arial" pitchFamily="34" charset="0"/>
              </a:endParaRPr>
            </a:p>
          </p:txBody>
        </p:sp>
      </p:gr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5">
                                            <p:txEl>
                                              <p:pRg st="6" end="6"/>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5">
                                            <p:txEl>
                                              <p:pRg st="7" end="7"/>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5">
                                            <p:txEl>
                                              <p:pRg st="8" end="8"/>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5">
                                            <p:txEl>
                                              <p:pRg st="9" end="9"/>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5">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2" descr="IMG_20160426_120827"/>
          <p:cNvPicPr>
            <a:picLocks noChangeAspect="1" noChangeArrowheads="1"/>
          </p:cNvPicPr>
          <p:nvPr/>
        </p:nvPicPr>
        <p:blipFill>
          <a:blip r:embed="rId2" cstate="print">
            <a:extLst>
              <a:ext uri="{28A0092B-C50C-407E-A947-70E740481C1C}">
                <a14:useLocalDpi xmlns:a14="http://schemas.microsoft.com/office/drawing/2010/main" val="0"/>
              </a:ext>
            </a:extLst>
          </a:blip>
          <a:srcRect t="33333"/>
          <a:stretch>
            <a:fillRect/>
          </a:stretch>
        </p:blipFill>
        <p:spPr bwMode="auto">
          <a:xfrm>
            <a:off x="290597" y="865986"/>
            <a:ext cx="1512970" cy="13438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2" descr="IMG-20160518-WA000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43115" y="1387378"/>
            <a:ext cx="1866056" cy="835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10"/>
          <p:cNvGrpSpPr>
            <a:grpSpLocks/>
          </p:cNvGrpSpPr>
          <p:nvPr/>
        </p:nvGrpSpPr>
        <p:grpSpPr bwMode="auto">
          <a:xfrm>
            <a:off x="294593" y="3501504"/>
            <a:ext cx="2659861" cy="1223486"/>
            <a:chOff x="-12576035" y="10600285"/>
            <a:chExt cx="6109262" cy="3771500"/>
          </a:xfrm>
        </p:grpSpPr>
        <p:pic>
          <p:nvPicPr>
            <p:cNvPr id="22" name="Picture 2" descr="IMG_20160525_111030"/>
            <p:cNvPicPr>
              <a:picLocks noChangeAspect="1" noChangeArrowheads="1"/>
            </p:cNvPicPr>
            <p:nvPr/>
          </p:nvPicPr>
          <p:blipFill>
            <a:blip r:embed="rId4" cstate="print">
              <a:extLst>
                <a:ext uri="{28A0092B-C50C-407E-A947-70E740481C1C}">
                  <a14:useLocalDpi xmlns:a14="http://schemas.microsoft.com/office/drawing/2010/main" val="0"/>
                </a:ext>
              </a:extLst>
            </a:blip>
            <a:srcRect t="8125"/>
            <a:stretch>
              <a:fillRect/>
            </a:stretch>
          </p:blipFill>
          <p:spPr bwMode="auto">
            <a:xfrm>
              <a:off x="-12576035" y="10600285"/>
              <a:ext cx="6109262" cy="3637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TextBox 11"/>
            <p:cNvSpPr txBox="1">
              <a:spLocks noChangeArrowheads="1"/>
            </p:cNvSpPr>
            <p:nvPr/>
          </p:nvSpPr>
          <p:spPr bwMode="auto">
            <a:xfrm>
              <a:off x="-9521405" y="13451501"/>
              <a:ext cx="2867346" cy="92028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28016" tIns="64008" rIns="128016" bIns="64008">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algn="ctr" defTabSz="639763" eaLnBrk="0" fontAlgn="base" hangingPunct="0">
                <a:spcBef>
                  <a:spcPct val="0"/>
                </a:spcBef>
                <a:spcAft>
                  <a:spcPct val="0"/>
                </a:spcAft>
                <a:defRPr>
                  <a:solidFill>
                    <a:schemeClr val="tx1"/>
                  </a:solidFill>
                  <a:latin typeface="Arial" pitchFamily="34" charset="0"/>
                </a:defRPr>
              </a:lvl6pPr>
              <a:lvl7pPr marL="2971800" indent="-228600" algn="ctr" defTabSz="639763" eaLnBrk="0" fontAlgn="base" hangingPunct="0">
                <a:spcBef>
                  <a:spcPct val="0"/>
                </a:spcBef>
                <a:spcAft>
                  <a:spcPct val="0"/>
                </a:spcAft>
                <a:defRPr>
                  <a:solidFill>
                    <a:schemeClr val="tx1"/>
                  </a:solidFill>
                  <a:latin typeface="Arial" pitchFamily="34" charset="0"/>
                </a:defRPr>
              </a:lvl7pPr>
              <a:lvl8pPr marL="3429000" indent="-228600" algn="ctr" defTabSz="639763" eaLnBrk="0" fontAlgn="base" hangingPunct="0">
                <a:spcBef>
                  <a:spcPct val="0"/>
                </a:spcBef>
                <a:spcAft>
                  <a:spcPct val="0"/>
                </a:spcAft>
                <a:defRPr>
                  <a:solidFill>
                    <a:schemeClr val="tx1"/>
                  </a:solidFill>
                  <a:latin typeface="Arial" pitchFamily="34" charset="0"/>
                </a:defRPr>
              </a:lvl8pPr>
              <a:lvl9pPr marL="3886200" indent="-228600" algn="ctr" defTabSz="639763" eaLnBrk="0" fontAlgn="base" hangingPunct="0">
                <a:spcBef>
                  <a:spcPct val="0"/>
                </a:spcBef>
                <a:spcAft>
                  <a:spcPct val="0"/>
                </a:spcAft>
                <a:defRPr>
                  <a:solidFill>
                    <a:schemeClr val="tx1"/>
                  </a:solidFill>
                  <a:latin typeface="Arial" pitchFamily="34" charset="0"/>
                </a:defRPr>
              </a:lvl9pPr>
            </a:lstStyle>
            <a:p>
              <a:pPr eaLnBrk="1" hangingPunct="1"/>
              <a:r>
                <a:rPr lang="en-US" sz="1100" dirty="0"/>
                <a:t>25</a:t>
              </a:r>
              <a:r>
                <a:rPr lang="en-US" sz="1100" baseline="30000" dirty="0"/>
                <a:t>th</a:t>
              </a:r>
              <a:r>
                <a:rPr lang="en-US" sz="1100" dirty="0"/>
                <a:t> </a:t>
              </a:r>
            </a:p>
          </p:txBody>
        </p:sp>
      </p:grpSp>
      <p:pic>
        <p:nvPicPr>
          <p:cNvPr id="24"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448484" y="1576863"/>
            <a:ext cx="2320534" cy="11065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448484" y="2907887"/>
            <a:ext cx="2320534" cy="11065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3" name="Group 16"/>
          <p:cNvGrpSpPr>
            <a:grpSpLocks/>
          </p:cNvGrpSpPr>
          <p:nvPr/>
        </p:nvGrpSpPr>
        <p:grpSpPr bwMode="auto">
          <a:xfrm>
            <a:off x="6209871" y="1029288"/>
            <a:ext cx="2614398" cy="1462268"/>
            <a:chOff x="7318694" y="2707005"/>
            <a:chExt cx="4234306" cy="4726049"/>
          </a:xfrm>
        </p:grpSpPr>
        <p:pic>
          <p:nvPicPr>
            <p:cNvPr id="27" name="Picture 3" descr="IMG_1320"/>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318694" y="2707005"/>
              <a:ext cx="4234306" cy="44804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 name="TextBox 10"/>
            <p:cNvSpPr txBox="1">
              <a:spLocks noChangeArrowheads="1"/>
            </p:cNvSpPr>
            <p:nvPr/>
          </p:nvSpPr>
          <p:spPr bwMode="auto">
            <a:xfrm>
              <a:off x="9088044" y="6468163"/>
              <a:ext cx="1741862" cy="96489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128016" tIns="64008" rIns="128016" bIns="64008">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algn="ctr" defTabSz="639763" eaLnBrk="0" fontAlgn="base" hangingPunct="0">
                <a:spcBef>
                  <a:spcPct val="0"/>
                </a:spcBef>
                <a:spcAft>
                  <a:spcPct val="0"/>
                </a:spcAft>
                <a:defRPr>
                  <a:solidFill>
                    <a:schemeClr val="tx1"/>
                  </a:solidFill>
                  <a:latin typeface="Arial" pitchFamily="34" charset="0"/>
                </a:defRPr>
              </a:lvl6pPr>
              <a:lvl7pPr marL="2971800" indent="-228600" algn="ctr" defTabSz="639763" eaLnBrk="0" fontAlgn="base" hangingPunct="0">
                <a:spcBef>
                  <a:spcPct val="0"/>
                </a:spcBef>
                <a:spcAft>
                  <a:spcPct val="0"/>
                </a:spcAft>
                <a:defRPr>
                  <a:solidFill>
                    <a:schemeClr val="tx1"/>
                  </a:solidFill>
                  <a:latin typeface="Arial" pitchFamily="34" charset="0"/>
                </a:defRPr>
              </a:lvl7pPr>
              <a:lvl8pPr marL="3429000" indent="-228600" algn="ctr" defTabSz="639763" eaLnBrk="0" fontAlgn="base" hangingPunct="0">
                <a:spcBef>
                  <a:spcPct val="0"/>
                </a:spcBef>
                <a:spcAft>
                  <a:spcPct val="0"/>
                </a:spcAft>
                <a:defRPr>
                  <a:solidFill>
                    <a:schemeClr val="tx1"/>
                  </a:solidFill>
                  <a:latin typeface="Arial" pitchFamily="34" charset="0"/>
                </a:defRPr>
              </a:lvl8pPr>
              <a:lvl9pPr marL="3886200" indent="-228600" algn="ctr" defTabSz="639763" eaLnBrk="0" fontAlgn="base" hangingPunct="0">
                <a:spcBef>
                  <a:spcPct val="0"/>
                </a:spcBef>
                <a:spcAft>
                  <a:spcPct val="0"/>
                </a:spcAft>
                <a:defRPr>
                  <a:solidFill>
                    <a:schemeClr val="tx1"/>
                  </a:solidFill>
                  <a:latin typeface="Arial" pitchFamily="34" charset="0"/>
                </a:defRPr>
              </a:lvl9pPr>
            </a:lstStyle>
            <a:p>
              <a:pPr eaLnBrk="1" hangingPunct="1"/>
              <a:r>
                <a:rPr lang="en-US" sz="1100" dirty="0"/>
                <a:t>30</a:t>
              </a:r>
              <a:r>
                <a:rPr lang="en-US" sz="1100" baseline="30000" dirty="0"/>
                <a:t>th</a:t>
              </a:r>
              <a:r>
                <a:rPr lang="en-US" sz="1100" dirty="0"/>
                <a:t>  </a:t>
              </a:r>
            </a:p>
          </p:txBody>
        </p:sp>
      </p:grpSp>
      <p:sp>
        <p:nvSpPr>
          <p:cNvPr id="29" name="Rectangle 28"/>
          <p:cNvSpPr/>
          <p:nvPr/>
        </p:nvSpPr>
        <p:spPr>
          <a:xfrm>
            <a:off x="350101" y="4747798"/>
            <a:ext cx="5534323" cy="349278"/>
          </a:xfrm>
          <a:prstGeom prst="rect">
            <a:avLst/>
          </a:prstGeom>
          <a:solidFill>
            <a:srgbClr val="92D050"/>
          </a:solidFill>
        </p:spPr>
        <p:txBody>
          <a:bodyPr wrap="square" lIns="71579" tIns="35790" rIns="71579" bIns="35790">
            <a:spAutoFit/>
          </a:bodyPr>
          <a:lstStyle/>
          <a:p>
            <a:pPr defTabSz="501055">
              <a:defRPr/>
            </a:pPr>
            <a:r>
              <a:rPr lang="en-IN" sz="900" b="1" cap="all" dirty="0" smtClean="0">
                <a:latin typeface="Arial" charset="0"/>
              </a:rPr>
              <a:t>BIOENGINEERING MEASURES FOR </a:t>
            </a:r>
            <a:r>
              <a:rPr lang="en-IN" sz="900" b="1" cap="all" dirty="0">
                <a:latin typeface="Arial" charset="0"/>
              </a:rPr>
              <a:t>SLOPE PROTECTION WORK </a:t>
            </a:r>
            <a:r>
              <a:rPr lang="en-IN" sz="900" b="1" cap="all" dirty="0" smtClean="0">
                <a:latin typeface="Arial" charset="0"/>
              </a:rPr>
              <a:t>FOR </a:t>
            </a:r>
            <a:r>
              <a:rPr lang="en-IN" sz="900" b="1" cap="all" dirty="0">
                <a:latin typeface="Arial" charset="0"/>
              </a:rPr>
              <a:t>KANNUR INTERNATIONAL AIRPORT LIMITED Project, KERALA</a:t>
            </a:r>
            <a:endParaRPr lang="en-US" sz="900" b="1" dirty="0">
              <a:latin typeface="Arial" charset="0"/>
            </a:endParaRPr>
          </a:p>
        </p:txBody>
      </p:sp>
      <p:sp>
        <p:nvSpPr>
          <p:cNvPr id="30" name="TextBox 3"/>
          <p:cNvSpPr txBox="1">
            <a:spLocks noChangeArrowheads="1"/>
          </p:cNvSpPr>
          <p:nvPr/>
        </p:nvSpPr>
        <p:spPr bwMode="auto">
          <a:xfrm>
            <a:off x="287082" y="667389"/>
            <a:ext cx="3315091" cy="2569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1579" tIns="35790" rIns="71579" bIns="35790">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algn="ctr" defTabSz="639763" eaLnBrk="0" fontAlgn="base" hangingPunct="0">
              <a:spcBef>
                <a:spcPct val="0"/>
              </a:spcBef>
              <a:spcAft>
                <a:spcPct val="0"/>
              </a:spcAft>
              <a:defRPr>
                <a:solidFill>
                  <a:schemeClr val="tx1"/>
                </a:solidFill>
                <a:latin typeface="Arial" pitchFamily="34" charset="0"/>
              </a:defRPr>
            </a:lvl6pPr>
            <a:lvl7pPr marL="2971800" indent="-228600" algn="ctr" defTabSz="639763" eaLnBrk="0" fontAlgn="base" hangingPunct="0">
              <a:spcBef>
                <a:spcPct val="0"/>
              </a:spcBef>
              <a:spcAft>
                <a:spcPct val="0"/>
              </a:spcAft>
              <a:defRPr>
                <a:solidFill>
                  <a:schemeClr val="tx1"/>
                </a:solidFill>
                <a:latin typeface="Arial" pitchFamily="34" charset="0"/>
              </a:defRPr>
            </a:lvl7pPr>
            <a:lvl8pPr marL="3429000" indent="-228600" algn="ctr" defTabSz="639763" eaLnBrk="0" fontAlgn="base" hangingPunct="0">
              <a:spcBef>
                <a:spcPct val="0"/>
              </a:spcBef>
              <a:spcAft>
                <a:spcPct val="0"/>
              </a:spcAft>
              <a:defRPr>
                <a:solidFill>
                  <a:schemeClr val="tx1"/>
                </a:solidFill>
                <a:latin typeface="Arial" pitchFamily="34" charset="0"/>
              </a:defRPr>
            </a:lvl8pPr>
            <a:lvl9pPr marL="3886200" indent="-228600" algn="ctr" defTabSz="639763" eaLnBrk="0" fontAlgn="base" hangingPunct="0">
              <a:spcBef>
                <a:spcPct val="0"/>
              </a:spcBef>
              <a:spcAft>
                <a:spcPct val="0"/>
              </a:spcAft>
              <a:defRPr>
                <a:solidFill>
                  <a:schemeClr val="tx1"/>
                </a:solidFill>
                <a:latin typeface="Arial" pitchFamily="34" charset="0"/>
              </a:defRPr>
            </a:lvl9pPr>
          </a:lstStyle>
          <a:p>
            <a:pPr eaLnBrk="1" hangingPunct="1"/>
            <a:r>
              <a:rPr lang="en-US" sz="1200" i="1" dirty="0"/>
              <a:t>Site Condition before Trial</a:t>
            </a:r>
          </a:p>
        </p:txBody>
      </p:sp>
      <p:sp>
        <p:nvSpPr>
          <p:cNvPr id="31" name="TextBox 25"/>
          <p:cNvSpPr txBox="1">
            <a:spLocks noChangeArrowheads="1"/>
          </p:cNvSpPr>
          <p:nvPr/>
        </p:nvSpPr>
        <p:spPr bwMode="auto">
          <a:xfrm>
            <a:off x="3355988" y="818445"/>
            <a:ext cx="2315247" cy="810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71579" tIns="35790" rIns="71579" bIns="35790">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algn="ctr" defTabSz="639763" eaLnBrk="0" fontAlgn="base" hangingPunct="0">
              <a:spcBef>
                <a:spcPct val="0"/>
              </a:spcBef>
              <a:spcAft>
                <a:spcPct val="0"/>
              </a:spcAft>
              <a:defRPr>
                <a:solidFill>
                  <a:schemeClr val="tx1"/>
                </a:solidFill>
                <a:latin typeface="Arial" pitchFamily="34" charset="0"/>
              </a:defRPr>
            </a:lvl6pPr>
            <a:lvl7pPr marL="2971800" indent="-228600" algn="ctr" defTabSz="639763" eaLnBrk="0" fontAlgn="base" hangingPunct="0">
              <a:spcBef>
                <a:spcPct val="0"/>
              </a:spcBef>
              <a:spcAft>
                <a:spcPct val="0"/>
              </a:spcAft>
              <a:defRPr>
                <a:solidFill>
                  <a:schemeClr val="tx1"/>
                </a:solidFill>
                <a:latin typeface="Arial" pitchFamily="34" charset="0"/>
              </a:defRPr>
            </a:lvl7pPr>
            <a:lvl8pPr marL="3429000" indent="-228600" algn="ctr" defTabSz="639763" eaLnBrk="0" fontAlgn="base" hangingPunct="0">
              <a:spcBef>
                <a:spcPct val="0"/>
              </a:spcBef>
              <a:spcAft>
                <a:spcPct val="0"/>
              </a:spcAft>
              <a:defRPr>
                <a:solidFill>
                  <a:schemeClr val="tx1"/>
                </a:solidFill>
                <a:latin typeface="Arial" pitchFamily="34" charset="0"/>
              </a:defRPr>
            </a:lvl8pPr>
            <a:lvl9pPr marL="3886200" indent="-228600" algn="ctr" defTabSz="639763" eaLnBrk="0" fontAlgn="base" hangingPunct="0">
              <a:spcBef>
                <a:spcPct val="0"/>
              </a:spcBef>
              <a:spcAft>
                <a:spcPct val="0"/>
              </a:spcAft>
              <a:defRPr>
                <a:solidFill>
                  <a:schemeClr val="tx1"/>
                </a:solidFill>
                <a:latin typeface="Arial" pitchFamily="34" charset="0"/>
              </a:defRPr>
            </a:lvl9pPr>
          </a:lstStyle>
          <a:p>
            <a:pPr algn="ctr" eaLnBrk="1" hangingPunct="1"/>
            <a:r>
              <a:rPr lang="en-US" sz="1200" i="1" dirty="0"/>
              <a:t>Hydraulic Application of</a:t>
            </a:r>
          </a:p>
          <a:p>
            <a:pPr algn="ctr" eaLnBrk="1" hangingPunct="1"/>
            <a:r>
              <a:rPr lang="en-US" sz="1200" i="1" dirty="0"/>
              <a:t>Flexible growth medium </a:t>
            </a:r>
          </a:p>
          <a:p>
            <a:pPr algn="ctr" eaLnBrk="1" hangingPunct="1"/>
            <a:r>
              <a:rPr lang="en-IN" sz="1200" i="1" dirty="0"/>
              <a:t>along with Soil Amendments and seeds</a:t>
            </a:r>
            <a:endParaRPr lang="en-US" sz="1200" i="1" dirty="0"/>
          </a:p>
        </p:txBody>
      </p:sp>
      <p:grpSp>
        <p:nvGrpSpPr>
          <p:cNvPr id="4" name="Group 22"/>
          <p:cNvGrpSpPr>
            <a:grpSpLocks/>
          </p:cNvGrpSpPr>
          <p:nvPr/>
        </p:nvGrpSpPr>
        <p:grpSpPr bwMode="auto">
          <a:xfrm>
            <a:off x="6209871" y="2518296"/>
            <a:ext cx="2642837" cy="1570797"/>
            <a:chOff x="8698013" y="4013753"/>
            <a:chExt cx="4058260" cy="3413103"/>
          </a:xfrm>
        </p:grpSpPr>
        <p:pic>
          <p:nvPicPr>
            <p:cNvPr id="33" name="Picture 3"/>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698013" y="4013753"/>
              <a:ext cx="4058260" cy="29234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4" name="TextBox 10"/>
            <p:cNvSpPr txBox="1">
              <a:spLocks noChangeArrowheads="1"/>
            </p:cNvSpPr>
            <p:nvPr/>
          </p:nvSpPr>
          <p:spPr bwMode="auto">
            <a:xfrm>
              <a:off x="10745006" y="6410354"/>
              <a:ext cx="1507072" cy="101650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128016" tIns="64008" rIns="128016" bIns="64008">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algn="ctr" defTabSz="639763" eaLnBrk="0" fontAlgn="base" hangingPunct="0">
                <a:spcBef>
                  <a:spcPct val="0"/>
                </a:spcBef>
                <a:spcAft>
                  <a:spcPct val="0"/>
                </a:spcAft>
                <a:defRPr>
                  <a:solidFill>
                    <a:schemeClr val="tx1"/>
                  </a:solidFill>
                  <a:latin typeface="Arial" pitchFamily="34" charset="0"/>
                </a:defRPr>
              </a:lvl6pPr>
              <a:lvl7pPr marL="2971800" indent="-228600" algn="ctr" defTabSz="639763" eaLnBrk="0" fontAlgn="base" hangingPunct="0">
                <a:spcBef>
                  <a:spcPct val="0"/>
                </a:spcBef>
                <a:spcAft>
                  <a:spcPct val="0"/>
                </a:spcAft>
                <a:defRPr>
                  <a:solidFill>
                    <a:schemeClr val="tx1"/>
                  </a:solidFill>
                  <a:latin typeface="Arial" pitchFamily="34" charset="0"/>
                </a:defRPr>
              </a:lvl7pPr>
              <a:lvl8pPr marL="3429000" indent="-228600" algn="ctr" defTabSz="639763" eaLnBrk="0" fontAlgn="base" hangingPunct="0">
                <a:spcBef>
                  <a:spcPct val="0"/>
                </a:spcBef>
                <a:spcAft>
                  <a:spcPct val="0"/>
                </a:spcAft>
                <a:defRPr>
                  <a:solidFill>
                    <a:schemeClr val="tx1"/>
                  </a:solidFill>
                  <a:latin typeface="Arial" pitchFamily="34" charset="0"/>
                </a:defRPr>
              </a:lvl8pPr>
              <a:lvl9pPr marL="3886200" indent="-228600" algn="ctr" defTabSz="639763" eaLnBrk="0" fontAlgn="base" hangingPunct="0">
                <a:spcBef>
                  <a:spcPct val="0"/>
                </a:spcBef>
                <a:spcAft>
                  <a:spcPct val="0"/>
                </a:spcAft>
                <a:defRPr>
                  <a:solidFill>
                    <a:schemeClr val="tx1"/>
                  </a:solidFill>
                  <a:latin typeface="Arial" pitchFamily="34" charset="0"/>
                </a:defRPr>
              </a:lvl9pPr>
            </a:lstStyle>
            <a:p>
              <a:pPr eaLnBrk="1" hangingPunct="1"/>
              <a:r>
                <a:rPr lang="en-US" sz="1100" dirty="0"/>
                <a:t>6</a:t>
              </a:r>
              <a:r>
                <a:rPr lang="en-US" sz="1100" baseline="30000" dirty="0"/>
                <a:t>th</a:t>
              </a:r>
              <a:r>
                <a:rPr lang="en-US" sz="1100" dirty="0"/>
                <a:t>  June 2016</a:t>
              </a:r>
            </a:p>
          </p:txBody>
        </p:sp>
      </p:grpSp>
      <p:sp>
        <p:nvSpPr>
          <p:cNvPr id="35" name="TextBox 27"/>
          <p:cNvSpPr txBox="1">
            <a:spLocks noChangeArrowheads="1"/>
          </p:cNvSpPr>
          <p:nvPr/>
        </p:nvSpPr>
        <p:spPr bwMode="auto">
          <a:xfrm>
            <a:off x="221938" y="3272034"/>
            <a:ext cx="3457690" cy="2569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1579" tIns="35790" rIns="71579" bIns="35790">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algn="ctr" defTabSz="639763" eaLnBrk="0" fontAlgn="base" hangingPunct="0">
              <a:spcBef>
                <a:spcPct val="0"/>
              </a:spcBef>
              <a:spcAft>
                <a:spcPct val="0"/>
              </a:spcAft>
              <a:defRPr>
                <a:solidFill>
                  <a:schemeClr val="tx1"/>
                </a:solidFill>
                <a:latin typeface="Arial" pitchFamily="34" charset="0"/>
              </a:defRPr>
            </a:lvl6pPr>
            <a:lvl7pPr marL="2971800" indent="-228600" algn="ctr" defTabSz="639763" eaLnBrk="0" fontAlgn="base" hangingPunct="0">
              <a:spcBef>
                <a:spcPct val="0"/>
              </a:spcBef>
              <a:spcAft>
                <a:spcPct val="0"/>
              </a:spcAft>
              <a:defRPr>
                <a:solidFill>
                  <a:schemeClr val="tx1"/>
                </a:solidFill>
                <a:latin typeface="Arial" pitchFamily="34" charset="0"/>
              </a:defRPr>
            </a:lvl7pPr>
            <a:lvl8pPr marL="3429000" indent="-228600" algn="ctr" defTabSz="639763" eaLnBrk="0" fontAlgn="base" hangingPunct="0">
              <a:spcBef>
                <a:spcPct val="0"/>
              </a:spcBef>
              <a:spcAft>
                <a:spcPct val="0"/>
              </a:spcAft>
              <a:defRPr>
                <a:solidFill>
                  <a:schemeClr val="tx1"/>
                </a:solidFill>
                <a:latin typeface="Arial" pitchFamily="34" charset="0"/>
              </a:defRPr>
            </a:lvl8pPr>
            <a:lvl9pPr marL="3886200" indent="-228600" algn="ctr" defTabSz="639763" eaLnBrk="0" fontAlgn="base" hangingPunct="0">
              <a:spcBef>
                <a:spcPct val="0"/>
              </a:spcBef>
              <a:spcAft>
                <a:spcPct val="0"/>
              </a:spcAft>
              <a:defRPr>
                <a:solidFill>
                  <a:schemeClr val="tx1"/>
                </a:solidFill>
                <a:latin typeface="Arial" pitchFamily="34" charset="0"/>
              </a:defRPr>
            </a:lvl9pPr>
          </a:lstStyle>
          <a:p>
            <a:pPr eaLnBrk="1" hangingPunct="1"/>
            <a:r>
              <a:rPr lang="en-US" sz="1200" i="1" dirty="0"/>
              <a:t>Site Preparation</a:t>
            </a:r>
          </a:p>
        </p:txBody>
      </p:sp>
      <p:sp>
        <p:nvSpPr>
          <p:cNvPr id="36" name="TextBox 28"/>
          <p:cNvSpPr txBox="1">
            <a:spLocks noChangeArrowheads="1"/>
          </p:cNvSpPr>
          <p:nvPr/>
        </p:nvSpPr>
        <p:spPr bwMode="auto">
          <a:xfrm>
            <a:off x="6263996" y="818445"/>
            <a:ext cx="2601825" cy="2569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71579" tIns="35790" rIns="71579" bIns="35790">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algn="ctr" defTabSz="639763" eaLnBrk="0" fontAlgn="base" hangingPunct="0">
              <a:spcBef>
                <a:spcPct val="0"/>
              </a:spcBef>
              <a:spcAft>
                <a:spcPct val="0"/>
              </a:spcAft>
              <a:defRPr>
                <a:solidFill>
                  <a:schemeClr val="tx1"/>
                </a:solidFill>
                <a:latin typeface="Arial" pitchFamily="34" charset="0"/>
              </a:defRPr>
            </a:lvl6pPr>
            <a:lvl7pPr marL="2971800" indent="-228600" algn="ctr" defTabSz="639763" eaLnBrk="0" fontAlgn="base" hangingPunct="0">
              <a:spcBef>
                <a:spcPct val="0"/>
              </a:spcBef>
              <a:spcAft>
                <a:spcPct val="0"/>
              </a:spcAft>
              <a:defRPr>
                <a:solidFill>
                  <a:schemeClr val="tx1"/>
                </a:solidFill>
                <a:latin typeface="Arial" pitchFamily="34" charset="0"/>
              </a:defRPr>
            </a:lvl7pPr>
            <a:lvl8pPr marL="3429000" indent="-228600" algn="ctr" defTabSz="639763" eaLnBrk="0" fontAlgn="base" hangingPunct="0">
              <a:spcBef>
                <a:spcPct val="0"/>
              </a:spcBef>
              <a:spcAft>
                <a:spcPct val="0"/>
              </a:spcAft>
              <a:defRPr>
                <a:solidFill>
                  <a:schemeClr val="tx1"/>
                </a:solidFill>
                <a:latin typeface="Arial" pitchFamily="34" charset="0"/>
              </a:defRPr>
            </a:lvl8pPr>
            <a:lvl9pPr marL="3886200" indent="-228600" algn="ctr" defTabSz="639763" eaLnBrk="0" fontAlgn="base" hangingPunct="0">
              <a:spcBef>
                <a:spcPct val="0"/>
              </a:spcBef>
              <a:spcAft>
                <a:spcPct val="0"/>
              </a:spcAft>
              <a:defRPr>
                <a:solidFill>
                  <a:schemeClr val="tx1"/>
                </a:solidFill>
                <a:latin typeface="Arial" pitchFamily="34" charset="0"/>
              </a:defRPr>
            </a:lvl9pPr>
          </a:lstStyle>
          <a:p>
            <a:pPr eaLnBrk="1" hangingPunct="1"/>
            <a:r>
              <a:rPr lang="en-US" sz="1200" i="1" dirty="0"/>
              <a:t>Results</a:t>
            </a:r>
          </a:p>
        </p:txBody>
      </p:sp>
      <p:sp>
        <p:nvSpPr>
          <p:cNvPr id="37" name="Title 1"/>
          <p:cNvSpPr txBox="1">
            <a:spLocks/>
          </p:cNvSpPr>
          <p:nvPr/>
        </p:nvSpPr>
        <p:spPr bwMode="auto">
          <a:xfrm>
            <a:off x="6763970" y="1613537"/>
            <a:ext cx="2088738" cy="3962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1579" tIns="35790" rIns="71579" bIns="35790"/>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algn="ctr" defTabSz="639763" eaLnBrk="0" fontAlgn="base" hangingPunct="0">
              <a:spcBef>
                <a:spcPct val="0"/>
              </a:spcBef>
              <a:spcAft>
                <a:spcPct val="0"/>
              </a:spcAft>
              <a:defRPr>
                <a:solidFill>
                  <a:schemeClr val="tx1"/>
                </a:solidFill>
                <a:latin typeface="Arial" pitchFamily="34" charset="0"/>
              </a:defRPr>
            </a:lvl6pPr>
            <a:lvl7pPr marL="2971800" indent="-228600" algn="ctr" defTabSz="639763" eaLnBrk="0" fontAlgn="base" hangingPunct="0">
              <a:spcBef>
                <a:spcPct val="0"/>
              </a:spcBef>
              <a:spcAft>
                <a:spcPct val="0"/>
              </a:spcAft>
              <a:defRPr>
                <a:solidFill>
                  <a:schemeClr val="tx1"/>
                </a:solidFill>
                <a:latin typeface="Arial" pitchFamily="34" charset="0"/>
              </a:defRPr>
            </a:lvl7pPr>
            <a:lvl8pPr marL="3429000" indent="-228600" algn="ctr" defTabSz="639763" eaLnBrk="0" fontAlgn="base" hangingPunct="0">
              <a:spcBef>
                <a:spcPct val="0"/>
              </a:spcBef>
              <a:spcAft>
                <a:spcPct val="0"/>
              </a:spcAft>
              <a:defRPr>
                <a:solidFill>
                  <a:schemeClr val="tx1"/>
                </a:solidFill>
                <a:latin typeface="Arial" pitchFamily="34" charset="0"/>
              </a:defRPr>
            </a:lvl8pPr>
            <a:lvl9pPr marL="3886200" indent="-228600" algn="ctr" defTabSz="639763" eaLnBrk="0" fontAlgn="base" hangingPunct="0">
              <a:spcBef>
                <a:spcPct val="0"/>
              </a:spcBef>
              <a:spcAft>
                <a:spcPct val="0"/>
              </a:spcAft>
              <a:defRPr>
                <a:solidFill>
                  <a:schemeClr val="tx1"/>
                </a:solidFill>
                <a:latin typeface="Arial" pitchFamily="34" charset="0"/>
              </a:defRPr>
            </a:lvl9pPr>
          </a:lstStyle>
          <a:p>
            <a:r>
              <a:rPr lang="en-US" sz="1900" b="1" dirty="0">
                <a:solidFill>
                  <a:schemeClr val="accent2"/>
                </a:solidFill>
              </a:rPr>
              <a:t>Vegetation in 4 Days!</a:t>
            </a:r>
          </a:p>
        </p:txBody>
      </p:sp>
      <p:grpSp>
        <p:nvGrpSpPr>
          <p:cNvPr id="5" name="Group 36"/>
          <p:cNvGrpSpPr>
            <a:grpSpLocks/>
          </p:cNvGrpSpPr>
          <p:nvPr/>
        </p:nvGrpSpPr>
        <p:grpSpPr bwMode="auto">
          <a:xfrm>
            <a:off x="6263996" y="3988903"/>
            <a:ext cx="2601825" cy="1066989"/>
            <a:chOff x="9234338" y="7248872"/>
            <a:chExt cx="3200552" cy="1800199"/>
          </a:xfrm>
        </p:grpSpPr>
        <p:pic>
          <p:nvPicPr>
            <p:cNvPr id="39" name="Picture 2"/>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234338" y="7248872"/>
              <a:ext cx="3200552" cy="18001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0" name="TextBox 10"/>
            <p:cNvSpPr txBox="1">
              <a:spLocks noChangeArrowheads="1"/>
            </p:cNvSpPr>
            <p:nvPr/>
          </p:nvSpPr>
          <p:spPr bwMode="auto">
            <a:xfrm>
              <a:off x="10775768" y="8473010"/>
              <a:ext cx="1535387" cy="50369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28016" tIns="64008" rIns="128016" bIns="64008">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algn="ctr" defTabSz="639763" eaLnBrk="0" fontAlgn="base" hangingPunct="0">
                <a:spcBef>
                  <a:spcPct val="0"/>
                </a:spcBef>
                <a:spcAft>
                  <a:spcPct val="0"/>
                </a:spcAft>
                <a:defRPr>
                  <a:solidFill>
                    <a:schemeClr val="tx1"/>
                  </a:solidFill>
                  <a:latin typeface="Arial" pitchFamily="34" charset="0"/>
                </a:defRPr>
              </a:lvl6pPr>
              <a:lvl7pPr marL="2971800" indent="-228600" algn="ctr" defTabSz="639763" eaLnBrk="0" fontAlgn="base" hangingPunct="0">
                <a:spcBef>
                  <a:spcPct val="0"/>
                </a:spcBef>
                <a:spcAft>
                  <a:spcPct val="0"/>
                </a:spcAft>
                <a:defRPr>
                  <a:solidFill>
                    <a:schemeClr val="tx1"/>
                  </a:solidFill>
                  <a:latin typeface="Arial" pitchFamily="34" charset="0"/>
                </a:defRPr>
              </a:lvl7pPr>
              <a:lvl8pPr marL="3429000" indent="-228600" algn="ctr" defTabSz="639763" eaLnBrk="0" fontAlgn="base" hangingPunct="0">
                <a:spcBef>
                  <a:spcPct val="0"/>
                </a:spcBef>
                <a:spcAft>
                  <a:spcPct val="0"/>
                </a:spcAft>
                <a:defRPr>
                  <a:solidFill>
                    <a:schemeClr val="tx1"/>
                  </a:solidFill>
                  <a:latin typeface="Arial" pitchFamily="34" charset="0"/>
                </a:defRPr>
              </a:lvl8pPr>
              <a:lvl9pPr marL="3886200" indent="-228600" algn="ctr" defTabSz="639763" eaLnBrk="0" fontAlgn="base" hangingPunct="0">
                <a:spcBef>
                  <a:spcPct val="0"/>
                </a:spcBef>
                <a:spcAft>
                  <a:spcPct val="0"/>
                </a:spcAft>
                <a:defRPr>
                  <a:solidFill>
                    <a:schemeClr val="tx1"/>
                  </a:solidFill>
                  <a:latin typeface="Arial" pitchFamily="34" charset="0"/>
                </a:defRPr>
              </a:lvl9pPr>
            </a:lstStyle>
            <a:p>
              <a:pPr eaLnBrk="1" hangingPunct="1"/>
              <a:r>
                <a:rPr lang="en-US" sz="1100" dirty="0"/>
                <a:t>20</a:t>
              </a:r>
              <a:r>
                <a:rPr lang="en-US" sz="1100" baseline="30000" dirty="0"/>
                <a:t>th</a:t>
              </a:r>
              <a:r>
                <a:rPr lang="en-US" sz="1100" dirty="0"/>
                <a:t>  June 2016</a:t>
              </a:r>
            </a:p>
          </p:txBody>
        </p:sp>
      </p:grpSp>
      <p:sp>
        <p:nvSpPr>
          <p:cNvPr id="42" name="TextBox 41"/>
          <p:cNvSpPr txBox="1"/>
          <p:nvPr/>
        </p:nvSpPr>
        <p:spPr>
          <a:xfrm>
            <a:off x="219248" y="2426552"/>
            <a:ext cx="2919983" cy="627283"/>
          </a:xfrm>
          <a:prstGeom prst="rect">
            <a:avLst/>
          </a:prstGeom>
          <a:noFill/>
          <a:ln>
            <a:solidFill>
              <a:schemeClr val="accent4"/>
            </a:solidFill>
          </a:ln>
        </p:spPr>
        <p:style>
          <a:lnRef idx="1">
            <a:schemeClr val="accent1"/>
          </a:lnRef>
          <a:fillRef idx="3">
            <a:schemeClr val="accent1"/>
          </a:fillRef>
          <a:effectRef idx="2">
            <a:schemeClr val="accent1"/>
          </a:effectRef>
          <a:fontRef idx="minor">
            <a:schemeClr val="lt1"/>
          </a:fontRef>
        </p:style>
        <p:txBody>
          <a:bodyPr lIns="71579" tIns="35790" rIns="71579" bIns="35790" anchor="ctr"/>
          <a:lstStyle>
            <a:defPPr>
              <a:defRPr lang="en-US"/>
            </a:defPPr>
            <a:lvl1pP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defTabSz="501055">
              <a:defRPr/>
            </a:pPr>
            <a:r>
              <a:rPr lang="en-US" sz="1200" dirty="0" smtClean="0">
                <a:solidFill>
                  <a:schemeClr val="tx1"/>
                </a:solidFill>
              </a:rPr>
              <a:t>Agronomic Soil Tests were conducted and trial solution was </a:t>
            </a:r>
            <a:r>
              <a:rPr lang="en-US" sz="1200" dirty="0" err="1" smtClean="0">
                <a:solidFill>
                  <a:schemeClr val="tx1"/>
                </a:solidFill>
              </a:rPr>
              <a:t>finalised</a:t>
            </a:r>
            <a:r>
              <a:rPr lang="en-US" sz="1200" dirty="0" smtClean="0">
                <a:solidFill>
                  <a:schemeClr val="tx1"/>
                </a:solidFill>
              </a:rPr>
              <a:t> </a:t>
            </a:r>
          </a:p>
        </p:txBody>
      </p:sp>
      <p:sp>
        <p:nvSpPr>
          <p:cNvPr id="43" name="Rectangle 42"/>
          <p:cNvSpPr/>
          <p:nvPr/>
        </p:nvSpPr>
        <p:spPr>
          <a:xfrm>
            <a:off x="222694" y="690016"/>
            <a:ext cx="2922699" cy="1532550"/>
          </a:xfrm>
          <a:prstGeom prst="rect">
            <a:avLst/>
          </a:prstGeom>
          <a:noFill/>
          <a:ln>
            <a:solidFill>
              <a:schemeClr val="accent4"/>
            </a:solidFill>
          </a:ln>
        </p:spPr>
        <p:style>
          <a:lnRef idx="1">
            <a:schemeClr val="accent1"/>
          </a:lnRef>
          <a:fillRef idx="3">
            <a:schemeClr val="accent1"/>
          </a:fillRef>
          <a:effectRef idx="2">
            <a:schemeClr val="accent1"/>
          </a:effectRef>
          <a:fontRef idx="minor">
            <a:schemeClr val="lt1"/>
          </a:fontRef>
        </p:style>
        <p:txBody>
          <a:bodyPr lIns="71579" tIns="35790" rIns="71579" bIns="35790" anchor="ctr"/>
          <a:lstStyle/>
          <a:p>
            <a:pPr defTabSz="501055">
              <a:defRPr/>
            </a:pPr>
            <a:endParaRPr lang="en-US" dirty="0"/>
          </a:p>
        </p:txBody>
      </p:sp>
      <p:sp>
        <p:nvSpPr>
          <p:cNvPr id="44" name="Rectangle 43"/>
          <p:cNvSpPr/>
          <p:nvPr/>
        </p:nvSpPr>
        <p:spPr>
          <a:xfrm>
            <a:off x="245987" y="3189255"/>
            <a:ext cx="2919984" cy="1332101"/>
          </a:xfrm>
          <a:prstGeom prst="rect">
            <a:avLst/>
          </a:prstGeom>
          <a:noFill/>
          <a:ln>
            <a:solidFill>
              <a:schemeClr val="accent4"/>
            </a:solidFill>
          </a:ln>
        </p:spPr>
        <p:style>
          <a:lnRef idx="1">
            <a:schemeClr val="accent1"/>
          </a:lnRef>
          <a:fillRef idx="3">
            <a:schemeClr val="accent1"/>
          </a:fillRef>
          <a:effectRef idx="2">
            <a:schemeClr val="accent1"/>
          </a:effectRef>
          <a:fontRef idx="minor">
            <a:schemeClr val="lt1"/>
          </a:fontRef>
        </p:style>
        <p:txBody>
          <a:bodyPr lIns="71579" tIns="35790" rIns="71579" bIns="35790" anchor="ctr"/>
          <a:lstStyle/>
          <a:p>
            <a:pPr defTabSz="501055">
              <a:defRPr/>
            </a:pPr>
            <a:endParaRPr lang="en-US" dirty="0"/>
          </a:p>
        </p:txBody>
      </p:sp>
      <p:sp>
        <p:nvSpPr>
          <p:cNvPr id="45" name="Rectangle 44"/>
          <p:cNvSpPr/>
          <p:nvPr/>
        </p:nvSpPr>
        <p:spPr>
          <a:xfrm>
            <a:off x="3288909" y="759272"/>
            <a:ext cx="2595255" cy="3549889"/>
          </a:xfrm>
          <a:prstGeom prst="rect">
            <a:avLst/>
          </a:prstGeom>
          <a:noFill/>
          <a:ln>
            <a:solidFill>
              <a:schemeClr val="accent4"/>
            </a:solidFill>
          </a:ln>
        </p:spPr>
        <p:style>
          <a:lnRef idx="1">
            <a:schemeClr val="accent1"/>
          </a:lnRef>
          <a:fillRef idx="3">
            <a:schemeClr val="accent1"/>
          </a:fillRef>
          <a:effectRef idx="2">
            <a:schemeClr val="accent1"/>
          </a:effectRef>
          <a:fontRef idx="minor">
            <a:schemeClr val="lt1"/>
          </a:fontRef>
        </p:style>
        <p:txBody>
          <a:bodyPr lIns="71579" tIns="35790" rIns="71579" bIns="35790" anchor="ctr"/>
          <a:lstStyle/>
          <a:p>
            <a:pPr defTabSz="501055">
              <a:defRPr/>
            </a:pPr>
            <a:endParaRPr lang="en-US" dirty="0"/>
          </a:p>
        </p:txBody>
      </p:sp>
      <p:sp>
        <p:nvSpPr>
          <p:cNvPr id="46" name="Rectangle 45"/>
          <p:cNvSpPr/>
          <p:nvPr/>
        </p:nvSpPr>
        <p:spPr>
          <a:xfrm>
            <a:off x="6056908" y="759272"/>
            <a:ext cx="2881591" cy="4384228"/>
          </a:xfrm>
          <a:prstGeom prst="rect">
            <a:avLst/>
          </a:prstGeom>
          <a:noFill/>
          <a:ln>
            <a:solidFill>
              <a:schemeClr val="accent4"/>
            </a:solidFill>
          </a:ln>
        </p:spPr>
        <p:style>
          <a:lnRef idx="1">
            <a:schemeClr val="accent1"/>
          </a:lnRef>
          <a:fillRef idx="3">
            <a:schemeClr val="accent1"/>
          </a:fillRef>
          <a:effectRef idx="2">
            <a:schemeClr val="accent1"/>
          </a:effectRef>
          <a:fontRef idx="minor">
            <a:schemeClr val="lt1"/>
          </a:fontRef>
        </p:style>
        <p:txBody>
          <a:bodyPr lIns="71579" tIns="35790" rIns="71579" bIns="35790" anchor="ctr"/>
          <a:lstStyle/>
          <a:p>
            <a:pPr defTabSz="501055">
              <a:defRPr/>
            </a:pPr>
            <a:endParaRPr lang="en-US" dirty="0"/>
          </a:p>
        </p:txBody>
      </p:sp>
      <p:sp>
        <p:nvSpPr>
          <p:cNvPr id="47" name="Up Arrow 46"/>
          <p:cNvSpPr/>
          <p:nvPr/>
        </p:nvSpPr>
        <p:spPr>
          <a:xfrm flipV="1">
            <a:off x="1497934" y="2081369"/>
            <a:ext cx="362610" cy="364925"/>
          </a:xfrm>
          <a:prstGeom prst="upArrow">
            <a:avLst/>
          </a:prstGeom>
          <a:solidFill>
            <a:schemeClr val="accent4"/>
          </a:solidFill>
          <a:ln>
            <a:solidFill>
              <a:schemeClr val="accent2"/>
            </a:solidFill>
          </a:ln>
        </p:spPr>
        <p:style>
          <a:lnRef idx="1">
            <a:schemeClr val="accent1"/>
          </a:lnRef>
          <a:fillRef idx="3">
            <a:schemeClr val="accent1"/>
          </a:fillRef>
          <a:effectRef idx="2">
            <a:schemeClr val="accent1"/>
          </a:effectRef>
          <a:fontRef idx="minor">
            <a:schemeClr val="lt1"/>
          </a:fontRef>
        </p:style>
        <p:txBody>
          <a:bodyPr lIns="71579" tIns="35790" rIns="71579" bIns="35790" anchor="ctr"/>
          <a:lstStyle/>
          <a:p>
            <a:pPr defTabSz="501055">
              <a:defRPr/>
            </a:pPr>
            <a:endParaRPr lang="en-US" dirty="0"/>
          </a:p>
        </p:txBody>
      </p:sp>
      <p:sp>
        <p:nvSpPr>
          <p:cNvPr id="48" name="Up Arrow 47"/>
          <p:cNvSpPr/>
          <p:nvPr/>
        </p:nvSpPr>
        <p:spPr>
          <a:xfrm flipV="1">
            <a:off x="1561136" y="2894245"/>
            <a:ext cx="362610" cy="364925"/>
          </a:xfrm>
          <a:prstGeom prst="upArrow">
            <a:avLst/>
          </a:prstGeom>
          <a:solidFill>
            <a:schemeClr val="accent4"/>
          </a:solidFill>
          <a:ln>
            <a:solidFill>
              <a:schemeClr val="accent2"/>
            </a:solidFill>
          </a:ln>
        </p:spPr>
        <p:style>
          <a:lnRef idx="1">
            <a:schemeClr val="accent1"/>
          </a:lnRef>
          <a:fillRef idx="3">
            <a:schemeClr val="accent1"/>
          </a:fillRef>
          <a:effectRef idx="2">
            <a:schemeClr val="accent1"/>
          </a:effectRef>
          <a:fontRef idx="minor">
            <a:schemeClr val="lt1"/>
          </a:fontRef>
        </p:style>
        <p:txBody>
          <a:bodyPr lIns="71579" tIns="35790" rIns="71579" bIns="35790" anchor="ctr"/>
          <a:lstStyle/>
          <a:p>
            <a:pPr defTabSz="501055">
              <a:defRPr/>
            </a:pPr>
            <a:endParaRPr lang="en-US" dirty="0"/>
          </a:p>
        </p:txBody>
      </p:sp>
      <p:sp>
        <p:nvSpPr>
          <p:cNvPr id="49" name="Up Arrow 48"/>
          <p:cNvSpPr/>
          <p:nvPr/>
        </p:nvSpPr>
        <p:spPr>
          <a:xfrm rot="16200000" flipV="1">
            <a:off x="3072115" y="3678404"/>
            <a:ext cx="288270" cy="459033"/>
          </a:xfrm>
          <a:prstGeom prst="upArrow">
            <a:avLst/>
          </a:prstGeom>
          <a:solidFill>
            <a:schemeClr val="accent4"/>
          </a:solidFill>
          <a:ln>
            <a:solidFill>
              <a:schemeClr val="accent2"/>
            </a:solidFill>
          </a:ln>
        </p:spPr>
        <p:style>
          <a:lnRef idx="1">
            <a:schemeClr val="accent1"/>
          </a:lnRef>
          <a:fillRef idx="3">
            <a:schemeClr val="accent1"/>
          </a:fillRef>
          <a:effectRef idx="2">
            <a:schemeClr val="accent1"/>
          </a:effectRef>
          <a:fontRef idx="minor">
            <a:schemeClr val="lt1"/>
          </a:fontRef>
        </p:style>
        <p:txBody>
          <a:bodyPr lIns="71579" tIns="35790" rIns="71579" bIns="35790" anchor="ctr"/>
          <a:lstStyle/>
          <a:p>
            <a:pPr defTabSz="501055">
              <a:defRPr/>
            </a:pPr>
            <a:endParaRPr lang="en-US" dirty="0"/>
          </a:p>
        </p:txBody>
      </p:sp>
      <p:sp>
        <p:nvSpPr>
          <p:cNvPr id="50" name="Up Arrow 49"/>
          <p:cNvSpPr/>
          <p:nvPr/>
        </p:nvSpPr>
        <p:spPr>
          <a:xfrm rot="16200000" flipV="1">
            <a:off x="5797065" y="1004203"/>
            <a:ext cx="288269" cy="570396"/>
          </a:xfrm>
          <a:prstGeom prst="upArrow">
            <a:avLst/>
          </a:prstGeom>
          <a:solidFill>
            <a:schemeClr val="accent4"/>
          </a:solidFill>
          <a:ln>
            <a:solidFill>
              <a:schemeClr val="accent2"/>
            </a:solidFill>
          </a:ln>
        </p:spPr>
        <p:style>
          <a:lnRef idx="1">
            <a:schemeClr val="accent1"/>
          </a:lnRef>
          <a:fillRef idx="3">
            <a:schemeClr val="accent1"/>
          </a:fillRef>
          <a:effectRef idx="2">
            <a:schemeClr val="accent1"/>
          </a:effectRef>
          <a:fontRef idx="minor">
            <a:schemeClr val="lt1"/>
          </a:fontRef>
        </p:style>
        <p:txBody>
          <a:bodyPr lIns="71579" tIns="35790" rIns="71579" bIns="35790" anchor="ctr"/>
          <a:lstStyle/>
          <a:p>
            <a:pPr defTabSz="501055">
              <a:defRPr/>
            </a:pPr>
            <a:endParaRPr lang="en-US" dirty="0"/>
          </a:p>
        </p:txBody>
      </p:sp>
      <p:sp>
        <p:nvSpPr>
          <p:cNvPr id="38" name="Rectangle 37"/>
          <p:cNvSpPr/>
          <p:nvPr/>
        </p:nvSpPr>
        <p:spPr>
          <a:xfrm>
            <a:off x="991669" y="296879"/>
            <a:ext cx="7048434" cy="287723"/>
          </a:xfrm>
          <a:prstGeom prst="rect">
            <a:avLst/>
          </a:prstGeom>
        </p:spPr>
        <p:txBody>
          <a:bodyPr wrap="none" lIns="71579" tIns="35790" rIns="71579" bIns="35790">
            <a:spAutoFit/>
          </a:bodyPr>
          <a:lstStyle/>
          <a:p>
            <a:r>
              <a:rPr lang="it-IT" b="1" dirty="0" smtClean="0">
                <a:ea typeface="ヒラギノ角ゴ Pro W3" pitchFamily="-48" charset="-128"/>
              </a:rPr>
              <a:t>Bioengineering measures using Hydraulically Applied Erosion Control Measures </a:t>
            </a:r>
          </a:p>
        </p:txBody>
      </p:sp>
    </p:spTree>
    <p:extLst>
      <p:ext uri="{BB962C8B-B14F-4D97-AF65-F5344CB8AC3E}">
        <p14:creationId xmlns:p14="http://schemas.microsoft.com/office/powerpoint/2010/main" val="3579838201"/>
      </p:ext>
    </p:extLst>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 Box 15"/>
          <p:cNvSpPr txBox="1">
            <a:spLocks noChangeArrowheads="1"/>
          </p:cNvSpPr>
          <p:nvPr/>
        </p:nvSpPr>
        <p:spPr bwMode="auto">
          <a:xfrm>
            <a:off x="5812570" y="1421294"/>
            <a:ext cx="2848827" cy="628737"/>
          </a:xfrm>
          <a:prstGeom prst="rect">
            <a:avLst/>
          </a:prstGeom>
          <a:noFill/>
          <a:ln w="9525">
            <a:noFill/>
            <a:miter lim="800000"/>
            <a:headEnd/>
            <a:tailEnd/>
          </a:ln>
        </p:spPr>
        <p:txBody>
          <a:bodyPr lIns="81636" tIns="40818" rIns="81636" bIns="40818">
            <a:spAutoFit/>
          </a:bodyPr>
          <a:lstStyle/>
          <a:p>
            <a:pPr>
              <a:spcAft>
                <a:spcPts val="893"/>
              </a:spcAft>
            </a:pPr>
            <a:r>
              <a:rPr lang="en-US" dirty="0">
                <a:solidFill>
                  <a:srgbClr val="000000"/>
                </a:solidFill>
                <a:latin typeface="Arial" pitchFamily="34" charset="0"/>
                <a:cs typeface="Arial" pitchFamily="34" charset="0"/>
              </a:rPr>
              <a:t>Surface drainage</a:t>
            </a:r>
          </a:p>
          <a:p>
            <a:pPr>
              <a:spcAft>
                <a:spcPts val="893"/>
              </a:spcAft>
            </a:pPr>
            <a:r>
              <a:rPr lang="en-US" dirty="0">
                <a:solidFill>
                  <a:srgbClr val="000000"/>
                </a:solidFill>
                <a:latin typeface="Arial" pitchFamily="34" charset="0"/>
                <a:cs typeface="Arial" pitchFamily="34" charset="0"/>
              </a:rPr>
              <a:t>Sub surface drainage</a:t>
            </a:r>
            <a:endParaRPr lang="en-US" dirty="0">
              <a:latin typeface="Arial" pitchFamily="34" charset="0"/>
              <a:cs typeface="Arial" pitchFamily="34" charset="0"/>
            </a:endParaRPr>
          </a:p>
        </p:txBody>
      </p:sp>
      <p:sp>
        <p:nvSpPr>
          <p:cNvPr id="19" name="Text Box 16"/>
          <p:cNvSpPr txBox="1">
            <a:spLocks noChangeArrowheads="1"/>
          </p:cNvSpPr>
          <p:nvPr/>
        </p:nvSpPr>
        <p:spPr bwMode="auto">
          <a:xfrm>
            <a:off x="5416299" y="760617"/>
            <a:ext cx="3286376" cy="621042"/>
          </a:xfrm>
          <a:prstGeom prst="rect">
            <a:avLst/>
          </a:prstGeom>
          <a:noFill/>
          <a:ln w="9525">
            <a:noFill/>
            <a:miter lim="800000"/>
            <a:headEnd/>
            <a:tailEnd/>
          </a:ln>
        </p:spPr>
        <p:txBody>
          <a:bodyPr lIns="81636" tIns="40818" rIns="81636" bIns="40818">
            <a:spAutoFit/>
          </a:bodyPr>
          <a:lstStyle/>
          <a:p>
            <a:r>
              <a:rPr lang="en-US" dirty="0">
                <a:solidFill>
                  <a:srgbClr val="000000"/>
                </a:solidFill>
                <a:latin typeface="Arial" pitchFamily="34" charset="0"/>
                <a:cs typeface="Arial" pitchFamily="34" charset="0"/>
              </a:rPr>
              <a:t>Excavation</a:t>
            </a:r>
          </a:p>
          <a:p>
            <a:pPr>
              <a:lnSpc>
                <a:spcPct val="150000"/>
              </a:lnSpc>
            </a:pPr>
            <a:r>
              <a:rPr lang="en-US" dirty="0" smtClean="0">
                <a:solidFill>
                  <a:srgbClr val="000000"/>
                </a:solidFill>
                <a:latin typeface="Arial" pitchFamily="34" charset="0"/>
                <a:cs typeface="Arial" pitchFamily="34" charset="0"/>
              </a:rPr>
              <a:t>Light </a:t>
            </a:r>
            <a:r>
              <a:rPr lang="en-US" dirty="0">
                <a:solidFill>
                  <a:srgbClr val="000000"/>
                </a:solidFill>
                <a:latin typeface="Arial" pitchFamily="34" charset="0"/>
                <a:cs typeface="Arial" pitchFamily="34" charset="0"/>
              </a:rPr>
              <a:t>weight fill materials</a:t>
            </a:r>
            <a:endParaRPr lang="en-US" dirty="0">
              <a:latin typeface="Arial" pitchFamily="34" charset="0"/>
              <a:cs typeface="Arial" pitchFamily="34" charset="0"/>
            </a:endParaRPr>
          </a:p>
        </p:txBody>
      </p:sp>
      <p:sp>
        <p:nvSpPr>
          <p:cNvPr id="34" name="Text Box 19"/>
          <p:cNvSpPr txBox="1">
            <a:spLocks noChangeArrowheads="1"/>
          </p:cNvSpPr>
          <p:nvPr/>
        </p:nvSpPr>
        <p:spPr bwMode="auto">
          <a:xfrm>
            <a:off x="3593710" y="1541719"/>
            <a:ext cx="2173136" cy="297877"/>
          </a:xfrm>
          <a:prstGeom prst="rect">
            <a:avLst/>
          </a:prstGeom>
          <a:noFill/>
          <a:ln w="9525">
            <a:noFill/>
            <a:miter lim="800000"/>
            <a:headEnd/>
            <a:tailEnd/>
          </a:ln>
        </p:spPr>
        <p:txBody>
          <a:bodyPr lIns="81636" tIns="40818" rIns="81636" bIns="40818">
            <a:spAutoFit/>
          </a:bodyPr>
          <a:lstStyle/>
          <a:p>
            <a:pPr>
              <a:spcAft>
                <a:spcPts val="893"/>
              </a:spcAft>
            </a:pPr>
            <a:r>
              <a:rPr lang="en-US" dirty="0">
                <a:solidFill>
                  <a:srgbClr val="000000"/>
                </a:solidFill>
                <a:latin typeface="Arial" pitchFamily="34" charset="0"/>
                <a:cs typeface="Arial" pitchFamily="34" charset="0"/>
              </a:rPr>
              <a:t>Drainage systems </a:t>
            </a:r>
            <a:endParaRPr lang="en-US" dirty="0">
              <a:latin typeface="Arial" pitchFamily="34" charset="0"/>
              <a:cs typeface="Arial" pitchFamily="34" charset="0"/>
            </a:endParaRPr>
          </a:p>
        </p:txBody>
      </p:sp>
      <p:grpSp>
        <p:nvGrpSpPr>
          <p:cNvPr id="2" name="Group 20"/>
          <p:cNvGrpSpPr>
            <a:grpSpLocks/>
          </p:cNvGrpSpPr>
          <p:nvPr/>
        </p:nvGrpSpPr>
        <p:grpSpPr bwMode="auto">
          <a:xfrm>
            <a:off x="381001" y="874855"/>
            <a:ext cx="4935597" cy="794431"/>
            <a:chOff x="-2149" y="4059"/>
            <a:chExt cx="7772" cy="1669"/>
          </a:xfrm>
        </p:grpSpPr>
        <p:sp>
          <p:nvSpPr>
            <p:cNvPr id="36" name="Text Box 21"/>
            <p:cNvSpPr txBox="1">
              <a:spLocks noChangeArrowheads="1"/>
            </p:cNvSpPr>
            <p:nvPr/>
          </p:nvSpPr>
          <p:spPr bwMode="auto">
            <a:xfrm>
              <a:off x="2891" y="4059"/>
              <a:ext cx="2732" cy="647"/>
            </a:xfrm>
            <a:prstGeom prst="rect">
              <a:avLst/>
            </a:prstGeom>
            <a:noFill/>
            <a:ln w="9525">
              <a:noFill/>
              <a:miter lim="800000"/>
              <a:headEnd/>
              <a:tailEnd/>
            </a:ln>
          </p:spPr>
          <p:txBody>
            <a:bodyPr>
              <a:spAutoFit/>
            </a:bodyPr>
            <a:lstStyle/>
            <a:p>
              <a:pPr>
                <a:spcAft>
                  <a:spcPts val="893"/>
                </a:spcAft>
              </a:pPr>
              <a:r>
                <a:rPr lang="en-US" dirty="0">
                  <a:solidFill>
                    <a:srgbClr val="000000"/>
                  </a:solidFill>
                  <a:latin typeface="Arial" pitchFamily="34" charset="0"/>
                  <a:cs typeface="Arial" pitchFamily="34" charset="0"/>
                </a:rPr>
                <a:t>Unloading</a:t>
              </a:r>
              <a:endParaRPr lang="en-US" dirty="0">
                <a:latin typeface="Arial" pitchFamily="34" charset="0"/>
                <a:cs typeface="Arial" pitchFamily="34" charset="0"/>
              </a:endParaRPr>
            </a:p>
          </p:txBody>
        </p:sp>
        <p:grpSp>
          <p:nvGrpSpPr>
            <p:cNvPr id="3" name="Group 22"/>
            <p:cNvGrpSpPr>
              <a:grpSpLocks/>
            </p:cNvGrpSpPr>
            <p:nvPr/>
          </p:nvGrpSpPr>
          <p:grpSpPr bwMode="auto">
            <a:xfrm>
              <a:off x="-2149" y="4395"/>
              <a:ext cx="5044" cy="1333"/>
              <a:chOff x="-2149" y="4395"/>
              <a:chExt cx="5044" cy="1333"/>
            </a:xfrm>
          </p:grpSpPr>
          <p:sp>
            <p:nvSpPr>
              <p:cNvPr id="38" name="Text Box 23"/>
              <p:cNvSpPr txBox="1">
                <a:spLocks noChangeArrowheads="1"/>
              </p:cNvSpPr>
              <p:nvPr/>
            </p:nvSpPr>
            <p:spPr bwMode="auto">
              <a:xfrm>
                <a:off x="-2149" y="4751"/>
                <a:ext cx="5040" cy="690"/>
              </a:xfrm>
              <a:prstGeom prst="rect">
                <a:avLst/>
              </a:prstGeom>
              <a:noFill/>
              <a:ln w="9525">
                <a:noFill/>
                <a:miter lim="800000"/>
                <a:headEnd/>
                <a:tailEnd/>
              </a:ln>
            </p:spPr>
            <p:txBody>
              <a:bodyPr/>
              <a:lstStyle/>
              <a:p>
                <a:pPr>
                  <a:spcAft>
                    <a:spcPts val="893"/>
                  </a:spcAft>
                </a:pPr>
                <a:r>
                  <a:rPr lang="en-US" b="1" dirty="0">
                    <a:solidFill>
                      <a:srgbClr val="C00000"/>
                    </a:solidFill>
                    <a:latin typeface="Arial" pitchFamily="34" charset="0"/>
                    <a:cs typeface="Arial" pitchFamily="34" charset="0"/>
                  </a:rPr>
                  <a:t>Reduce the driving forces</a:t>
                </a:r>
                <a:endParaRPr lang="en-US" dirty="0">
                  <a:latin typeface="Arial" pitchFamily="34" charset="0"/>
                  <a:cs typeface="Arial" pitchFamily="34" charset="0"/>
                </a:endParaRPr>
              </a:p>
            </p:txBody>
          </p:sp>
          <p:grpSp>
            <p:nvGrpSpPr>
              <p:cNvPr id="4" name="Group 24"/>
              <p:cNvGrpSpPr>
                <a:grpSpLocks/>
              </p:cNvGrpSpPr>
              <p:nvPr/>
            </p:nvGrpSpPr>
            <p:grpSpPr bwMode="auto">
              <a:xfrm>
                <a:off x="2430" y="4395"/>
                <a:ext cx="465" cy="1333"/>
                <a:chOff x="9975" y="3285"/>
                <a:chExt cx="870" cy="810"/>
              </a:xfrm>
            </p:grpSpPr>
            <p:grpSp>
              <p:nvGrpSpPr>
                <p:cNvPr id="5" name="Group 25"/>
                <p:cNvGrpSpPr>
                  <a:grpSpLocks/>
                </p:cNvGrpSpPr>
                <p:nvPr/>
              </p:nvGrpSpPr>
              <p:grpSpPr bwMode="auto">
                <a:xfrm rot="5400000" flipH="1">
                  <a:off x="10140" y="3390"/>
                  <a:ext cx="810" cy="600"/>
                  <a:chOff x="10140" y="3000"/>
                  <a:chExt cx="810" cy="990"/>
                </a:xfrm>
              </p:grpSpPr>
              <p:cxnSp>
                <p:nvCxnSpPr>
                  <p:cNvPr id="42" name="AutoShape 26"/>
                  <p:cNvCxnSpPr>
                    <a:cxnSpLocks noChangeShapeType="1"/>
                  </p:cNvCxnSpPr>
                  <p:nvPr/>
                </p:nvCxnSpPr>
                <p:spPr bwMode="auto">
                  <a:xfrm flipV="1">
                    <a:off x="10140" y="3000"/>
                    <a:ext cx="0" cy="990"/>
                  </a:xfrm>
                  <a:prstGeom prst="straightConnector1">
                    <a:avLst/>
                  </a:prstGeom>
                  <a:noFill/>
                  <a:ln w="9525">
                    <a:solidFill>
                      <a:srgbClr val="000000"/>
                    </a:solidFill>
                    <a:round/>
                    <a:headEnd/>
                    <a:tailEnd type="triangle" w="med" len="med"/>
                  </a:ln>
                </p:spPr>
              </p:cxnSp>
              <p:cxnSp>
                <p:nvCxnSpPr>
                  <p:cNvPr id="43" name="AutoShape 27"/>
                  <p:cNvCxnSpPr>
                    <a:cxnSpLocks noChangeShapeType="1"/>
                  </p:cNvCxnSpPr>
                  <p:nvPr/>
                </p:nvCxnSpPr>
                <p:spPr bwMode="auto">
                  <a:xfrm flipV="1">
                    <a:off x="10950" y="3000"/>
                    <a:ext cx="0" cy="990"/>
                  </a:xfrm>
                  <a:prstGeom prst="straightConnector1">
                    <a:avLst/>
                  </a:prstGeom>
                  <a:noFill/>
                  <a:ln w="9525">
                    <a:solidFill>
                      <a:srgbClr val="000000"/>
                    </a:solidFill>
                    <a:round/>
                    <a:headEnd/>
                    <a:tailEnd type="triangle" w="med" len="med"/>
                  </a:ln>
                </p:spPr>
              </p:cxnSp>
              <p:cxnSp>
                <p:nvCxnSpPr>
                  <p:cNvPr id="44" name="AutoShape 28"/>
                  <p:cNvCxnSpPr>
                    <a:cxnSpLocks noChangeShapeType="1"/>
                  </p:cNvCxnSpPr>
                  <p:nvPr/>
                </p:nvCxnSpPr>
                <p:spPr bwMode="auto">
                  <a:xfrm>
                    <a:off x="10140" y="3990"/>
                    <a:ext cx="810" cy="0"/>
                  </a:xfrm>
                  <a:prstGeom prst="straightConnector1">
                    <a:avLst/>
                  </a:prstGeom>
                  <a:noFill/>
                  <a:ln w="9525">
                    <a:solidFill>
                      <a:srgbClr val="000000"/>
                    </a:solidFill>
                    <a:round/>
                    <a:headEnd/>
                    <a:tailEnd/>
                  </a:ln>
                </p:spPr>
              </p:cxnSp>
            </p:grpSp>
            <p:cxnSp>
              <p:nvCxnSpPr>
                <p:cNvPr id="41" name="AutoShape 29"/>
                <p:cNvCxnSpPr>
                  <a:cxnSpLocks noChangeShapeType="1"/>
                </p:cNvCxnSpPr>
                <p:nvPr/>
              </p:nvCxnSpPr>
              <p:spPr bwMode="auto">
                <a:xfrm>
                  <a:off x="9975" y="3660"/>
                  <a:ext cx="270" cy="0"/>
                </a:xfrm>
                <a:prstGeom prst="straightConnector1">
                  <a:avLst/>
                </a:prstGeom>
                <a:noFill/>
                <a:ln w="9525">
                  <a:solidFill>
                    <a:srgbClr val="000000"/>
                  </a:solidFill>
                  <a:round/>
                  <a:headEnd/>
                  <a:tailEnd/>
                </a:ln>
              </p:spPr>
            </p:cxnSp>
          </p:grpSp>
        </p:grpSp>
      </p:grpSp>
      <p:grpSp>
        <p:nvGrpSpPr>
          <p:cNvPr id="6" name="Group 30"/>
          <p:cNvGrpSpPr>
            <a:grpSpLocks/>
          </p:cNvGrpSpPr>
          <p:nvPr/>
        </p:nvGrpSpPr>
        <p:grpSpPr bwMode="auto">
          <a:xfrm>
            <a:off x="5150849" y="877710"/>
            <a:ext cx="295298" cy="339382"/>
            <a:chOff x="9975" y="3285"/>
            <a:chExt cx="870" cy="810"/>
          </a:xfrm>
        </p:grpSpPr>
        <p:grpSp>
          <p:nvGrpSpPr>
            <p:cNvPr id="7" name="Group 31"/>
            <p:cNvGrpSpPr>
              <a:grpSpLocks/>
            </p:cNvGrpSpPr>
            <p:nvPr/>
          </p:nvGrpSpPr>
          <p:grpSpPr bwMode="auto">
            <a:xfrm rot="5400000" flipH="1">
              <a:off x="10140" y="3390"/>
              <a:ext cx="810" cy="600"/>
              <a:chOff x="10140" y="3000"/>
              <a:chExt cx="810" cy="990"/>
            </a:xfrm>
          </p:grpSpPr>
          <p:cxnSp>
            <p:nvCxnSpPr>
              <p:cNvPr id="31" name="AutoShape 32"/>
              <p:cNvCxnSpPr>
                <a:cxnSpLocks noChangeShapeType="1"/>
              </p:cNvCxnSpPr>
              <p:nvPr/>
            </p:nvCxnSpPr>
            <p:spPr bwMode="auto">
              <a:xfrm flipV="1">
                <a:off x="10140" y="3000"/>
                <a:ext cx="0" cy="990"/>
              </a:xfrm>
              <a:prstGeom prst="straightConnector1">
                <a:avLst/>
              </a:prstGeom>
              <a:noFill/>
              <a:ln w="9525">
                <a:solidFill>
                  <a:srgbClr val="000000"/>
                </a:solidFill>
                <a:round/>
                <a:headEnd/>
                <a:tailEnd type="triangle" w="med" len="med"/>
              </a:ln>
            </p:spPr>
          </p:cxnSp>
          <p:cxnSp>
            <p:nvCxnSpPr>
              <p:cNvPr id="32" name="AutoShape 33"/>
              <p:cNvCxnSpPr>
                <a:cxnSpLocks noChangeShapeType="1"/>
              </p:cNvCxnSpPr>
              <p:nvPr/>
            </p:nvCxnSpPr>
            <p:spPr bwMode="auto">
              <a:xfrm flipV="1">
                <a:off x="10950" y="3000"/>
                <a:ext cx="0" cy="990"/>
              </a:xfrm>
              <a:prstGeom prst="straightConnector1">
                <a:avLst/>
              </a:prstGeom>
              <a:noFill/>
              <a:ln w="9525">
                <a:solidFill>
                  <a:srgbClr val="000000"/>
                </a:solidFill>
                <a:round/>
                <a:headEnd/>
                <a:tailEnd type="triangle" w="med" len="med"/>
              </a:ln>
            </p:spPr>
          </p:cxnSp>
          <p:cxnSp>
            <p:nvCxnSpPr>
              <p:cNvPr id="33" name="AutoShape 34"/>
              <p:cNvCxnSpPr>
                <a:cxnSpLocks noChangeShapeType="1"/>
              </p:cNvCxnSpPr>
              <p:nvPr/>
            </p:nvCxnSpPr>
            <p:spPr bwMode="auto">
              <a:xfrm>
                <a:off x="10140" y="3990"/>
                <a:ext cx="810" cy="0"/>
              </a:xfrm>
              <a:prstGeom prst="straightConnector1">
                <a:avLst/>
              </a:prstGeom>
              <a:noFill/>
              <a:ln w="9525">
                <a:solidFill>
                  <a:srgbClr val="000000"/>
                </a:solidFill>
                <a:round/>
                <a:headEnd/>
                <a:tailEnd/>
              </a:ln>
            </p:spPr>
          </p:cxnSp>
        </p:grpSp>
        <p:cxnSp>
          <p:nvCxnSpPr>
            <p:cNvPr id="30" name="AutoShape 35"/>
            <p:cNvCxnSpPr>
              <a:cxnSpLocks noChangeShapeType="1"/>
            </p:cNvCxnSpPr>
            <p:nvPr/>
          </p:nvCxnSpPr>
          <p:spPr bwMode="auto">
            <a:xfrm>
              <a:off x="9975" y="3660"/>
              <a:ext cx="270" cy="0"/>
            </a:xfrm>
            <a:prstGeom prst="straightConnector1">
              <a:avLst/>
            </a:prstGeom>
            <a:noFill/>
            <a:ln w="9525">
              <a:solidFill>
                <a:srgbClr val="000000"/>
              </a:solidFill>
              <a:round/>
              <a:headEnd/>
              <a:tailEnd/>
            </a:ln>
          </p:spPr>
        </p:cxnSp>
      </p:grpSp>
      <p:grpSp>
        <p:nvGrpSpPr>
          <p:cNvPr id="8" name="Group 36"/>
          <p:cNvGrpSpPr>
            <a:grpSpLocks/>
          </p:cNvGrpSpPr>
          <p:nvPr/>
        </p:nvGrpSpPr>
        <p:grpSpPr bwMode="auto">
          <a:xfrm>
            <a:off x="5554104" y="1530771"/>
            <a:ext cx="295298" cy="294164"/>
            <a:chOff x="9975" y="3285"/>
            <a:chExt cx="870" cy="810"/>
          </a:xfrm>
        </p:grpSpPr>
        <p:grpSp>
          <p:nvGrpSpPr>
            <p:cNvPr id="9" name="Group 37"/>
            <p:cNvGrpSpPr>
              <a:grpSpLocks/>
            </p:cNvGrpSpPr>
            <p:nvPr/>
          </p:nvGrpSpPr>
          <p:grpSpPr bwMode="auto">
            <a:xfrm rot="5400000" flipH="1">
              <a:off x="10140" y="3390"/>
              <a:ext cx="810" cy="600"/>
              <a:chOff x="10140" y="3000"/>
              <a:chExt cx="810" cy="990"/>
            </a:xfrm>
          </p:grpSpPr>
          <p:cxnSp>
            <p:nvCxnSpPr>
              <p:cNvPr id="26" name="AutoShape 38"/>
              <p:cNvCxnSpPr>
                <a:cxnSpLocks noChangeShapeType="1"/>
              </p:cNvCxnSpPr>
              <p:nvPr/>
            </p:nvCxnSpPr>
            <p:spPr bwMode="auto">
              <a:xfrm flipV="1">
                <a:off x="10140" y="3000"/>
                <a:ext cx="0" cy="990"/>
              </a:xfrm>
              <a:prstGeom prst="straightConnector1">
                <a:avLst/>
              </a:prstGeom>
              <a:noFill/>
              <a:ln w="9525">
                <a:solidFill>
                  <a:srgbClr val="000000"/>
                </a:solidFill>
                <a:round/>
                <a:headEnd/>
                <a:tailEnd type="triangle" w="med" len="med"/>
              </a:ln>
            </p:spPr>
          </p:cxnSp>
          <p:cxnSp>
            <p:nvCxnSpPr>
              <p:cNvPr id="27" name="AutoShape 39"/>
              <p:cNvCxnSpPr>
                <a:cxnSpLocks noChangeShapeType="1"/>
              </p:cNvCxnSpPr>
              <p:nvPr/>
            </p:nvCxnSpPr>
            <p:spPr bwMode="auto">
              <a:xfrm flipV="1">
                <a:off x="10950" y="3000"/>
                <a:ext cx="0" cy="990"/>
              </a:xfrm>
              <a:prstGeom prst="straightConnector1">
                <a:avLst/>
              </a:prstGeom>
              <a:noFill/>
              <a:ln w="9525">
                <a:solidFill>
                  <a:srgbClr val="000000"/>
                </a:solidFill>
                <a:round/>
                <a:headEnd/>
                <a:tailEnd type="triangle" w="med" len="med"/>
              </a:ln>
            </p:spPr>
          </p:cxnSp>
          <p:cxnSp>
            <p:nvCxnSpPr>
              <p:cNvPr id="28" name="AutoShape 40"/>
              <p:cNvCxnSpPr>
                <a:cxnSpLocks noChangeShapeType="1"/>
              </p:cNvCxnSpPr>
              <p:nvPr/>
            </p:nvCxnSpPr>
            <p:spPr bwMode="auto">
              <a:xfrm>
                <a:off x="10140" y="3990"/>
                <a:ext cx="810" cy="0"/>
              </a:xfrm>
              <a:prstGeom prst="straightConnector1">
                <a:avLst/>
              </a:prstGeom>
              <a:noFill/>
              <a:ln w="9525">
                <a:solidFill>
                  <a:srgbClr val="000000"/>
                </a:solidFill>
                <a:round/>
                <a:headEnd/>
                <a:tailEnd/>
              </a:ln>
            </p:spPr>
          </p:cxnSp>
        </p:grpSp>
        <p:cxnSp>
          <p:nvCxnSpPr>
            <p:cNvPr id="25" name="AutoShape 41"/>
            <p:cNvCxnSpPr>
              <a:cxnSpLocks noChangeShapeType="1"/>
            </p:cNvCxnSpPr>
            <p:nvPr/>
          </p:nvCxnSpPr>
          <p:spPr bwMode="auto">
            <a:xfrm>
              <a:off x="9975" y="3660"/>
              <a:ext cx="270" cy="0"/>
            </a:xfrm>
            <a:prstGeom prst="straightConnector1">
              <a:avLst/>
            </a:prstGeom>
            <a:noFill/>
            <a:ln w="9525">
              <a:solidFill>
                <a:srgbClr val="000000"/>
              </a:solidFill>
              <a:round/>
              <a:headEnd/>
              <a:tailEnd/>
            </a:ln>
          </p:spPr>
        </p:cxnSp>
      </p:grpSp>
      <p:grpSp>
        <p:nvGrpSpPr>
          <p:cNvPr id="10" name="Group 48"/>
          <p:cNvGrpSpPr/>
          <p:nvPr/>
        </p:nvGrpSpPr>
        <p:grpSpPr>
          <a:xfrm>
            <a:off x="304800" y="2286001"/>
            <a:ext cx="4038600" cy="2320278"/>
            <a:chOff x="914400" y="2743200"/>
            <a:chExt cx="3048001" cy="2209789"/>
          </a:xfrm>
        </p:grpSpPr>
        <p:pic>
          <p:nvPicPr>
            <p:cNvPr id="45" name="Picture 44"/>
            <p:cNvPicPr/>
            <p:nvPr/>
          </p:nvPicPr>
          <p:blipFill>
            <a:blip r:embed="rId3"/>
            <a:srcRect l="4482" t="43608" r="5614" b="18038"/>
            <a:stretch>
              <a:fillRect/>
            </a:stretch>
          </p:blipFill>
          <p:spPr bwMode="auto">
            <a:xfrm>
              <a:off x="914400" y="2743200"/>
              <a:ext cx="3048000" cy="1950720"/>
            </a:xfrm>
            <a:prstGeom prst="rect">
              <a:avLst/>
            </a:prstGeom>
            <a:noFill/>
            <a:ln w="9525">
              <a:solidFill>
                <a:schemeClr val="tx1"/>
              </a:solidFill>
              <a:miter lim="800000"/>
              <a:headEnd/>
              <a:tailEnd/>
            </a:ln>
          </p:spPr>
        </p:pic>
        <p:sp>
          <p:nvSpPr>
            <p:cNvPr id="47" name="Rectangle 46"/>
            <p:cNvSpPr/>
            <p:nvPr/>
          </p:nvSpPr>
          <p:spPr>
            <a:xfrm>
              <a:off x="914400" y="4659868"/>
              <a:ext cx="3048001" cy="293121"/>
            </a:xfrm>
            <a:prstGeom prst="rect">
              <a:avLst/>
            </a:prstGeom>
            <a:solidFill>
              <a:srgbClr val="163E3C"/>
            </a:solidFill>
          </p:spPr>
          <p:txBody>
            <a:bodyPr wrap="square">
              <a:spAutoFit/>
            </a:bodyPr>
            <a:lstStyle/>
            <a:p>
              <a:pPr algn="ctr"/>
              <a:r>
                <a:rPr lang="en-US" b="1" dirty="0" smtClean="0">
                  <a:solidFill>
                    <a:schemeClr val="bg1"/>
                  </a:solidFill>
                  <a:latin typeface="Arial" pitchFamily="34" charset="0"/>
                  <a:cs typeface="Arial" pitchFamily="34" charset="0"/>
                </a:rPr>
                <a:t>Light weight fill materials</a:t>
              </a:r>
              <a:endParaRPr lang="en-US" b="1" dirty="0">
                <a:solidFill>
                  <a:schemeClr val="bg1"/>
                </a:solidFill>
                <a:latin typeface="Arial" pitchFamily="34" charset="0"/>
                <a:cs typeface="Arial" pitchFamily="34" charset="0"/>
              </a:endParaRPr>
            </a:p>
          </p:txBody>
        </p:sp>
      </p:grpSp>
      <p:grpSp>
        <p:nvGrpSpPr>
          <p:cNvPr id="11" name="Group 59"/>
          <p:cNvGrpSpPr/>
          <p:nvPr/>
        </p:nvGrpSpPr>
        <p:grpSpPr>
          <a:xfrm>
            <a:off x="4572000" y="2310273"/>
            <a:ext cx="3962400" cy="2308027"/>
            <a:chOff x="3962400" y="2743200"/>
            <a:chExt cx="2926080" cy="2268442"/>
          </a:xfrm>
        </p:grpSpPr>
        <p:pic>
          <p:nvPicPr>
            <p:cNvPr id="51" name="Picture 50" descr="D:\REPORT PPT LITERATURE\Slope stabilization guide lines\benching.jpg"/>
            <p:cNvPicPr/>
            <p:nvPr/>
          </p:nvPicPr>
          <p:blipFill>
            <a:blip r:embed="rId4"/>
            <a:srcRect/>
            <a:stretch>
              <a:fillRect/>
            </a:stretch>
          </p:blipFill>
          <p:spPr bwMode="auto">
            <a:xfrm>
              <a:off x="3962400" y="2743200"/>
              <a:ext cx="2895600" cy="1950720"/>
            </a:xfrm>
            <a:prstGeom prst="rect">
              <a:avLst/>
            </a:prstGeom>
            <a:noFill/>
            <a:ln w="9525">
              <a:solidFill>
                <a:schemeClr val="tx1"/>
              </a:solidFill>
              <a:miter lim="800000"/>
              <a:headEnd/>
              <a:tailEnd/>
            </a:ln>
          </p:spPr>
        </p:pic>
        <p:sp>
          <p:nvSpPr>
            <p:cNvPr id="59" name="Rectangle 58"/>
            <p:cNvSpPr/>
            <p:nvPr/>
          </p:nvSpPr>
          <p:spPr>
            <a:xfrm>
              <a:off x="3962400" y="4709144"/>
              <a:ext cx="2926080" cy="302498"/>
            </a:xfrm>
            <a:prstGeom prst="rect">
              <a:avLst/>
            </a:prstGeom>
            <a:solidFill>
              <a:srgbClr val="163E3C"/>
            </a:solidFill>
          </p:spPr>
          <p:txBody>
            <a:bodyPr wrap="square">
              <a:spAutoFit/>
            </a:bodyPr>
            <a:lstStyle/>
            <a:p>
              <a:pPr algn="ctr"/>
              <a:r>
                <a:rPr lang="en-US" b="1" dirty="0" smtClean="0">
                  <a:solidFill>
                    <a:schemeClr val="bg1"/>
                  </a:solidFill>
                  <a:latin typeface="Arial" pitchFamily="34" charset="0"/>
                  <a:cs typeface="Arial" pitchFamily="34" charset="0"/>
                </a:rPr>
                <a:t>Benching of slope</a:t>
              </a:r>
              <a:endParaRPr lang="en-US" b="1" dirty="0">
                <a:solidFill>
                  <a:schemeClr val="bg1"/>
                </a:solidFill>
                <a:latin typeface="Arial" pitchFamily="34" charset="0"/>
                <a:cs typeface="Arial" pitchFamily="34" charset="0"/>
              </a:endParaRPr>
            </a:p>
          </p:txBody>
        </p:sp>
      </p:gr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fade">
                                      <p:cBhvr>
                                        <p:cTn id="10" dur="500"/>
                                        <p:tgtEl>
                                          <p:spTgt spid="19"/>
                                        </p:tgtEl>
                                      </p:cBhvr>
                                    </p:animEffect>
                                  </p:childTnLst>
                                </p:cTn>
                              </p:par>
                              <p:par>
                                <p:cTn id="11" presetID="10"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par>
                                <p:cTn id="14" presetID="10" presetClass="entr" presetSubtype="0"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500"/>
                                        <p:tgtEl>
                                          <p:spTgt spid="11"/>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500"/>
                                        <p:tgtEl>
                                          <p:spTgt spid="18"/>
                                        </p:tgtEl>
                                      </p:cBhvr>
                                    </p:animEffect>
                                  </p:childTnLst>
                                </p:cTn>
                              </p:par>
                              <p:par>
                                <p:cTn id="20" presetID="10" presetClass="entr" presetSubtype="0" fill="hold"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003033" y="324598"/>
            <a:ext cx="7684254" cy="318500"/>
          </a:xfrm>
          <a:prstGeom prst="rect">
            <a:avLst/>
          </a:prstGeom>
          <a:noFill/>
        </p:spPr>
        <p:txBody>
          <a:bodyPr wrap="square" lIns="71579" tIns="35790" rIns="71579" bIns="35790" rtlCol="0">
            <a:spAutoFit/>
          </a:bodyPr>
          <a:lstStyle/>
          <a:p>
            <a:r>
              <a:rPr lang="en-US" sz="1600" b="1" dirty="0" smtClean="0">
                <a:solidFill>
                  <a:srgbClr val="C00000"/>
                </a:solidFill>
              </a:rPr>
              <a:t>DIFFERENT DRAINAGE MEASURES</a:t>
            </a:r>
            <a:endParaRPr lang="en-US" sz="1600" b="1" dirty="0">
              <a:solidFill>
                <a:srgbClr val="C00000"/>
              </a:solidFill>
            </a:endParaRPr>
          </a:p>
        </p:txBody>
      </p:sp>
      <p:sp>
        <p:nvSpPr>
          <p:cNvPr id="4" name="TextBox 3"/>
          <p:cNvSpPr txBox="1"/>
          <p:nvPr/>
        </p:nvSpPr>
        <p:spPr>
          <a:xfrm>
            <a:off x="484111" y="696211"/>
            <a:ext cx="8659890" cy="1872772"/>
          </a:xfrm>
          <a:prstGeom prst="rect">
            <a:avLst/>
          </a:prstGeom>
          <a:noFill/>
        </p:spPr>
        <p:txBody>
          <a:bodyPr wrap="square" lIns="71579" tIns="35790" rIns="71579" bIns="35790" rtlCol="0">
            <a:spAutoFit/>
          </a:bodyPr>
          <a:lstStyle/>
          <a:p>
            <a:r>
              <a:rPr lang="en-US" sz="1900" b="1" dirty="0" smtClean="0"/>
              <a:t>Surface drainage measures</a:t>
            </a:r>
          </a:p>
          <a:p>
            <a:pPr marL="272151" indent="-272151">
              <a:lnSpc>
                <a:spcPct val="150000"/>
              </a:lnSpc>
              <a:buFont typeface="Arial" pitchFamily="34" charset="0"/>
              <a:buChar char="•"/>
            </a:pPr>
            <a:r>
              <a:rPr lang="en-US" b="1" dirty="0" smtClean="0"/>
              <a:t>Catch water or interceptor drains-</a:t>
            </a:r>
            <a:r>
              <a:rPr lang="en-US" dirty="0" smtClean="0"/>
              <a:t>drains provided on hill slopes to intercept water flowing from upper reaches (more or less parallel to the road)</a:t>
            </a:r>
          </a:p>
          <a:p>
            <a:pPr marL="272151" indent="-272151">
              <a:lnSpc>
                <a:spcPct val="150000"/>
              </a:lnSpc>
              <a:buFont typeface="Arial" pitchFamily="34" charset="0"/>
              <a:buChar char="•"/>
            </a:pPr>
            <a:r>
              <a:rPr lang="en-US" b="1" dirty="0" smtClean="0"/>
              <a:t>Chute/cascade - </a:t>
            </a:r>
            <a:r>
              <a:rPr lang="en-US" dirty="0" smtClean="0"/>
              <a:t>The water entrapped in the catch water drains is so brought down</a:t>
            </a:r>
          </a:p>
          <a:p>
            <a:pPr marL="272151" indent="-272151">
              <a:lnSpc>
                <a:spcPct val="150000"/>
              </a:lnSpc>
              <a:buFont typeface="Arial" pitchFamily="34" charset="0"/>
              <a:buChar char="•"/>
            </a:pPr>
            <a:r>
              <a:rPr lang="en-US" b="1" dirty="0" smtClean="0"/>
              <a:t>Road Side drains</a:t>
            </a:r>
          </a:p>
          <a:p>
            <a:endParaRPr lang="en-US" dirty="0" smtClean="0"/>
          </a:p>
        </p:txBody>
      </p:sp>
      <p:pic>
        <p:nvPicPr>
          <p:cNvPr id="5" name="Picture 4" descr="D:\Desktop\landslides\drainage.PNG"/>
          <p:cNvPicPr>
            <a:picLocks noChangeAspect="1" noChangeArrowheads="1"/>
          </p:cNvPicPr>
          <p:nvPr/>
        </p:nvPicPr>
        <p:blipFill>
          <a:blip r:embed="rId2" cstate="print"/>
          <a:srcRect t="36201" b="29070"/>
          <a:stretch>
            <a:fillRect/>
          </a:stretch>
        </p:blipFill>
        <p:spPr bwMode="auto">
          <a:xfrm>
            <a:off x="0" y="2088637"/>
            <a:ext cx="9144000" cy="1706888"/>
          </a:xfrm>
          <a:prstGeom prst="rect">
            <a:avLst/>
          </a:prstGeom>
          <a:noFill/>
        </p:spPr>
      </p:pic>
      <p:pic>
        <p:nvPicPr>
          <p:cNvPr id="6" name="Picture 5" descr="D:\Desktop\landslides\drainage.PNG"/>
          <p:cNvPicPr>
            <a:picLocks noChangeAspect="1" noChangeArrowheads="1"/>
          </p:cNvPicPr>
          <p:nvPr/>
        </p:nvPicPr>
        <p:blipFill>
          <a:blip r:embed="rId2" cstate="print"/>
          <a:srcRect l="34006" t="5371" r="16513" b="63887"/>
          <a:stretch>
            <a:fillRect/>
          </a:stretch>
        </p:blipFill>
        <p:spPr bwMode="auto">
          <a:xfrm>
            <a:off x="2029544" y="3700971"/>
            <a:ext cx="4319761" cy="1442529"/>
          </a:xfrm>
          <a:prstGeom prst="rect">
            <a:avLst/>
          </a:prstGeom>
          <a:noFill/>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003033" y="324598"/>
            <a:ext cx="7684254" cy="318500"/>
          </a:xfrm>
          <a:prstGeom prst="rect">
            <a:avLst/>
          </a:prstGeom>
          <a:noFill/>
        </p:spPr>
        <p:txBody>
          <a:bodyPr wrap="square" lIns="71579" tIns="35790" rIns="71579" bIns="35790" rtlCol="0">
            <a:spAutoFit/>
          </a:bodyPr>
          <a:lstStyle/>
          <a:p>
            <a:r>
              <a:rPr lang="en-US" sz="1600" b="1" dirty="0" smtClean="0">
                <a:solidFill>
                  <a:srgbClr val="C00000"/>
                </a:solidFill>
              </a:rPr>
              <a:t>DIFFERENT DRAINAGE MEASURES</a:t>
            </a:r>
            <a:endParaRPr lang="en-US" sz="1600" b="1" dirty="0">
              <a:solidFill>
                <a:srgbClr val="C00000"/>
              </a:solidFill>
            </a:endParaRPr>
          </a:p>
        </p:txBody>
      </p:sp>
      <p:sp>
        <p:nvSpPr>
          <p:cNvPr id="4" name="TextBox 3"/>
          <p:cNvSpPr txBox="1"/>
          <p:nvPr/>
        </p:nvSpPr>
        <p:spPr>
          <a:xfrm>
            <a:off x="502732" y="577713"/>
            <a:ext cx="8378848" cy="2773018"/>
          </a:xfrm>
          <a:prstGeom prst="rect">
            <a:avLst/>
          </a:prstGeom>
          <a:noFill/>
        </p:spPr>
        <p:txBody>
          <a:bodyPr wrap="square" lIns="71579" tIns="35790" rIns="71579" bIns="35790" rtlCol="0">
            <a:spAutoFit/>
          </a:bodyPr>
          <a:lstStyle/>
          <a:p>
            <a:pPr>
              <a:lnSpc>
                <a:spcPct val="150000"/>
              </a:lnSpc>
            </a:pPr>
            <a:r>
              <a:rPr lang="en-US" sz="1900" b="1" dirty="0" smtClean="0"/>
              <a:t>Subsurface Drainage measures</a:t>
            </a:r>
          </a:p>
          <a:p>
            <a:pPr>
              <a:lnSpc>
                <a:spcPct val="150000"/>
              </a:lnSpc>
            </a:pPr>
            <a:r>
              <a:rPr lang="en-US" dirty="0" smtClean="0"/>
              <a:t>Aims at improving slope stability by controlling pore water pressures within the slope</a:t>
            </a:r>
          </a:p>
          <a:p>
            <a:pPr marL="357896" indent="-357896">
              <a:lnSpc>
                <a:spcPct val="150000"/>
              </a:lnSpc>
              <a:buFont typeface="Arial" pitchFamily="34" charset="0"/>
              <a:buChar char="•"/>
            </a:pPr>
            <a:r>
              <a:rPr lang="en-US" dirty="0" smtClean="0"/>
              <a:t>Horizontal drains</a:t>
            </a:r>
          </a:p>
          <a:p>
            <a:pPr marL="357896" indent="-357896">
              <a:lnSpc>
                <a:spcPct val="150000"/>
              </a:lnSpc>
              <a:buFont typeface="Arial" pitchFamily="34" charset="0"/>
              <a:buChar char="•"/>
            </a:pPr>
            <a:r>
              <a:rPr lang="en-US" dirty="0" smtClean="0"/>
              <a:t>Cut-off drains</a:t>
            </a:r>
          </a:p>
          <a:p>
            <a:pPr marL="357896" indent="-357896">
              <a:lnSpc>
                <a:spcPct val="150000"/>
              </a:lnSpc>
              <a:buFont typeface="Arial" pitchFamily="34" charset="0"/>
              <a:buChar char="•"/>
            </a:pPr>
            <a:r>
              <a:rPr lang="en-US" dirty="0" smtClean="0"/>
              <a:t>Drainage trenches</a:t>
            </a:r>
          </a:p>
          <a:p>
            <a:pPr marL="357896" indent="-357896">
              <a:lnSpc>
                <a:spcPct val="150000"/>
              </a:lnSpc>
              <a:buFont typeface="Arial" pitchFamily="34" charset="0"/>
              <a:buChar char="•"/>
            </a:pPr>
            <a:r>
              <a:rPr lang="en-US" dirty="0" smtClean="0"/>
              <a:t>Drain blankets </a:t>
            </a:r>
          </a:p>
          <a:p>
            <a:pPr marL="357896" indent="-357896">
              <a:lnSpc>
                <a:spcPct val="150000"/>
              </a:lnSpc>
              <a:buFont typeface="Arial" pitchFamily="34" charset="0"/>
              <a:buChar char="•"/>
            </a:pPr>
            <a:r>
              <a:rPr lang="en-US" dirty="0" smtClean="0"/>
              <a:t>Relief wells</a:t>
            </a:r>
          </a:p>
          <a:p>
            <a:pPr marL="357896" indent="-357896">
              <a:lnSpc>
                <a:spcPct val="150000"/>
              </a:lnSpc>
              <a:buFont typeface="Arial" pitchFamily="34" charset="0"/>
              <a:buChar char="•"/>
            </a:pPr>
            <a:r>
              <a:rPr lang="en-US" dirty="0" smtClean="0"/>
              <a:t>Internal drains of retaining soil structures</a:t>
            </a:r>
            <a:endParaRPr lang="en-US" dirty="0"/>
          </a:p>
        </p:txBody>
      </p:sp>
      <p:pic>
        <p:nvPicPr>
          <p:cNvPr id="5" name="Picture 4" descr="D:\Desktop\landslides\drainage.PNG"/>
          <p:cNvPicPr>
            <a:picLocks noChangeAspect="1" noChangeArrowheads="1"/>
          </p:cNvPicPr>
          <p:nvPr/>
        </p:nvPicPr>
        <p:blipFill>
          <a:blip r:embed="rId2" cstate="print"/>
          <a:srcRect t="5371" r="66198" b="64189"/>
          <a:stretch>
            <a:fillRect/>
          </a:stretch>
        </p:blipFill>
        <p:spPr bwMode="auto">
          <a:xfrm>
            <a:off x="5301073" y="1303548"/>
            <a:ext cx="3580506" cy="1733118"/>
          </a:xfrm>
          <a:prstGeom prst="rect">
            <a:avLst/>
          </a:prstGeom>
          <a:noFill/>
        </p:spPr>
      </p:pic>
      <p:pic>
        <p:nvPicPr>
          <p:cNvPr id="237570" name="Picture 2" descr="D:\Maccaferri\Write up, ppt, literature\2017 IEI UKSC\Compiled-20170429T142939Z-001\site photos\installation of chimney drain- helang.jpg"/>
          <p:cNvPicPr>
            <a:picLocks noChangeAspect="1" noChangeArrowheads="1"/>
          </p:cNvPicPr>
          <p:nvPr/>
        </p:nvPicPr>
        <p:blipFill>
          <a:blip r:embed="rId3" cstate="print"/>
          <a:srcRect/>
          <a:stretch>
            <a:fillRect/>
          </a:stretch>
        </p:blipFill>
        <p:spPr bwMode="auto">
          <a:xfrm>
            <a:off x="370085" y="2987288"/>
            <a:ext cx="3357551" cy="2003610"/>
          </a:xfrm>
          <a:prstGeom prst="rect">
            <a:avLst/>
          </a:prstGeom>
          <a:noFill/>
        </p:spPr>
      </p:pic>
      <p:sp>
        <p:nvSpPr>
          <p:cNvPr id="6" name="TextBox 5"/>
          <p:cNvSpPr txBox="1"/>
          <p:nvPr/>
        </p:nvSpPr>
        <p:spPr>
          <a:xfrm>
            <a:off x="3851109" y="3439408"/>
            <a:ext cx="2124749" cy="810943"/>
          </a:xfrm>
          <a:prstGeom prst="rect">
            <a:avLst/>
          </a:prstGeom>
          <a:noFill/>
        </p:spPr>
        <p:txBody>
          <a:bodyPr wrap="square" lIns="71579" tIns="35790" rIns="71579" bIns="35790" rtlCol="0">
            <a:spAutoFit/>
          </a:bodyPr>
          <a:lstStyle/>
          <a:p>
            <a:r>
              <a:rPr lang="en-US" sz="1600" b="1" dirty="0" smtClean="0">
                <a:solidFill>
                  <a:srgbClr val="002060"/>
                </a:solidFill>
              </a:rPr>
              <a:t>Chimney drain/Drainage geocomposite</a:t>
            </a:r>
            <a:endParaRPr lang="en-US" sz="1600" b="1" dirty="0">
              <a:solidFill>
                <a:srgbClr val="002060"/>
              </a:solidFill>
            </a:endParaRPr>
          </a:p>
        </p:txBody>
      </p:sp>
      <p:pic>
        <p:nvPicPr>
          <p:cNvPr id="7" name="Picture 2"/>
          <p:cNvPicPr>
            <a:picLocks noChangeAspect="1" noChangeArrowheads="1"/>
          </p:cNvPicPr>
          <p:nvPr/>
        </p:nvPicPr>
        <p:blipFill>
          <a:blip r:embed="rId4"/>
          <a:srcRect l="16676" t="10137" r="52746" b="45391"/>
          <a:stretch>
            <a:fillRect/>
          </a:stretch>
        </p:blipFill>
        <p:spPr bwMode="auto">
          <a:xfrm>
            <a:off x="5606978" y="3181158"/>
            <a:ext cx="2869693" cy="1962342"/>
          </a:xfrm>
          <a:prstGeom prst="rect">
            <a:avLst/>
          </a:prstGeom>
          <a:noFill/>
          <a:ln w="9525">
            <a:noFill/>
            <a:miter lim="800000"/>
            <a:headEnd/>
            <a:tailEnd/>
          </a:ln>
          <a:effectLst/>
        </p:spPr>
      </p:pic>
      <p:sp>
        <p:nvSpPr>
          <p:cNvPr id="8" name="Oval 7"/>
          <p:cNvSpPr/>
          <p:nvPr/>
        </p:nvSpPr>
        <p:spPr>
          <a:xfrm rot="1805902">
            <a:off x="7140139" y="3367478"/>
            <a:ext cx="494065" cy="1568099"/>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71579" tIns="35790" rIns="71579" bIns="35790" rtlCol="0" anchor="ctr"/>
          <a:lstStyle/>
          <a:p>
            <a:pPr algn="ctr"/>
            <a:endParaRPr lang="en-US"/>
          </a:p>
        </p:txBody>
      </p:sp>
      <p:cxnSp>
        <p:nvCxnSpPr>
          <p:cNvPr id="10" name="Straight Arrow Connector 9"/>
          <p:cNvCxnSpPr/>
          <p:nvPr/>
        </p:nvCxnSpPr>
        <p:spPr>
          <a:xfrm rot="10800000" flipV="1">
            <a:off x="2729713" y="4120245"/>
            <a:ext cx="1888666" cy="680839"/>
          </a:xfrm>
          <a:prstGeom prst="straightConnector1">
            <a:avLst/>
          </a:prstGeom>
          <a:ln w="38100">
            <a:solidFill>
              <a:srgbClr val="00B0F0"/>
            </a:solidFill>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a:stCxn id="6" idx="2"/>
          </p:cNvCxnSpPr>
          <p:nvPr/>
        </p:nvCxnSpPr>
        <p:spPr>
          <a:xfrm rot="16200000" flipH="1">
            <a:off x="5934248" y="3229586"/>
            <a:ext cx="245528" cy="2287057"/>
          </a:xfrm>
          <a:prstGeom prst="straightConnector1">
            <a:avLst/>
          </a:prstGeom>
          <a:ln w="38100">
            <a:solidFill>
              <a:srgbClr val="00B0F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F978DE44-342D-4E2C-ADD3-36DB2C90AEA2}" type="slidenum">
              <a:rPr lang="it-IT" smtClean="0">
                <a:solidFill>
                  <a:prstClr val="black">
                    <a:tint val="75000"/>
                  </a:prstClr>
                </a:solidFill>
              </a:rPr>
              <a:pPr/>
              <a:t>2</a:t>
            </a:fld>
            <a:endParaRPr lang="it-IT">
              <a:solidFill>
                <a:prstClr val="black">
                  <a:tint val="75000"/>
                </a:prstClr>
              </a:solidFill>
            </a:endParaRPr>
          </a:p>
        </p:txBody>
      </p:sp>
      <p:sp>
        <p:nvSpPr>
          <p:cNvPr id="6" name="Title 3"/>
          <p:cNvSpPr txBox="1">
            <a:spLocks/>
          </p:cNvSpPr>
          <p:nvPr/>
        </p:nvSpPr>
        <p:spPr>
          <a:xfrm>
            <a:off x="533400" y="310331"/>
            <a:ext cx="5885349" cy="315727"/>
          </a:xfrm>
          <a:prstGeom prst="rect">
            <a:avLst/>
          </a:prstGeom>
        </p:spPr>
        <p:txBody>
          <a:bodyPr vert="horz" lIns="94527" tIns="40019" rIns="94527" bIns="40019" rtlCol="0" anchor="b" anchorCtr="0">
            <a:normAutofit fontScale="92500" lnSpcReduction="20000"/>
          </a:bodyPr>
          <a:lstStyle>
            <a:lvl1pPr marL="450875" indent="-450875" algn="l" defTabSz="801555" rtl="0" eaLnBrk="1" latinLnBrk="0" hangingPunct="1">
              <a:lnSpc>
                <a:spcPct val="90000"/>
              </a:lnSpc>
              <a:spcBef>
                <a:spcPct val="0"/>
              </a:spcBef>
              <a:buClr>
                <a:schemeClr val="bg1"/>
              </a:buClr>
              <a:buFont typeface="+mj-lt"/>
              <a:buAutoNum type="arabicPeriod"/>
              <a:defRPr lang="it-IT" sz="1600" kern="1200" dirty="0">
                <a:solidFill>
                  <a:schemeClr val="bg2">
                    <a:lumMod val="50000"/>
                  </a:schemeClr>
                </a:solidFill>
                <a:latin typeface="Arial"/>
                <a:ea typeface="+mj-ea"/>
                <a:cs typeface="+mj-cs"/>
              </a:defRPr>
            </a:lvl1pPr>
          </a:lstStyle>
          <a:p>
            <a:pPr marL="0" indent="0">
              <a:buClr>
                <a:prstClr val="white"/>
              </a:buClr>
              <a:buNone/>
            </a:pPr>
            <a:r>
              <a:rPr lang="en-US" sz="1800" dirty="0">
                <a:solidFill>
                  <a:srgbClr val="F2F2F2">
                    <a:lumMod val="50000"/>
                  </a:srgbClr>
                </a:solidFill>
              </a:rPr>
              <a:t>      </a:t>
            </a:r>
            <a:r>
              <a:rPr lang="en-US" sz="2200" b="1" dirty="0">
                <a:solidFill>
                  <a:prstClr val="black">
                    <a:lumMod val="50000"/>
                    <a:lumOff val="50000"/>
                  </a:prstClr>
                </a:solidFill>
              </a:rPr>
              <a:t>Flow Of Presentation</a:t>
            </a:r>
          </a:p>
        </p:txBody>
      </p:sp>
      <p:graphicFrame>
        <p:nvGraphicFramePr>
          <p:cNvPr id="9" name="Diagram 8"/>
          <p:cNvGraphicFramePr/>
          <p:nvPr>
            <p:extLst>
              <p:ext uri="{D42A27DB-BD31-4B8C-83A1-F6EECF244321}">
                <p14:modId xmlns:p14="http://schemas.microsoft.com/office/powerpoint/2010/main" val="1617553636"/>
              </p:ext>
            </p:extLst>
          </p:nvPr>
        </p:nvGraphicFramePr>
        <p:xfrm>
          <a:off x="533400" y="742957"/>
          <a:ext cx="8077200" cy="41719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ustDataLst>
      <p:tags r:id="rId1"/>
    </p:custDataLst>
    <p:extLst>
      <p:ext uri="{BB962C8B-B14F-4D97-AF65-F5344CB8AC3E}">
        <p14:creationId xmlns:p14="http://schemas.microsoft.com/office/powerpoint/2010/main" val="1850914521"/>
      </p:ext>
    </p:extLst>
  </p:cSld>
  <p:clrMapOvr>
    <a:masterClrMapping/>
  </p:clrMapOvr>
  <p:transition advTm="18767"/>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9" grpId="0">
        <p:bldAsOne/>
      </p:bldGraphic>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numero diapositiva 3"/>
          <p:cNvSpPr>
            <a:spLocks noGrp="1"/>
          </p:cNvSpPr>
          <p:nvPr>
            <p:ph type="sldNum" sz="quarter" idx="12"/>
          </p:nvPr>
        </p:nvSpPr>
        <p:spPr/>
        <p:txBody>
          <a:bodyPr/>
          <a:lstStyle/>
          <a:p>
            <a:fld id="{F978DE44-342D-4E2C-ADD3-36DB2C90AEA2}" type="slidenum">
              <a:rPr lang="it-IT" smtClean="0"/>
              <a:pPr/>
              <a:t>20</a:t>
            </a:fld>
            <a:endParaRPr lang="it-IT"/>
          </a:p>
        </p:txBody>
      </p:sp>
      <p:sp>
        <p:nvSpPr>
          <p:cNvPr id="5" name="TextBox 4"/>
          <p:cNvSpPr txBox="1"/>
          <p:nvPr/>
        </p:nvSpPr>
        <p:spPr>
          <a:xfrm>
            <a:off x="506325" y="673377"/>
            <a:ext cx="7318361" cy="4011819"/>
          </a:xfrm>
          <a:prstGeom prst="rect">
            <a:avLst/>
          </a:prstGeom>
          <a:noFill/>
        </p:spPr>
        <p:txBody>
          <a:bodyPr wrap="square" lIns="71579" tIns="35790" rIns="71579" bIns="35790" rtlCol="0">
            <a:spAutoFit/>
          </a:bodyPr>
          <a:lstStyle/>
          <a:p>
            <a:pPr>
              <a:lnSpc>
                <a:spcPct val="200000"/>
              </a:lnSpc>
            </a:pPr>
            <a:r>
              <a:rPr lang="en-US" sz="1600" dirty="0" smtClean="0"/>
              <a:t>In June 2013, a cloud burst hit the state Uttarakhand and damaged its beauty, resulting in</a:t>
            </a:r>
          </a:p>
          <a:p>
            <a:pPr marL="268422" indent="-268422">
              <a:lnSpc>
                <a:spcPct val="200000"/>
              </a:lnSpc>
              <a:buFont typeface="+mj-lt"/>
              <a:buAutoNum type="arabicPeriod"/>
            </a:pPr>
            <a:r>
              <a:rPr lang="en-US" sz="1600" dirty="0" smtClean="0"/>
              <a:t>2300 landslides</a:t>
            </a:r>
          </a:p>
          <a:p>
            <a:pPr marL="268422" indent="-268422">
              <a:lnSpc>
                <a:spcPct val="200000"/>
              </a:lnSpc>
              <a:buFont typeface="+mj-lt"/>
              <a:buAutoNum type="arabicPeriod"/>
            </a:pPr>
            <a:r>
              <a:rPr lang="en-US" sz="1600" dirty="0"/>
              <a:t>a</a:t>
            </a:r>
            <a:r>
              <a:rPr lang="en-US" sz="1600" dirty="0" smtClean="0"/>
              <a:t>pproximately 5700 fatalities</a:t>
            </a:r>
          </a:p>
          <a:p>
            <a:pPr marL="268422" indent="-268422">
              <a:lnSpc>
                <a:spcPct val="200000"/>
              </a:lnSpc>
              <a:buFont typeface="+mj-lt"/>
              <a:buAutoNum type="arabicPeriod"/>
            </a:pPr>
            <a:r>
              <a:rPr lang="en-US" sz="1600" dirty="0"/>
              <a:t>m</a:t>
            </a:r>
            <a:r>
              <a:rPr lang="en-US" sz="1600" dirty="0" smtClean="0"/>
              <a:t>ore than 20000 injuries</a:t>
            </a:r>
          </a:p>
          <a:p>
            <a:pPr marL="268422" indent="-268422">
              <a:lnSpc>
                <a:spcPct val="200000"/>
              </a:lnSpc>
              <a:buFont typeface="+mj-lt"/>
              <a:buAutoNum type="arabicPeriod"/>
            </a:pPr>
            <a:r>
              <a:rPr lang="en-US" sz="1600" dirty="0" smtClean="0"/>
              <a:t>1,00,000 people being trapped due to disconnection of communication and transport</a:t>
            </a:r>
          </a:p>
          <a:p>
            <a:pPr marL="268422" indent="-268422">
              <a:lnSpc>
                <a:spcPct val="200000"/>
              </a:lnSpc>
              <a:buFont typeface="+mj-lt"/>
              <a:buAutoNum type="arabicPeriod"/>
            </a:pPr>
            <a:r>
              <a:rPr lang="en-US" sz="1600" dirty="0" smtClean="0"/>
              <a:t>31000 km of road getting damaged</a:t>
            </a:r>
            <a:endParaRPr lang="en-US" sz="1600" dirty="0"/>
          </a:p>
        </p:txBody>
      </p:sp>
      <p:pic>
        <p:nvPicPr>
          <p:cNvPr id="2050" name="Picture 2" descr="F:\Lambagarh\New folder\8.jpe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241889"/>
            <a:ext cx="4798054" cy="3207937"/>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F:\Lambagarh\New folder\3.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48427" y="1282599"/>
            <a:ext cx="5197213" cy="2326564"/>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F:\Lambagarh\New folder\7.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70947" y="2448971"/>
            <a:ext cx="6821816" cy="836072"/>
          </a:xfrm>
          <a:prstGeom prst="rect">
            <a:avLst/>
          </a:prstGeom>
          <a:noFill/>
          <a:extLst>
            <a:ext uri="{909E8E84-426E-40DD-AFC4-6F175D3DCCD1}">
              <a14:hiddenFill xmlns:a14="http://schemas.microsoft.com/office/drawing/2010/main">
                <a:solidFill>
                  <a:srgbClr val="FFFFFF"/>
                </a:solidFill>
              </a14:hiddenFill>
            </a:ext>
          </a:extLst>
        </p:spPr>
      </p:pic>
      <p:pic>
        <p:nvPicPr>
          <p:cNvPr id="2055" name="Picture 7" descr="F:\Lambagarh\New folder\6.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2312126"/>
            <a:ext cx="5294966" cy="2831374"/>
          </a:xfrm>
          <a:prstGeom prst="rect">
            <a:avLst/>
          </a:prstGeom>
          <a:noFill/>
          <a:extLst>
            <a:ext uri="{909E8E84-426E-40DD-AFC4-6F175D3DCCD1}">
              <a14:hiddenFill xmlns:a14="http://schemas.microsoft.com/office/drawing/2010/main">
                <a:solidFill>
                  <a:srgbClr val="FFFFFF"/>
                </a:solidFill>
              </a14:hiddenFill>
            </a:ext>
          </a:extLst>
        </p:spPr>
      </p:pic>
      <p:pic>
        <p:nvPicPr>
          <p:cNvPr id="2057" name="Picture 9" descr="F:\Lambagarh\New folder\10.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627118" y="1815737"/>
            <a:ext cx="6516883" cy="3327763"/>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1031966" y="352697"/>
            <a:ext cx="4741817" cy="307777"/>
          </a:xfrm>
          <a:prstGeom prst="rect">
            <a:avLst/>
          </a:prstGeom>
          <a:noFill/>
        </p:spPr>
        <p:txBody>
          <a:bodyPr wrap="square" rtlCol="0">
            <a:spAutoFit/>
          </a:bodyPr>
          <a:lstStyle/>
          <a:p>
            <a:r>
              <a:rPr lang="en-US" b="1" dirty="0" smtClean="0">
                <a:solidFill>
                  <a:schemeClr val="tx2"/>
                </a:solidFill>
              </a:rPr>
              <a:t>LANDLSIDE - CASE STUDY</a:t>
            </a:r>
            <a:endParaRPr lang="en-US" b="1" dirty="0">
              <a:solidFill>
                <a:schemeClr val="tx2"/>
              </a:solidFill>
            </a:endParaRPr>
          </a:p>
        </p:txBody>
      </p:sp>
    </p:spTree>
    <p:extLst>
      <p:ext uri="{BB962C8B-B14F-4D97-AF65-F5344CB8AC3E}">
        <p14:creationId xmlns:p14="http://schemas.microsoft.com/office/powerpoint/2010/main" val="41896399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fade">
                                      <p:cBhvr>
                                        <p:cTn id="7" dur="1000"/>
                                        <p:tgtEl>
                                          <p:spTgt spid="2050"/>
                                        </p:tgtEl>
                                      </p:cBhvr>
                                    </p:animEffect>
                                    <p:anim calcmode="lin" valueType="num">
                                      <p:cBhvr>
                                        <p:cTn id="8" dur="1000" fill="hold"/>
                                        <p:tgtEl>
                                          <p:spTgt spid="2050"/>
                                        </p:tgtEl>
                                        <p:attrNameLst>
                                          <p:attrName>ppt_x</p:attrName>
                                        </p:attrNameLst>
                                      </p:cBhvr>
                                      <p:tavLst>
                                        <p:tav tm="0">
                                          <p:val>
                                            <p:strVal val="#ppt_x"/>
                                          </p:val>
                                        </p:tav>
                                        <p:tav tm="100000">
                                          <p:val>
                                            <p:strVal val="#ppt_x"/>
                                          </p:val>
                                        </p:tav>
                                      </p:tavLst>
                                    </p:anim>
                                    <p:anim calcmode="lin" valueType="num">
                                      <p:cBhvr>
                                        <p:cTn id="9" dur="1000" fill="hold"/>
                                        <p:tgtEl>
                                          <p:spTgt spid="205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2051"/>
                                        </p:tgtEl>
                                        <p:attrNameLst>
                                          <p:attrName>style.visibility</p:attrName>
                                        </p:attrNameLst>
                                      </p:cBhvr>
                                      <p:to>
                                        <p:strVal val="visible"/>
                                      </p:to>
                                    </p:set>
                                    <p:animEffect transition="in" filter="fade">
                                      <p:cBhvr>
                                        <p:cTn id="14" dur="500"/>
                                        <p:tgtEl>
                                          <p:spTgt spid="2051"/>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054"/>
                                        </p:tgtEl>
                                        <p:attrNameLst>
                                          <p:attrName>style.visibility</p:attrName>
                                        </p:attrNameLst>
                                      </p:cBhvr>
                                      <p:to>
                                        <p:strVal val="visible"/>
                                      </p:to>
                                    </p:set>
                                    <p:anim calcmode="lin" valueType="num">
                                      <p:cBhvr additive="base">
                                        <p:cTn id="19" dur="500" fill="hold"/>
                                        <p:tgtEl>
                                          <p:spTgt spid="2054"/>
                                        </p:tgtEl>
                                        <p:attrNameLst>
                                          <p:attrName>ppt_x</p:attrName>
                                        </p:attrNameLst>
                                      </p:cBhvr>
                                      <p:tavLst>
                                        <p:tav tm="0">
                                          <p:val>
                                            <p:strVal val="#ppt_x"/>
                                          </p:val>
                                        </p:tav>
                                        <p:tav tm="100000">
                                          <p:val>
                                            <p:strVal val="#ppt_x"/>
                                          </p:val>
                                        </p:tav>
                                      </p:tavLst>
                                    </p:anim>
                                    <p:anim calcmode="lin" valueType="num">
                                      <p:cBhvr additive="base">
                                        <p:cTn id="20" dur="500" fill="hold"/>
                                        <p:tgtEl>
                                          <p:spTgt spid="2054"/>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055"/>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05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F978DE44-342D-4E2C-ADD3-36DB2C90AEA2}" type="slidenum">
              <a:rPr lang="it-IT" smtClean="0"/>
              <a:pPr/>
              <a:t>21</a:t>
            </a:fld>
            <a:endParaRPr lang="it-IT"/>
          </a:p>
        </p:txBody>
      </p:sp>
      <p:pic>
        <p:nvPicPr>
          <p:cNvPr id="5" name="Picture 2" descr="C:\Users\Meenu\AppData\Roaming\Skype\meenu.ps1\media_messaging\media_cache_v3\^873E5AAD2BB550F9645EDF5EA3E6633223EA6BD0B1A890DCD9^pimgpsh_fullsize_distr.jpg"/>
          <p:cNvPicPr>
            <a:picLocks noChangeAspect="1" noChangeArrowheads="1"/>
          </p:cNvPicPr>
          <p:nvPr/>
        </p:nvPicPr>
        <p:blipFill>
          <a:blip r:embed="rId2" cstate="print"/>
          <a:srcRect/>
          <a:stretch>
            <a:fillRect/>
          </a:stretch>
        </p:blipFill>
        <p:spPr bwMode="auto">
          <a:xfrm>
            <a:off x="4245429" y="1400354"/>
            <a:ext cx="4898571" cy="3743146"/>
          </a:xfrm>
          <a:prstGeom prst="rect">
            <a:avLst/>
          </a:prstGeom>
          <a:noFill/>
        </p:spPr>
      </p:pic>
      <p:sp>
        <p:nvSpPr>
          <p:cNvPr id="6" name="Freeform 5"/>
          <p:cNvSpPr/>
          <p:nvPr/>
        </p:nvSpPr>
        <p:spPr>
          <a:xfrm>
            <a:off x="7437332" y="2025627"/>
            <a:ext cx="1706667" cy="2105592"/>
          </a:xfrm>
          <a:custGeom>
            <a:avLst/>
            <a:gdLst>
              <a:gd name="connsiteX0" fmla="*/ 87938 w 3163647"/>
              <a:gd name="connsiteY0" fmla="*/ 41564 h 4239491"/>
              <a:gd name="connsiteX1" fmla="*/ 4811 w 3163647"/>
              <a:gd name="connsiteY1" fmla="*/ 187036 h 4239491"/>
              <a:gd name="connsiteX2" fmla="*/ 25593 w 3163647"/>
              <a:gd name="connsiteY2" fmla="*/ 374073 h 4239491"/>
              <a:gd name="connsiteX3" fmla="*/ 46375 w 3163647"/>
              <a:gd name="connsiteY3" fmla="*/ 436418 h 4239491"/>
              <a:gd name="connsiteX4" fmla="*/ 108720 w 3163647"/>
              <a:gd name="connsiteY4" fmla="*/ 477982 h 4239491"/>
              <a:gd name="connsiteX5" fmla="*/ 150284 w 3163647"/>
              <a:gd name="connsiteY5" fmla="*/ 540327 h 4239491"/>
              <a:gd name="connsiteX6" fmla="*/ 212629 w 3163647"/>
              <a:gd name="connsiteY6" fmla="*/ 561109 h 4239491"/>
              <a:gd name="connsiteX7" fmla="*/ 233411 w 3163647"/>
              <a:gd name="connsiteY7" fmla="*/ 623455 h 4239491"/>
              <a:gd name="connsiteX8" fmla="*/ 295757 w 3163647"/>
              <a:gd name="connsiteY8" fmla="*/ 685800 h 4239491"/>
              <a:gd name="connsiteX9" fmla="*/ 378884 w 3163647"/>
              <a:gd name="connsiteY9" fmla="*/ 810491 h 4239491"/>
              <a:gd name="connsiteX10" fmla="*/ 399666 w 3163647"/>
              <a:gd name="connsiteY10" fmla="*/ 872836 h 4239491"/>
              <a:gd name="connsiteX11" fmla="*/ 441229 w 3163647"/>
              <a:gd name="connsiteY11" fmla="*/ 935182 h 4239491"/>
              <a:gd name="connsiteX12" fmla="*/ 462011 w 3163647"/>
              <a:gd name="connsiteY12" fmla="*/ 997527 h 4239491"/>
              <a:gd name="connsiteX13" fmla="*/ 524357 w 3163647"/>
              <a:gd name="connsiteY13" fmla="*/ 1039091 h 4239491"/>
              <a:gd name="connsiteX14" fmla="*/ 586702 w 3163647"/>
              <a:gd name="connsiteY14" fmla="*/ 1163782 h 4239491"/>
              <a:gd name="connsiteX15" fmla="*/ 690611 w 3163647"/>
              <a:gd name="connsiteY15" fmla="*/ 1350818 h 4239491"/>
              <a:gd name="connsiteX16" fmla="*/ 773738 w 3163647"/>
              <a:gd name="connsiteY16" fmla="*/ 1537855 h 4239491"/>
              <a:gd name="connsiteX17" fmla="*/ 836084 w 3163647"/>
              <a:gd name="connsiteY17" fmla="*/ 1662545 h 4239491"/>
              <a:gd name="connsiteX18" fmla="*/ 898429 w 3163647"/>
              <a:gd name="connsiteY18" fmla="*/ 1724891 h 4239491"/>
              <a:gd name="connsiteX19" fmla="*/ 1043902 w 3163647"/>
              <a:gd name="connsiteY19" fmla="*/ 1891145 h 4239491"/>
              <a:gd name="connsiteX20" fmla="*/ 1085466 w 3163647"/>
              <a:gd name="connsiteY20" fmla="*/ 1953491 h 4239491"/>
              <a:gd name="connsiteX21" fmla="*/ 1189375 w 3163647"/>
              <a:gd name="connsiteY21" fmla="*/ 2057400 h 4239491"/>
              <a:gd name="connsiteX22" fmla="*/ 1230938 w 3163647"/>
              <a:gd name="connsiteY22" fmla="*/ 2182091 h 4239491"/>
              <a:gd name="connsiteX23" fmla="*/ 1272502 w 3163647"/>
              <a:gd name="connsiteY23" fmla="*/ 2306782 h 4239491"/>
              <a:gd name="connsiteX24" fmla="*/ 1293284 w 3163647"/>
              <a:gd name="connsiteY24" fmla="*/ 2369127 h 4239491"/>
              <a:gd name="connsiteX25" fmla="*/ 1355629 w 3163647"/>
              <a:gd name="connsiteY25" fmla="*/ 2431473 h 4239491"/>
              <a:gd name="connsiteX26" fmla="*/ 1417975 w 3163647"/>
              <a:gd name="connsiteY26" fmla="*/ 2514600 h 4239491"/>
              <a:gd name="connsiteX27" fmla="*/ 1480320 w 3163647"/>
              <a:gd name="connsiteY27" fmla="*/ 2556164 h 4239491"/>
              <a:gd name="connsiteX28" fmla="*/ 1542666 w 3163647"/>
              <a:gd name="connsiteY28" fmla="*/ 2618509 h 4239491"/>
              <a:gd name="connsiteX29" fmla="*/ 1667357 w 3163647"/>
              <a:gd name="connsiteY29" fmla="*/ 2701636 h 4239491"/>
              <a:gd name="connsiteX30" fmla="*/ 1750484 w 3163647"/>
              <a:gd name="connsiteY30" fmla="*/ 2784764 h 4239491"/>
              <a:gd name="connsiteX31" fmla="*/ 1792047 w 3163647"/>
              <a:gd name="connsiteY31" fmla="*/ 2847109 h 4239491"/>
              <a:gd name="connsiteX32" fmla="*/ 1916738 w 3163647"/>
              <a:gd name="connsiteY32" fmla="*/ 2951018 h 4239491"/>
              <a:gd name="connsiteX33" fmla="*/ 1999866 w 3163647"/>
              <a:gd name="connsiteY33" fmla="*/ 3075709 h 4239491"/>
              <a:gd name="connsiteX34" fmla="*/ 2103775 w 3163647"/>
              <a:gd name="connsiteY34" fmla="*/ 3200400 h 4239491"/>
              <a:gd name="connsiteX35" fmla="*/ 2166120 w 3163647"/>
              <a:gd name="connsiteY35" fmla="*/ 3345873 h 4239491"/>
              <a:gd name="connsiteX36" fmla="*/ 2207684 w 3163647"/>
              <a:gd name="connsiteY36" fmla="*/ 3470564 h 4239491"/>
              <a:gd name="connsiteX37" fmla="*/ 2228466 w 3163647"/>
              <a:gd name="connsiteY37" fmla="*/ 3616036 h 4239491"/>
              <a:gd name="connsiteX38" fmla="*/ 2249247 w 3163647"/>
              <a:gd name="connsiteY38" fmla="*/ 3782291 h 4239491"/>
              <a:gd name="connsiteX39" fmla="*/ 2290811 w 3163647"/>
              <a:gd name="connsiteY39" fmla="*/ 4073236 h 4239491"/>
              <a:gd name="connsiteX40" fmla="*/ 2311593 w 3163647"/>
              <a:gd name="connsiteY40" fmla="*/ 4135582 h 4239491"/>
              <a:gd name="connsiteX41" fmla="*/ 2436284 w 3163647"/>
              <a:gd name="connsiteY41" fmla="*/ 4239491 h 4239491"/>
              <a:gd name="connsiteX42" fmla="*/ 2644102 w 3163647"/>
              <a:gd name="connsiteY42" fmla="*/ 4218709 h 4239491"/>
              <a:gd name="connsiteX43" fmla="*/ 2706447 w 3163647"/>
              <a:gd name="connsiteY43" fmla="*/ 4197927 h 4239491"/>
              <a:gd name="connsiteX44" fmla="*/ 2893484 w 3163647"/>
              <a:gd name="connsiteY44" fmla="*/ 4218709 h 4239491"/>
              <a:gd name="connsiteX45" fmla="*/ 2997393 w 3163647"/>
              <a:gd name="connsiteY45" fmla="*/ 4197927 h 4239491"/>
              <a:gd name="connsiteX46" fmla="*/ 3059738 w 3163647"/>
              <a:gd name="connsiteY46" fmla="*/ 4052455 h 4239491"/>
              <a:gd name="connsiteX47" fmla="*/ 3101302 w 3163647"/>
              <a:gd name="connsiteY47" fmla="*/ 3990109 h 4239491"/>
              <a:gd name="connsiteX48" fmla="*/ 3122084 w 3163647"/>
              <a:gd name="connsiteY48" fmla="*/ 3927764 h 4239491"/>
              <a:gd name="connsiteX49" fmla="*/ 3163647 w 3163647"/>
              <a:gd name="connsiteY49" fmla="*/ 3740727 h 4239491"/>
              <a:gd name="connsiteX50" fmla="*/ 3142866 w 3163647"/>
              <a:gd name="connsiteY50" fmla="*/ 3366655 h 4239491"/>
              <a:gd name="connsiteX51" fmla="*/ 3101302 w 3163647"/>
              <a:gd name="connsiteY51" fmla="*/ 3304309 h 4239491"/>
              <a:gd name="connsiteX52" fmla="*/ 3059738 w 3163647"/>
              <a:gd name="connsiteY52" fmla="*/ 3158836 h 4239491"/>
              <a:gd name="connsiteX53" fmla="*/ 3038957 w 3163647"/>
              <a:gd name="connsiteY53" fmla="*/ 3096491 h 4239491"/>
              <a:gd name="connsiteX54" fmla="*/ 2976611 w 3163647"/>
              <a:gd name="connsiteY54" fmla="*/ 2722418 h 4239491"/>
              <a:gd name="connsiteX55" fmla="*/ 2955829 w 3163647"/>
              <a:gd name="connsiteY55" fmla="*/ 2660073 h 4239491"/>
              <a:gd name="connsiteX56" fmla="*/ 2893484 w 3163647"/>
              <a:gd name="connsiteY56" fmla="*/ 2618509 h 4239491"/>
              <a:gd name="connsiteX57" fmla="*/ 2789575 w 3163647"/>
              <a:gd name="connsiteY57" fmla="*/ 2431473 h 4239491"/>
              <a:gd name="connsiteX58" fmla="*/ 2748011 w 3163647"/>
              <a:gd name="connsiteY58" fmla="*/ 2369127 h 4239491"/>
              <a:gd name="connsiteX59" fmla="*/ 2706447 w 3163647"/>
              <a:gd name="connsiteY59" fmla="*/ 2244436 h 4239491"/>
              <a:gd name="connsiteX60" fmla="*/ 2664884 w 3163647"/>
              <a:gd name="connsiteY60" fmla="*/ 2182091 h 4239491"/>
              <a:gd name="connsiteX61" fmla="*/ 2623320 w 3163647"/>
              <a:gd name="connsiteY61" fmla="*/ 2057400 h 4239491"/>
              <a:gd name="connsiteX62" fmla="*/ 2602538 w 3163647"/>
              <a:gd name="connsiteY62" fmla="*/ 1995055 h 4239491"/>
              <a:gd name="connsiteX63" fmla="*/ 2477847 w 3163647"/>
              <a:gd name="connsiteY63" fmla="*/ 1808018 h 4239491"/>
              <a:gd name="connsiteX64" fmla="*/ 2311593 w 3163647"/>
              <a:gd name="connsiteY64" fmla="*/ 1662545 h 4239491"/>
              <a:gd name="connsiteX65" fmla="*/ 2249247 w 3163647"/>
              <a:gd name="connsiteY65" fmla="*/ 1620982 h 4239491"/>
              <a:gd name="connsiteX66" fmla="*/ 2186902 w 3163647"/>
              <a:gd name="connsiteY66" fmla="*/ 1579418 h 4239491"/>
              <a:gd name="connsiteX67" fmla="*/ 2082993 w 3163647"/>
              <a:gd name="connsiteY67" fmla="*/ 1454727 h 4239491"/>
              <a:gd name="connsiteX68" fmla="*/ 1937520 w 3163647"/>
              <a:gd name="connsiteY68" fmla="*/ 1309255 h 4239491"/>
              <a:gd name="connsiteX69" fmla="*/ 1792047 w 3163647"/>
              <a:gd name="connsiteY69" fmla="*/ 1143000 h 4239491"/>
              <a:gd name="connsiteX70" fmla="*/ 1625793 w 3163647"/>
              <a:gd name="connsiteY70" fmla="*/ 955964 h 4239491"/>
              <a:gd name="connsiteX71" fmla="*/ 1438757 w 3163647"/>
              <a:gd name="connsiteY71" fmla="*/ 810491 h 4239491"/>
              <a:gd name="connsiteX72" fmla="*/ 1376411 w 3163647"/>
              <a:gd name="connsiteY72" fmla="*/ 789709 h 4239491"/>
              <a:gd name="connsiteX73" fmla="*/ 1314066 w 3163647"/>
              <a:gd name="connsiteY73" fmla="*/ 748145 h 4239491"/>
              <a:gd name="connsiteX74" fmla="*/ 1168593 w 3163647"/>
              <a:gd name="connsiteY74" fmla="*/ 623455 h 4239491"/>
              <a:gd name="connsiteX75" fmla="*/ 1043902 w 3163647"/>
              <a:gd name="connsiteY75" fmla="*/ 540327 h 4239491"/>
              <a:gd name="connsiteX76" fmla="*/ 981557 w 3163647"/>
              <a:gd name="connsiteY76" fmla="*/ 498764 h 4239491"/>
              <a:gd name="connsiteX77" fmla="*/ 919211 w 3163647"/>
              <a:gd name="connsiteY77" fmla="*/ 374073 h 4239491"/>
              <a:gd name="connsiteX78" fmla="*/ 856866 w 3163647"/>
              <a:gd name="connsiteY78" fmla="*/ 332509 h 4239491"/>
              <a:gd name="connsiteX79" fmla="*/ 815302 w 3163647"/>
              <a:gd name="connsiteY79" fmla="*/ 270164 h 4239491"/>
              <a:gd name="connsiteX80" fmla="*/ 690611 w 3163647"/>
              <a:gd name="connsiteY80" fmla="*/ 207818 h 4239491"/>
              <a:gd name="connsiteX81" fmla="*/ 545138 w 3163647"/>
              <a:gd name="connsiteY81" fmla="*/ 103909 h 4239491"/>
              <a:gd name="connsiteX82" fmla="*/ 482793 w 3163647"/>
              <a:gd name="connsiteY82" fmla="*/ 83127 h 4239491"/>
              <a:gd name="connsiteX83" fmla="*/ 420447 w 3163647"/>
              <a:gd name="connsiteY83" fmla="*/ 41564 h 4239491"/>
              <a:gd name="connsiteX84" fmla="*/ 295757 w 3163647"/>
              <a:gd name="connsiteY84" fmla="*/ 0 h 4239491"/>
              <a:gd name="connsiteX85" fmla="*/ 46375 w 3163647"/>
              <a:gd name="connsiteY85" fmla="*/ 41564 h 4239491"/>
              <a:gd name="connsiteX86" fmla="*/ 25593 w 3163647"/>
              <a:gd name="connsiteY86" fmla="*/ 62345 h 4239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Lst>
            <a:rect l="l" t="t" r="r" b="b"/>
            <a:pathLst>
              <a:path w="3163647" h="4239491">
                <a:moveTo>
                  <a:pt x="87938" y="41564"/>
                </a:moveTo>
                <a:cubicBezTo>
                  <a:pt x="69857" y="68685"/>
                  <a:pt x="7104" y="157232"/>
                  <a:pt x="4811" y="187036"/>
                </a:cubicBezTo>
                <a:cubicBezTo>
                  <a:pt x="0" y="249581"/>
                  <a:pt x="15280" y="312197"/>
                  <a:pt x="25593" y="374073"/>
                </a:cubicBezTo>
                <a:cubicBezTo>
                  <a:pt x="29194" y="395681"/>
                  <a:pt x="32691" y="419312"/>
                  <a:pt x="46375" y="436418"/>
                </a:cubicBezTo>
                <a:cubicBezTo>
                  <a:pt x="61978" y="455921"/>
                  <a:pt x="87938" y="464127"/>
                  <a:pt x="108720" y="477982"/>
                </a:cubicBezTo>
                <a:cubicBezTo>
                  <a:pt x="122575" y="498764"/>
                  <a:pt x="130781" y="524724"/>
                  <a:pt x="150284" y="540327"/>
                </a:cubicBezTo>
                <a:cubicBezTo>
                  <a:pt x="167390" y="554011"/>
                  <a:pt x="197139" y="545619"/>
                  <a:pt x="212629" y="561109"/>
                </a:cubicBezTo>
                <a:cubicBezTo>
                  <a:pt x="228119" y="576599"/>
                  <a:pt x="221260" y="605228"/>
                  <a:pt x="233411" y="623455"/>
                </a:cubicBezTo>
                <a:cubicBezTo>
                  <a:pt x="249714" y="647909"/>
                  <a:pt x="274975" y="665018"/>
                  <a:pt x="295757" y="685800"/>
                </a:cubicBezTo>
                <a:cubicBezTo>
                  <a:pt x="345168" y="834038"/>
                  <a:pt x="275106" y="654825"/>
                  <a:pt x="378884" y="810491"/>
                </a:cubicBezTo>
                <a:cubicBezTo>
                  <a:pt x="391035" y="828718"/>
                  <a:pt x="389869" y="853243"/>
                  <a:pt x="399666" y="872836"/>
                </a:cubicBezTo>
                <a:cubicBezTo>
                  <a:pt x="410836" y="895176"/>
                  <a:pt x="430059" y="912842"/>
                  <a:pt x="441229" y="935182"/>
                </a:cubicBezTo>
                <a:cubicBezTo>
                  <a:pt x="451026" y="954775"/>
                  <a:pt x="448326" y="980421"/>
                  <a:pt x="462011" y="997527"/>
                </a:cubicBezTo>
                <a:cubicBezTo>
                  <a:pt x="477614" y="1017031"/>
                  <a:pt x="503575" y="1025236"/>
                  <a:pt x="524357" y="1039091"/>
                </a:cubicBezTo>
                <a:cubicBezTo>
                  <a:pt x="600139" y="1266444"/>
                  <a:pt x="479280" y="922085"/>
                  <a:pt x="586702" y="1163782"/>
                </a:cubicBezTo>
                <a:cubicBezTo>
                  <a:pt x="668074" y="1346869"/>
                  <a:pt x="576817" y="1237024"/>
                  <a:pt x="690611" y="1350818"/>
                </a:cubicBezTo>
                <a:cubicBezTo>
                  <a:pt x="768954" y="1585845"/>
                  <a:pt x="691408" y="1389662"/>
                  <a:pt x="773738" y="1537855"/>
                </a:cubicBezTo>
                <a:cubicBezTo>
                  <a:pt x="796306" y="1578477"/>
                  <a:pt x="810307" y="1623880"/>
                  <a:pt x="836084" y="1662545"/>
                </a:cubicBezTo>
                <a:cubicBezTo>
                  <a:pt x="852387" y="1686999"/>
                  <a:pt x="880385" y="1701692"/>
                  <a:pt x="898429" y="1724891"/>
                </a:cubicBezTo>
                <a:cubicBezTo>
                  <a:pt x="1028980" y="1892742"/>
                  <a:pt x="923209" y="1810684"/>
                  <a:pt x="1043902" y="1891145"/>
                </a:cubicBezTo>
                <a:cubicBezTo>
                  <a:pt x="1057757" y="1911927"/>
                  <a:pt x="1067805" y="1935830"/>
                  <a:pt x="1085466" y="1953491"/>
                </a:cubicBezTo>
                <a:cubicBezTo>
                  <a:pt x="1157507" y="2025533"/>
                  <a:pt x="1145042" y="1957650"/>
                  <a:pt x="1189375" y="2057400"/>
                </a:cubicBezTo>
                <a:cubicBezTo>
                  <a:pt x="1207169" y="2097436"/>
                  <a:pt x="1217084" y="2140527"/>
                  <a:pt x="1230938" y="2182091"/>
                </a:cubicBezTo>
                <a:lnTo>
                  <a:pt x="1272502" y="2306782"/>
                </a:lnTo>
                <a:cubicBezTo>
                  <a:pt x="1279429" y="2327564"/>
                  <a:pt x="1277794" y="2353637"/>
                  <a:pt x="1293284" y="2369127"/>
                </a:cubicBezTo>
                <a:cubicBezTo>
                  <a:pt x="1314066" y="2389909"/>
                  <a:pt x="1336502" y="2409158"/>
                  <a:pt x="1355629" y="2431473"/>
                </a:cubicBezTo>
                <a:cubicBezTo>
                  <a:pt x="1378170" y="2457771"/>
                  <a:pt x="1393483" y="2490108"/>
                  <a:pt x="1417975" y="2514600"/>
                </a:cubicBezTo>
                <a:cubicBezTo>
                  <a:pt x="1435636" y="2532261"/>
                  <a:pt x="1461132" y="2540174"/>
                  <a:pt x="1480320" y="2556164"/>
                </a:cubicBezTo>
                <a:cubicBezTo>
                  <a:pt x="1502898" y="2574979"/>
                  <a:pt x="1519467" y="2600465"/>
                  <a:pt x="1542666" y="2618509"/>
                </a:cubicBezTo>
                <a:cubicBezTo>
                  <a:pt x="1582097" y="2649177"/>
                  <a:pt x="1667357" y="2701636"/>
                  <a:pt x="1667357" y="2701636"/>
                </a:cubicBezTo>
                <a:cubicBezTo>
                  <a:pt x="1712697" y="2837662"/>
                  <a:pt x="1649724" y="2704156"/>
                  <a:pt x="1750484" y="2784764"/>
                </a:cubicBezTo>
                <a:cubicBezTo>
                  <a:pt x="1769987" y="2800367"/>
                  <a:pt x="1776058" y="2827922"/>
                  <a:pt x="1792047" y="2847109"/>
                </a:cubicBezTo>
                <a:cubicBezTo>
                  <a:pt x="1842051" y="2907114"/>
                  <a:pt x="1855436" y="2910150"/>
                  <a:pt x="1916738" y="2951018"/>
                </a:cubicBezTo>
                <a:cubicBezTo>
                  <a:pt x="1944447" y="2992582"/>
                  <a:pt x="1964544" y="3040386"/>
                  <a:pt x="1999866" y="3075709"/>
                </a:cubicBezTo>
                <a:cubicBezTo>
                  <a:pt x="2045824" y="3121668"/>
                  <a:pt x="2074843" y="3142537"/>
                  <a:pt x="2103775" y="3200400"/>
                </a:cubicBezTo>
                <a:cubicBezTo>
                  <a:pt x="2127368" y="3247587"/>
                  <a:pt x="2147182" y="3296633"/>
                  <a:pt x="2166120" y="3345873"/>
                </a:cubicBezTo>
                <a:cubicBezTo>
                  <a:pt x="2181848" y="3386765"/>
                  <a:pt x="2207684" y="3470564"/>
                  <a:pt x="2207684" y="3470564"/>
                </a:cubicBezTo>
                <a:cubicBezTo>
                  <a:pt x="2214611" y="3519055"/>
                  <a:pt x="2221992" y="3567483"/>
                  <a:pt x="2228466" y="3616036"/>
                </a:cubicBezTo>
                <a:cubicBezTo>
                  <a:pt x="2235847" y="3671396"/>
                  <a:pt x="2241701" y="3726954"/>
                  <a:pt x="2249247" y="3782291"/>
                </a:cubicBezTo>
                <a:cubicBezTo>
                  <a:pt x="2262483" y="3879359"/>
                  <a:pt x="2259831" y="3980297"/>
                  <a:pt x="2290811" y="4073236"/>
                </a:cubicBezTo>
                <a:cubicBezTo>
                  <a:pt x="2297738" y="4094018"/>
                  <a:pt x="2299442" y="4117355"/>
                  <a:pt x="2311593" y="4135582"/>
                </a:cubicBezTo>
                <a:cubicBezTo>
                  <a:pt x="2343595" y="4183586"/>
                  <a:pt x="2390281" y="4208822"/>
                  <a:pt x="2436284" y="4239491"/>
                </a:cubicBezTo>
                <a:cubicBezTo>
                  <a:pt x="2505557" y="4232564"/>
                  <a:pt x="2575293" y="4229295"/>
                  <a:pt x="2644102" y="4218709"/>
                </a:cubicBezTo>
                <a:cubicBezTo>
                  <a:pt x="2665753" y="4215378"/>
                  <a:pt x="2684541" y="4197927"/>
                  <a:pt x="2706447" y="4197927"/>
                </a:cubicBezTo>
                <a:cubicBezTo>
                  <a:pt x="2769176" y="4197927"/>
                  <a:pt x="2831138" y="4211782"/>
                  <a:pt x="2893484" y="4218709"/>
                </a:cubicBezTo>
                <a:cubicBezTo>
                  <a:pt x="2928120" y="4211782"/>
                  <a:pt x="2968650" y="4218458"/>
                  <a:pt x="2997393" y="4197927"/>
                </a:cubicBezTo>
                <a:cubicBezTo>
                  <a:pt x="3031031" y="4173900"/>
                  <a:pt x="3041693" y="4088546"/>
                  <a:pt x="3059738" y="4052455"/>
                </a:cubicBezTo>
                <a:cubicBezTo>
                  <a:pt x="3070908" y="4030115"/>
                  <a:pt x="3090132" y="4012449"/>
                  <a:pt x="3101302" y="3990109"/>
                </a:cubicBezTo>
                <a:cubicBezTo>
                  <a:pt x="3111099" y="3970516"/>
                  <a:pt x="3116066" y="3948827"/>
                  <a:pt x="3122084" y="3927764"/>
                </a:cubicBezTo>
                <a:cubicBezTo>
                  <a:pt x="3141651" y="3859280"/>
                  <a:pt x="3149362" y="3812155"/>
                  <a:pt x="3163647" y="3740727"/>
                </a:cubicBezTo>
                <a:cubicBezTo>
                  <a:pt x="3156720" y="3616036"/>
                  <a:pt x="3160527" y="3490283"/>
                  <a:pt x="3142866" y="3366655"/>
                </a:cubicBezTo>
                <a:cubicBezTo>
                  <a:pt x="3139334" y="3341929"/>
                  <a:pt x="3112472" y="3326649"/>
                  <a:pt x="3101302" y="3304309"/>
                </a:cubicBezTo>
                <a:cubicBezTo>
                  <a:pt x="3084692" y="3271090"/>
                  <a:pt x="3068616" y="3189910"/>
                  <a:pt x="3059738" y="3158836"/>
                </a:cubicBezTo>
                <a:cubicBezTo>
                  <a:pt x="3053720" y="3137773"/>
                  <a:pt x="3045884" y="3117273"/>
                  <a:pt x="3038957" y="3096491"/>
                </a:cubicBezTo>
                <a:cubicBezTo>
                  <a:pt x="3014537" y="2803450"/>
                  <a:pt x="3044553" y="2926243"/>
                  <a:pt x="2976611" y="2722418"/>
                </a:cubicBezTo>
                <a:cubicBezTo>
                  <a:pt x="2969684" y="2701636"/>
                  <a:pt x="2974056" y="2672224"/>
                  <a:pt x="2955829" y="2660073"/>
                </a:cubicBezTo>
                <a:lnTo>
                  <a:pt x="2893484" y="2618509"/>
                </a:lnTo>
                <a:cubicBezTo>
                  <a:pt x="2856905" y="2508774"/>
                  <a:pt x="2884853" y="2574390"/>
                  <a:pt x="2789575" y="2431473"/>
                </a:cubicBezTo>
                <a:cubicBezTo>
                  <a:pt x="2775720" y="2410691"/>
                  <a:pt x="2755909" y="2392822"/>
                  <a:pt x="2748011" y="2369127"/>
                </a:cubicBezTo>
                <a:cubicBezTo>
                  <a:pt x="2734156" y="2327563"/>
                  <a:pt x="2730749" y="2280890"/>
                  <a:pt x="2706447" y="2244436"/>
                </a:cubicBezTo>
                <a:cubicBezTo>
                  <a:pt x="2692593" y="2223654"/>
                  <a:pt x="2675028" y="2204915"/>
                  <a:pt x="2664884" y="2182091"/>
                </a:cubicBezTo>
                <a:cubicBezTo>
                  <a:pt x="2647090" y="2142055"/>
                  <a:pt x="2637175" y="2098964"/>
                  <a:pt x="2623320" y="2057400"/>
                </a:cubicBezTo>
                <a:cubicBezTo>
                  <a:pt x="2616393" y="2036618"/>
                  <a:pt x="2614689" y="2013282"/>
                  <a:pt x="2602538" y="1995055"/>
                </a:cubicBezTo>
                <a:lnTo>
                  <a:pt x="2477847" y="1808018"/>
                </a:lnTo>
                <a:cubicBezTo>
                  <a:pt x="2408575" y="1704110"/>
                  <a:pt x="2457065" y="1759526"/>
                  <a:pt x="2311593" y="1662545"/>
                </a:cubicBezTo>
                <a:lnTo>
                  <a:pt x="2249247" y="1620982"/>
                </a:lnTo>
                <a:lnTo>
                  <a:pt x="2186902" y="1579418"/>
                </a:lnTo>
                <a:cubicBezTo>
                  <a:pt x="2095040" y="1441627"/>
                  <a:pt x="2203001" y="1594737"/>
                  <a:pt x="2082993" y="1454727"/>
                </a:cubicBezTo>
                <a:cubicBezTo>
                  <a:pt x="1966618" y="1318956"/>
                  <a:pt x="2081603" y="1417317"/>
                  <a:pt x="1937520" y="1309255"/>
                </a:cubicBezTo>
                <a:cubicBezTo>
                  <a:pt x="1840538" y="1163782"/>
                  <a:pt x="1895957" y="1212273"/>
                  <a:pt x="1792047" y="1143000"/>
                </a:cubicBezTo>
                <a:cubicBezTo>
                  <a:pt x="1717879" y="1031747"/>
                  <a:pt x="1768145" y="1098316"/>
                  <a:pt x="1625793" y="955964"/>
                </a:cubicBezTo>
                <a:cubicBezTo>
                  <a:pt x="1572000" y="902171"/>
                  <a:pt x="1513328" y="835348"/>
                  <a:pt x="1438757" y="810491"/>
                </a:cubicBezTo>
                <a:lnTo>
                  <a:pt x="1376411" y="789709"/>
                </a:lnTo>
                <a:cubicBezTo>
                  <a:pt x="1355629" y="775854"/>
                  <a:pt x="1333254" y="764135"/>
                  <a:pt x="1314066" y="748145"/>
                </a:cubicBezTo>
                <a:cubicBezTo>
                  <a:pt x="1152618" y="613605"/>
                  <a:pt x="1363160" y="759653"/>
                  <a:pt x="1168593" y="623455"/>
                </a:cubicBezTo>
                <a:cubicBezTo>
                  <a:pt x="1127670" y="594809"/>
                  <a:pt x="1085466" y="568036"/>
                  <a:pt x="1043902" y="540327"/>
                </a:cubicBezTo>
                <a:lnTo>
                  <a:pt x="981557" y="498764"/>
                </a:lnTo>
                <a:cubicBezTo>
                  <a:pt x="964654" y="448056"/>
                  <a:pt x="959498" y="414360"/>
                  <a:pt x="919211" y="374073"/>
                </a:cubicBezTo>
                <a:cubicBezTo>
                  <a:pt x="901550" y="356412"/>
                  <a:pt x="877648" y="346364"/>
                  <a:pt x="856866" y="332509"/>
                </a:cubicBezTo>
                <a:cubicBezTo>
                  <a:pt x="843011" y="311727"/>
                  <a:pt x="832963" y="287825"/>
                  <a:pt x="815302" y="270164"/>
                </a:cubicBezTo>
                <a:cubicBezTo>
                  <a:pt x="755743" y="210605"/>
                  <a:pt x="758222" y="241623"/>
                  <a:pt x="690611" y="207818"/>
                </a:cubicBezTo>
                <a:cubicBezTo>
                  <a:pt x="626284" y="175655"/>
                  <a:pt x="611030" y="141562"/>
                  <a:pt x="545138" y="103909"/>
                </a:cubicBezTo>
                <a:cubicBezTo>
                  <a:pt x="526118" y="93041"/>
                  <a:pt x="502386" y="92924"/>
                  <a:pt x="482793" y="83127"/>
                </a:cubicBezTo>
                <a:cubicBezTo>
                  <a:pt x="460453" y="71957"/>
                  <a:pt x="443271" y="51708"/>
                  <a:pt x="420447" y="41564"/>
                </a:cubicBezTo>
                <a:cubicBezTo>
                  <a:pt x="380411" y="23770"/>
                  <a:pt x="295757" y="0"/>
                  <a:pt x="295757" y="0"/>
                </a:cubicBezTo>
                <a:cubicBezTo>
                  <a:pt x="236488" y="6586"/>
                  <a:pt x="116009" y="6747"/>
                  <a:pt x="46375" y="41564"/>
                </a:cubicBezTo>
                <a:cubicBezTo>
                  <a:pt x="37613" y="45945"/>
                  <a:pt x="32520" y="55418"/>
                  <a:pt x="25593" y="62345"/>
                </a:cubicBezTo>
              </a:path>
            </a:pathLst>
          </a:custGeom>
          <a:ln w="38100">
            <a:solidFill>
              <a:srgbClr val="FF0000"/>
            </a:solidFill>
          </a:ln>
        </p:spPr>
        <p:style>
          <a:lnRef idx="1">
            <a:schemeClr val="accent1"/>
          </a:lnRef>
          <a:fillRef idx="0">
            <a:schemeClr val="accent1"/>
          </a:fillRef>
          <a:effectRef idx="0">
            <a:schemeClr val="accent1"/>
          </a:effectRef>
          <a:fontRef idx="minor">
            <a:schemeClr val="tx1"/>
          </a:fontRef>
        </p:style>
        <p:txBody>
          <a:bodyPr lIns="71579" tIns="35790" rIns="71579" bIns="35790" rtlCol="0" anchor="ctr"/>
          <a:lstStyle/>
          <a:p>
            <a:pPr algn="ctr"/>
            <a:endParaRPr lang="en-US"/>
          </a:p>
        </p:txBody>
      </p:sp>
      <p:sp>
        <p:nvSpPr>
          <p:cNvPr id="7" name="Rectangle 6"/>
          <p:cNvSpPr/>
          <p:nvPr/>
        </p:nvSpPr>
        <p:spPr>
          <a:xfrm>
            <a:off x="457201" y="1572555"/>
            <a:ext cx="3696789" cy="3041667"/>
          </a:xfrm>
          <a:prstGeom prst="rect">
            <a:avLst/>
          </a:prstGeom>
        </p:spPr>
        <p:txBody>
          <a:bodyPr wrap="square">
            <a:spAutoFit/>
          </a:bodyPr>
          <a:lstStyle/>
          <a:p>
            <a:pPr marL="223685" indent="-223685">
              <a:lnSpc>
                <a:spcPct val="200000"/>
              </a:lnSpc>
              <a:buFont typeface="Arial" panose="020B0604020202020204" pitchFamily="34" charset="0"/>
              <a:buChar char="•"/>
            </a:pPr>
            <a:r>
              <a:rPr lang="en-US" dirty="0" smtClean="0"/>
              <a:t>The </a:t>
            </a:r>
            <a:r>
              <a:rPr lang="en-US" dirty="0" err="1" smtClean="0"/>
              <a:t>Lambagarh</a:t>
            </a:r>
            <a:r>
              <a:rPr lang="en-US" dirty="0" smtClean="0"/>
              <a:t> slide is located on the road to </a:t>
            </a:r>
            <a:r>
              <a:rPr lang="en-US" dirty="0" err="1" smtClean="0"/>
              <a:t>Badrinath</a:t>
            </a:r>
            <a:r>
              <a:rPr lang="en-US" dirty="0" smtClean="0"/>
              <a:t>, </a:t>
            </a:r>
            <a:r>
              <a:rPr lang="en-US" dirty="0" err="1" smtClean="0"/>
              <a:t>i.e.NH</a:t>
            </a:r>
            <a:r>
              <a:rPr lang="en-US" dirty="0" smtClean="0"/>
              <a:t> 58.</a:t>
            </a:r>
          </a:p>
          <a:p>
            <a:pPr marL="223685" indent="-223685">
              <a:lnSpc>
                <a:spcPct val="200000"/>
              </a:lnSpc>
              <a:buFont typeface="Arial" panose="020B0604020202020204" pitchFamily="34" charset="0"/>
              <a:buChar char="•"/>
            </a:pPr>
            <a:r>
              <a:rPr lang="en-US" dirty="0" smtClean="0"/>
              <a:t>In 2013, the road gets damaged because of landslide caused by the flash floods.  </a:t>
            </a:r>
          </a:p>
          <a:p>
            <a:pPr marL="223685" indent="-223685">
              <a:lnSpc>
                <a:spcPct val="200000"/>
              </a:lnSpc>
              <a:buFont typeface="Arial" panose="020B0604020202020204" pitchFamily="34" charset="0"/>
              <a:buChar char="•"/>
            </a:pPr>
            <a:r>
              <a:rPr lang="en-US" dirty="0" smtClean="0"/>
              <a:t>This Area is under Chronic slip Zone.</a:t>
            </a:r>
          </a:p>
          <a:p>
            <a:pPr marL="223685" indent="-223685">
              <a:lnSpc>
                <a:spcPct val="200000"/>
              </a:lnSpc>
              <a:buFont typeface="Arial" panose="020B0604020202020204" pitchFamily="34" charset="0"/>
              <a:buChar char="•"/>
            </a:pPr>
            <a:r>
              <a:rPr lang="en-US" dirty="0" err="1" smtClean="0"/>
              <a:t>Alaknanda</a:t>
            </a:r>
            <a:r>
              <a:rPr lang="en-US" dirty="0" smtClean="0"/>
              <a:t> river runs along the toe of the slide</a:t>
            </a:r>
            <a:endParaRPr lang="en-US" dirty="0"/>
          </a:p>
        </p:txBody>
      </p:sp>
      <p:sp>
        <p:nvSpPr>
          <p:cNvPr id="8" name="Rectangle 7"/>
          <p:cNvSpPr/>
          <p:nvPr/>
        </p:nvSpPr>
        <p:spPr>
          <a:xfrm>
            <a:off x="470262" y="856944"/>
            <a:ext cx="8608423" cy="415498"/>
          </a:xfrm>
          <a:prstGeom prst="rect">
            <a:avLst/>
          </a:prstGeom>
        </p:spPr>
        <p:txBody>
          <a:bodyPr wrap="square">
            <a:spAutoFit/>
          </a:bodyPr>
          <a:lstStyle/>
          <a:p>
            <a:pPr marL="223685" indent="-223685">
              <a:lnSpc>
                <a:spcPct val="150000"/>
              </a:lnSpc>
              <a:buFont typeface="Arial" panose="020B0604020202020204" pitchFamily="34" charset="0"/>
              <a:buChar char="•"/>
            </a:pPr>
            <a:r>
              <a:rPr lang="en-US" dirty="0" smtClean="0"/>
              <a:t>Among the 2300 landslides, </a:t>
            </a:r>
            <a:r>
              <a:rPr lang="en-US" b="1" dirty="0" err="1" smtClean="0">
                <a:solidFill>
                  <a:srgbClr val="C00000"/>
                </a:solidFill>
              </a:rPr>
              <a:t>Lambagarh</a:t>
            </a:r>
            <a:r>
              <a:rPr lang="en-US" b="1" dirty="0" smtClean="0">
                <a:solidFill>
                  <a:srgbClr val="C00000"/>
                </a:solidFill>
              </a:rPr>
              <a:t> landslide is one of the biggest and devastating one.</a:t>
            </a:r>
          </a:p>
        </p:txBody>
      </p:sp>
      <p:sp>
        <p:nvSpPr>
          <p:cNvPr id="9" name="Title 1"/>
          <p:cNvSpPr>
            <a:spLocks noGrp="1"/>
          </p:cNvSpPr>
          <p:nvPr>
            <p:ph type="title"/>
          </p:nvPr>
        </p:nvSpPr>
        <p:spPr>
          <a:xfrm>
            <a:off x="491649" y="207382"/>
            <a:ext cx="8231984" cy="447807"/>
          </a:xfrm>
        </p:spPr>
        <p:txBody>
          <a:bodyPr>
            <a:noAutofit/>
          </a:bodyPr>
          <a:lstStyle/>
          <a:p>
            <a:pPr>
              <a:buNone/>
            </a:pPr>
            <a:r>
              <a:rPr lang="en-IN" b="1" dirty="0" smtClean="0">
                <a:solidFill>
                  <a:srgbClr val="0070C0"/>
                </a:solidFill>
              </a:rPr>
              <a:t>	</a:t>
            </a:r>
            <a:r>
              <a:rPr lang="en-IN" b="1" dirty="0" smtClean="0">
                <a:solidFill>
                  <a:schemeClr val="tx2"/>
                </a:solidFill>
              </a:rPr>
              <a:t>CASE STUDY OF LAMBAGARH LANDSLIDE – HISTORY</a:t>
            </a:r>
            <a:endParaRPr lang="en-US" b="1" dirty="0">
              <a:solidFill>
                <a:schemeClr val="tx2"/>
              </a:solidFill>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F978DE44-342D-4E2C-ADD3-36DB2C90AEA2}" type="slidenum">
              <a:rPr lang="it-IT" smtClean="0"/>
              <a:pPr/>
              <a:t>22</a:t>
            </a:fld>
            <a:endParaRPr lang="it-IT"/>
          </a:p>
        </p:txBody>
      </p:sp>
      <p:pic>
        <p:nvPicPr>
          <p:cNvPr id="76802" name="Picture 2" descr="C:\Users\Meenu\AppData\Roaming\Skype\meenu.ps1\media_messaging\media_cache_v3\^8FFC5A758BD952270FB2698CDF68AC8FC1543E5074B81E8EEF^pimgpsh_fullsize_distr.jpg"/>
          <p:cNvPicPr>
            <a:picLocks noChangeAspect="1" noChangeArrowheads="1"/>
          </p:cNvPicPr>
          <p:nvPr/>
        </p:nvPicPr>
        <p:blipFill>
          <a:blip r:embed="rId2" cstate="print"/>
          <a:srcRect/>
          <a:stretch>
            <a:fillRect/>
          </a:stretch>
        </p:blipFill>
        <p:spPr bwMode="auto">
          <a:xfrm>
            <a:off x="0" y="534086"/>
            <a:ext cx="9144000" cy="4774471"/>
          </a:xfrm>
          <a:prstGeom prst="rect">
            <a:avLst/>
          </a:prstGeom>
          <a:noFill/>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a:xfrm>
            <a:off x="1174058" y="4762436"/>
            <a:ext cx="333986" cy="273269"/>
          </a:xfrm>
        </p:spPr>
        <p:txBody>
          <a:bodyPr/>
          <a:lstStyle/>
          <a:p>
            <a:fld id="{F978DE44-342D-4E2C-ADD3-36DB2C90AEA2}" type="slidenum">
              <a:rPr lang="it-IT" smtClean="0"/>
              <a:pPr/>
              <a:t>23</a:t>
            </a:fld>
            <a:endParaRPr lang="it-IT"/>
          </a:p>
        </p:txBody>
      </p:sp>
      <p:grpSp>
        <p:nvGrpSpPr>
          <p:cNvPr id="15" name="Group 14"/>
          <p:cNvGrpSpPr/>
          <p:nvPr/>
        </p:nvGrpSpPr>
        <p:grpSpPr>
          <a:xfrm>
            <a:off x="4585063" y="2034667"/>
            <a:ext cx="4558937" cy="3108833"/>
            <a:chOff x="784906" y="413608"/>
            <a:chExt cx="7317519" cy="3108833"/>
          </a:xfrm>
        </p:grpSpPr>
        <p:pic>
          <p:nvPicPr>
            <p:cNvPr id="6" name="Picture 5"/>
            <p:cNvPicPr/>
            <p:nvPr/>
          </p:nvPicPr>
          <p:blipFill>
            <a:blip r:embed="rId2" cstate="print"/>
            <a:stretch>
              <a:fillRect/>
            </a:stretch>
          </p:blipFill>
          <p:spPr>
            <a:xfrm>
              <a:off x="784906" y="690412"/>
              <a:ext cx="7207856" cy="2832029"/>
            </a:xfrm>
            <a:prstGeom prst="rect">
              <a:avLst/>
            </a:prstGeom>
          </p:spPr>
        </p:pic>
        <p:cxnSp>
          <p:nvCxnSpPr>
            <p:cNvPr id="7" name="Straight Arrow Connector 6"/>
            <p:cNvCxnSpPr/>
            <p:nvPr/>
          </p:nvCxnSpPr>
          <p:spPr>
            <a:xfrm rot="10800000" flipV="1">
              <a:off x="4019182" y="1280887"/>
              <a:ext cx="1040982" cy="789986"/>
            </a:xfrm>
            <a:prstGeom prst="straightConnector1">
              <a:avLst/>
            </a:prstGeom>
            <a:ln w="19050">
              <a:tailEnd type="arrow"/>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5250901" y="1515291"/>
              <a:ext cx="2641853" cy="287723"/>
            </a:xfrm>
            <a:prstGeom prst="rect">
              <a:avLst/>
            </a:prstGeom>
            <a:noFill/>
          </p:spPr>
          <p:txBody>
            <a:bodyPr wrap="square" lIns="71579" tIns="35790" rIns="71579" bIns="35790" rtlCol="0">
              <a:spAutoFit/>
            </a:bodyPr>
            <a:lstStyle/>
            <a:p>
              <a:r>
                <a:rPr lang="en-US" dirty="0" smtClean="0"/>
                <a:t>Damaged Road</a:t>
              </a:r>
              <a:endParaRPr lang="en-US" dirty="0"/>
            </a:p>
          </p:txBody>
        </p:sp>
        <p:cxnSp>
          <p:nvCxnSpPr>
            <p:cNvPr id="9" name="Straight Arrow Connector 8"/>
            <p:cNvCxnSpPr>
              <a:stCxn id="6" idx="0"/>
            </p:cNvCxnSpPr>
            <p:nvPr/>
          </p:nvCxnSpPr>
          <p:spPr>
            <a:xfrm rot="16200000" flipH="1" flipV="1">
              <a:off x="3463180" y="338281"/>
              <a:ext cx="573524" cy="1277785"/>
            </a:xfrm>
            <a:prstGeom prst="straightConnector1">
              <a:avLst/>
            </a:prstGeom>
            <a:ln w="19050">
              <a:tailEnd type="arrow"/>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4436763" y="413608"/>
              <a:ext cx="2480910" cy="287723"/>
            </a:xfrm>
            <a:prstGeom prst="rect">
              <a:avLst/>
            </a:prstGeom>
            <a:noFill/>
          </p:spPr>
          <p:txBody>
            <a:bodyPr wrap="square" lIns="71579" tIns="35790" rIns="71579" bIns="35790" rtlCol="0">
              <a:spAutoFit/>
            </a:bodyPr>
            <a:lstStyle/>
            <a:p>
              <a:r>
                <a:rPr lang="en-US" dirty="0" smtClean="0"/>
                <a:t>Landslide Crest</a:t>
              </a:r>
              <a:endParaRPr lang="en-US" dirty="0"/>
            </a:p>
          </p:txBody>
        </p:sp>
        <p:cxnSp>
          <p:nvCxnSpPr>
            <p:cNvPr id="11" name="Straight Arrow Connector 10"/>
            <p:cNvCxnSpPr>
              <a:stCxn id="8" idx="1"/>
            </p:cNvCxnSpPr>
            <p:nvPr/>
          </p:nvCxnSpPr>
          <p:spPr>
            <a:xfrm rot="10800000" flipV="1">
              <a:off x="4492234" y="1659152"/>
              <a:ext cx="758667" cy="750093"/>
            </a:xfrm>
            <a:prstGeom prst="straightConnector1">
              <a:avLst/>
            </a:prstGeom>
            <a:ln w="19050">
              <a:tailEnd type="arrow"/>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4874775" y="882070"/>
              <a:ext cx="2661540" cy="287723"/>
            </a:xfrm>
            <a:prstGeom prst="rect">
              <a:avLst/>
            </a:prstGeom>
            <a:noFill/>
          </p:spPr>
          <p:txBody>
            <a:bodyPr wrap="square" lIns="71579" tIns="35790" rIns="71579" bIns="35790" rtlCol="0">
              <a:spAutoFit/>
            </a:bodyPr>
            <a:lstStyle/>
            <a:p>
              <a:r>
                <a:rPr lang="en-US" dirty="0" smtClean="0"/>
                <a:t>Landslide Debris</a:t>
              </a:r>
              <a:endParaRPr lang="en-US" dirty="0"/>
            </a:p>
          </p:txBody>
        </p:sp>
        <p:cxnSp>
          <p:nvCxnSpPr>
            <p:cNvPr id="13" name="Straight Arrow Connector 12"/>
            <p:cNvCxnSpPr/>
            <p:nvPr/>
          </p:nvCxnSpPr>
          <p:spPr>
            <a:xfrm rot="10800000" flipV="1">
              <a:off x="5839017" y="2150061"/>
              <a:ext cx="1199212" cy="706065"/>
            </a:xfrm>
            <a:prstGeom prst="straightConnector1">
              <a:avLst/>
            </a:prstGeom>
            <a:ln w="19050">
              <a:tailEnd type="arrow"/>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5380118" y="1928647"/>
              <a:ext cx="2722307" cy="287723"/>
            </a:xfrm>
            <a:prstGeom prst="rect">
              <a:avLst/>
            </a:prstGeom>
            <a:noFill/>
          </p:spPr>
          <p:txBody>
            <a:bodyPr wrap="square" lIns="71579" tIns="35790" rIns="71579" bIns="35790" rtlCol="0">
              <a:spAutoFit/>
            </a:bodyPr>
            <a:lstStyle/>
            <a:p>
              <a:r>
                <a:rPr lang="en-US" dirty="0" smtClean="0"/>
                <a:t>River </a:t>
              </a:r>
              <a:r>
                <a:rPr lang="en-US" dirty="0" err="1" smtClean="0"/>
                <a:t>Alakanandha</a:t>
              </a:r>
              <a:endParaRPr lang="en-US" dirty="0"/>
            </a:p>
          </p:txBody>
        </p:sp>
      </p:grpSp>
      <p:sp>
        <p:nvSpPr>
          <p:cNvPr id="24" name="Rectangle 23"/>
          <p:cNvSpPr/>
          <p:nvPr/>
        </p:nvSpPr>
        <p:spPr>
          <a:xfrm>
            <a:off x="526666" y="739727"/>
            <a:ext cx="8460580" cy="1364941"/>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lIns="71579" tIns="35790" rIns="71579" bIns="35790">
            <a:spAutoFit/>
          </a:bodyPr>
          <a:lstStyle/>
          <a:p>
            <a:pPr marL="270908" indent="-270908" eaLnBrk="0" fontAlgn="base" hangingPunct="0">
              <a:lnSpc>
                <a:spcPct val="150000"/>
              </a:lnSpc>
              <a:buFont typeface="Arial" pitchFamily="34" charset="0"/>
              <a:buChar char="•"/>
            </a:pPr>
            <a:r>
              <a:rPr lang="en-US" dirty="0" smtClean="0"/>
              <a:t>Along the road slide extends to a distance of about 500m.</a:t>
            </a:r>
          </a:p>
          <a:p>
            <a:pPr marL="270908" indent="-270908" eaLnBrk="0" fontAlgn="base" hangingPunct="0">
              <a:lnSpc>
                <a:spcPct val="150000"/>
              </a:lnSpc>
              <a:buFont typeface="Arial" pitchFamily="34" charset="0"/>
              <a:buChar char="•"/>
            </a:pPr>
            <a:r>
              <a:rPr lang="en-US" dirty="0" smtClean="0"/>
              <a:t>The crest of the slide is at an elevation of 2094m, wherein it reaches the top of the hillock.</a:t>
            </a:r>
          </a:p>
          <a:p>
            <a:pPr marL="270908" indent="-270908" eaLnBrk="0" fontAlgn="base" hangingPunct="0">
              <a:lnSpc>
                <a:spcPct val="150000"/>
              </a:lnSpc>
              <a:buFont typeface="Arial" pitchFamily="34" charset="0"/>
              <a:buChar char="•"/>
            </a:pPr>
            <a:r>
              <a:rPr lang="en-US" dirty="0" smtClean="0"/>
              <a:t>The river bed is at an elevation of 1903 to 1937 m in the extent of the slide.</a:t>
            </a:r>
          </a:p>
          <a:p>
            <a:pPr marL="270908" indent="-270908" eaLnBrk="0" fontAlgn="base" hangingPunct="0">
              <a:lnSpc>
                <a:spcPct val="150000"/>
              </a:lnSpc>
              <a:buFont typeface="Arial" pitchFamily="34" charset="0"/>
              <a:buChar char="•"/>
            </a:pPr>
            <a:r>
              <a:rPr lang="en-US" dirty="0" smtClean="0"/>
              <a:t>The gradient of the river is quiet steep i.e., 1 in 10 in the slide portion.</a:t>
            </a:r>
          </a:p>
        </p:txBody>
      </p:sp>
      <p:grpSp>
        <p:nvGrpSpPr>
          <p:cNvPr id="18" name="Group 22"/>
          <p:cNvGrpSpPr/>
          <p:nvPr/>
        </p:nvGrpSpPr>
        <p:grpSpPr>
          <a:xfrm>
            <a:off x="2" y="2521131"/>
            <a:ext cx="4415244" cy="2622368"/>
            <a:chOff x="-15337" y="754230"/>
            <a:chExt cx="10966718" cy="6131736"/>
          </a:xfrm>
        </p:grpSpPr>
        <p:pic>
          <p:nvPicPr>
            <p:cNvPr id="19" name="Picture 2"/>
            <p:cNvPicPr>
              <a:picLocks noChangeAspect="1" noChangeArrowheads="1"/>
            </p:cNvPicPr>
            <p:nvPr/>
          </p:nvPicPr>
          <p:blipFill>
            <a:blip r:embed="rId3" cstate="print"/>
            <a:srcRect l="18052" t="8640" b="2819"/>
            <a:stretch>
              <a:fillRect/>
            </a:stretch>
          </p:blipFill>
          <p:spPr bwMode="auto">
            <a:xfrm>
              <a:off x="-15337" y="754230"/>
              <a:ext cx="10707150" cy="6131736"/>
            </a:xfrm>
            <a:prstGeom prst="rect">
              <a:avLst/>
            </a:prstGeom>
            <a:noFill/>
            <a:ln w="9525">
              <a:noFill/>
              <a:miter lim="800000"/>
              <a:headEnd/>
              <a:tailEnd/>
            </a:ln>
          </p:spPr>
        </p:pic>
        <p:cxnSp>
          <p:nvCxnSpPr>
            <p:cNvPr id="20" name="Straight Arrow Connector 19"/>
            <p:cNvCxnSpPr/>
            <p:nvPr/>
          </p:nvCxnSpPr>
          <p:spPr>
            <a:xfrm flipH="1">
              <a:off x="8197056" y="1007957"/>
              <a:ext cx="534591" cy="671971"/>
            </a:xfrm>
            <a:prstGeom prst="straightConnector1">
              <a:avLst/>
            </a:prstGeom>
            <a:ln w="28575">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flipH="1">
              <a:off x="6860580" y="1763924"/>
              <a:ext cx="1247378" cy="587975"/>
            </a:xfrm>
            <a:prstGeom prst="straightConnector1">
              <a:avLst/>
            </a:prstGeom>
            <a:ln w="28575">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flipH="1">
              <a:off x="6147792" y="2351899"/>
              <a:ext cx="534591" cy="503978"/>
            </a:xfrm>
            <a:prstGeom prst="straightConnector1">
              <a:avLst/>
            </a:prstGeom>
            <a:ln w="28575">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23" name="Curved Connector 22"/>
            <p:cNvCxnSpPr/>
            <p:nvPr/>
          </p:nvCxnSpPr>
          <p:spPr>
            <a:xfrm rot="5400000">
              <a:off x="4883927" y="2872365"/>
              <a:ext cx="923960" cy="890984"/>
            </a:xfrm>
            <a:prstGeom prst="curvedConnector3">
              <a:avLst>
                <a:gd name="adj1" fmla="val 130"/>
              </a:avLst>
            </a:prstGeom>
            <a:ln w="28575">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a:off x="4811316" y="3947831"/>
              <a:ext cx="89098" cy="1175949"/>
            </a:xfrm>
            <a:prstGeom prst="straightConnector1">
              <a:avLst/>
            </a:prstGeom>
            <a:ln w="28575">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flipH="1">
              <a:off x="4365823" y="5207776"/>
              <a:ext cx="534591" cy="923960"/>
            </a:xfrm>
            <a:prstGeom prst="straightConnector1">
              <a:avLst/>
            </a:prstGeom>
            <a:ln w="28575">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flipH="1" flipV="1">
              <a:off x="5435005" y="3023870"/>
              <a:ext cx="1603772" cy="671971"/>
            </a:xfrm>
            <a:prstGeom prst="straightConnector1">
              <a:avLst/>
            </a:prstGeom>
            <a:ln w="38100">
              <a:solidFill>
                <a:srgbClr val="FFFF00"/>
              </a:solidFill>
              <a:tailEnd type="arrow"/>
            </a:ln>
          </p:spPr>
          <p:style>
            <a:lnRef idx="1">
              <a:schemeClr val="accent1"/>
            </a:lnRef>
            <a:fillRef idx="0">
              <a:schemeClr val="accent1"/>
            </a:fillRef>
            <a:effectRef idx="0">
              <a:schemeClr val="accent1"/>
            </a:effectRef>
            <a:fontRef idx="minor">
              <a:schemeClr val="tx1"/>
            </a:fontRef>
          </p:style>
        </p:cxnSp>
        <p:sp>
          <p:nvSpPr>
            <p:cNvPr id="28" name="TextBox 27"/>
            <p:cNvSpPr txBox="1"/>
            <p:nvPr/>
          </p:nvSpPr>
          <p:spPr>
            <a:xfrm>
              <a:off x="6949677" y="3191859"/>
              <a:ext cx="3774580" cy="1253752"/>
            </a:xfrm>
            <a:prstGeom prst="rect">
              <a:avLst/>
            </a:prstGeom>
            <a:noFill/>
          </p:spPr>
          <p:txBody>
            <a:bodyPr wrap="square" lIns="104287" tIns="52144" rIns="104287" bIns="52144" rtlCol="0">
              <a:spAutoFit/>
            </a:bodyPr>
            <a:lstStyle/>
            <a:p>
              <a:r>
                <a:rPr lang="en-US" b="1" dirty="0" err="1" smtClean="0">
                  <a:solidFill>
                    <a:srgbClr val="FF0000"/>
                  </a:solidFill>
                </a:rPr>
                <a:t>Alakananda</a:t>
              </a:r>
              <a:r>
                <a:rPr lang="en-US" b="1" dirty="0" smtClean="0">
                  <a:solidFill>
                    <a:srgbClr val="FF0000"/>
                  </a:solidFill>
                </a:rPr>
                <a:t> river path</a:t>
              </a:r>
              <a:endParaRPr lang="en-US" b="1" dirty="0">
                <a:solidFill>
                  <a:srgbClr val="FF0000"/>
                </a:solidFill>
              </a:endParaRPr>
            </a:p>
          </p:txBody>
        </p:sp>
        <p:cxnSp>
          <p:nvCxnSpPr>
            <p:cNvPr id="29" name="Straight Arrow Connector 28"/>
            <p:cNvCxnSpPr/>
            <p:nvPr/>
          </p:nvCxnSpPr>
          <p:spPr>
            <a:xfrm>
              <a:off x="1069181" y="2435895"/>
              <a:ext cx="1336477" cy="83996"/>
            </a:xfrm>
            <a:prstGeom prst="straightConnector1">
              <a:avLst/>
            </a:prstGeom>
            <a:ln w="28575">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a:off x="2583855" y="2603888"/>
              <a:ext cx="89098"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p:nvPr/>
          </p:nvCxnSpPr>
          <p:spPr>
            <a:xfrm>
              <a:off x="3118446" y="2855877"/>
              <a:ext cx="1069181" cy="1091953"/>
            </a:xfrm>
            <a:prstGeom prst="straightConnector1">
              <a:avLst/>
            </a:prstGeom>
            <a:ln w="28575">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p:nvPr/>
          </p:nvCxnSpPr>
          <p:spPr>
            <a:xfrm>
              <a:off x="4276725" y="4115823"/>
              <a:ext cx="356394" cy="587975"/>
            </a:xfrm>
            <a:prstGeom prst="straightConnector1">
              <a:avLst/>
            </a:prstGeom>
            <a:ln w="28575">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p:nvPr/>
          </p:nvCxnSpPr>
          <p:spPr>
            <a:xfrm>
              <a:off x="2494756" y="2603888"/>
              <a:ext cx="534591" cy="167993"/>
            </a:xfrm>
            <a:prstGeom prst="straightConnector1">
              <a:avLst/>
            </a:prstGeom>
            <a:ln w="28575">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34" name="Straight Arrow Connector 33"/>
            <p:cNvCxnSpPr/>
            <p:nvPr/>
          </p:nvCxnSpPr>
          <p:spPr>
            <a:xfrm flipV="1">
              <a:off x="2583855" y="3695841"/>
              <a:ext cx="1158280" cy="671971"/>
            </a:xfrm>
            <a:prstGeom prst="straightConnector1">
              <a:avLst/>
            </a:prstGeom>
            <a:ln w="28575">
              <a:solidFill>
                <a:srgbClr val="FFFF00"/>
              </a:solidFill>
              <a:tailEnd type="arrow"/>
            </a:ln>
          </p:spPr>
          <p:style>
            <a:lnRef idx="1">
              <a:schemeClr val="accent1"/>
            </a:lnRef>
            <a:fillRef idx="0">
              <a:schemeClr val="accent1"/>
            </a:fillRef>
            <a:effectRef idx="0">
              <a:schemeClr val="accent1"/>
            </a:effectRef>
            <a:fontRef idx="minor">
              <a:schemeClr val="tx1"/>
            </a:fontRef>
          </p:style>
        </p:cxnSp>
        <p:sp>
          <p:nvSpPr>
            <p:cNvPr id="35" name="TextBox 34"/>
            <p:cNvSpPr txBox="1"/>
            <p:nvPr/>
          </p:nvSpPr>
          <p:spPr>
            <a:xfrm>
              <a:off x="406455" y="4451810"/>
              <a:ext cx="3958404" cy="749992"/>
            </a:xfrm>
            <a:prstGeom prst="rect">
              <a:avLst/>
            </a:prstGeom>
            <a:noFill/>
          </p:spPr>
          <p:txBody>
            <a:bodyPr wrap="square" lIns="104287" tIns="52144" rIns="104287" bIns="52144" rtlCol="0">
              <a:spAutoFit/>
            </a:bodyPr>
            <a:lstStyle/>
            <a:p>
              <a:r>
                <a:rPr lang="en-US" b="1" dirty="0" err="1" smtClean="0">
                  <a:solidFill>
                    <a:srgbClr val="FF0000"/>
                  </a:solidFill>
                </a:rPr>
                <a:t>Kachra</a:t>
              </a:r>
              <a:r>
                <a:rPr lang="en-US" b="1" dirty="0" smtClean="0">
                  <a:solidFill>
                    <a:srgbClr val="FF0000"/>
                  </a:solidFill>
                </a:rPr>
                <a:t> </a:t>
              </a:r>
              <a:r>
                <a:rPr lang="en-US" b="1" dirty="0" err="1" smtClean="0">
                  <a:solidFill>
                    <a:srgbClr val="FF0000"/>
                  </a:solidFill>
                </a:rPr>
                <a:t>nalla</a:t>
              </a:r>
              <a:endParaRPr lang="en-US" b="1" dirty="0">
                <a:solidFill>
                  <a:srgbClr val="FF0000"/>
                </a:solidFill>
              </a:endParaRPr>
            </a:p>
          </p:txBody>
        </p:sp>
        <p:sp>
          <p:nvSpPr>
            <p:cNvPr id="36" name="Oval Callout 35"/>
            <p:cNvSpPr/>
            <p:nvPr/>
          </p:nvSpPr>
          <p:spPr>
            <a:xfrm>
              <a:off x="8018860" y="755967"/>
              <a:ext cx="1603772" cy="675331"/>
            </a:xfrm>
            <a:prstGeom prst="wedgeEllipseCallout">
              <a:avLst>
                <a:gd name="adj1" fmla="val 16310"/>
                <a:gd name="adj2" fmla="val 113673"/>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104287" tIns="52144" rIns="104287" bIns="52144" rtlCol="0" anchor="ctr"/>
            <a:lstStyle/>
            <a:p>
              <a:pPr algn="ctr"/>
              <a:endParaRPr lang="en-US" dirty="0"/>
            </a:p>
          </p:txBody>
        </p:sp>
        <p:sp>
          <p:nvSpPr>
            <p:cNvPr id="37" name="TextBox 36"/>
            <p:cNvSpPr txBox="1"/>
            <p:nvPr/>
          </p:nvSpPr>
          <p:spPr>
            <a:xfrm>
              <a:off x="7447220" y="1847920"/>
              <a:ext cx="3504161" cy="749992"/>
            </a:xfrm>
            <a:prstGeom prst="rect">
              <a:avLst/>
            </a:prstGeom>
            <a:noFill/>
          </p:spPr>
          <p:txBody>
            <a:bodyPr wrap="square" lIns="104287" tIns="52144" rIns="104287" bIns="52144" rtlCol="0">
              <a:spAutoFit/>
            </a:bodyPr>
            <a:lstStyle/>
            <a:p>
              <a:r>
                <a:rPr lang="en-US" b="1" dirty="0" err="1" smtClean="0">
                  <a:solidFill>
                    <a:srgbClr val="FF0000"/>
                  </a:solidFill>
                </a:rPr>
                <a:t>Jaypee</a:t>
              </a:r>
              <a:r>
                <a:rPr lang="en-US" b="1" dirty="0" smtClean="0">
                  <a:solidFill>
                    <a:srgbClr val="FF0000"/>
                  </a:solidFill>
                </a:rPr>
                <a:t> dam</a:t>
              </a:r>
              <a:endParaRPr lang="en-US" b="1" dirty="0">
                <a:solidFill>
                  <a:srgbClr val="FF0000"/>
                </a:solidFill>
              </a:endParaRPr>
            </a:p>
          </p:txBody>
        </p:sp>
        <p:sp>
          <p:nvSpPr>
            <p:cNvPr id="38" name="Oval Callout 37"/>
            <p:cNvSpPr/>
            <p:nvPr/>
          </p:nvSpPr>
          <p:spPr>
            <a:xfrm>
              <a:off x="4187627" y="3443852"/>
              <a:ext cx="1514674" cy="1175949"/>
            </a:xfrm>
            <a:prstGeom prst="wedgeEllipseCallout">
              <a:avLst>
                <a:gd name="adj1" fmla="val 106527"/>
                <a:gd name="adj2" fmla="val 46254"/>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104287" tIns="52144" rIns="104287" bIns="52144" rtlCol="0" anchor="ctr"/>
            <a:lstStyle/>
            <a:p>
              <a:pPr algn="ctr"/>
              <a:endParaRPr lang="en-US" dirty="0"/>
            </a:p>
          </p:txBody>
        </p:sp>
        <p:sp>
          <p:nvSpPr>
            <p:cNvPr id="39" name="TextBox 38"/>
            <p:cNvSpPr txBox="1"/>
            <p:nvPr/>
          </p:nvSpPr>
          <p:spPr>
            <a:xfrm>
              <a:off x="6593284" y="4451810"/>
              <a:ext cx="3384718" cy="1253752"/>
            </a:xfrm>
            <a:prstGeom prst="rect">
              <a:avLst/>
            </a:prstGeom>
            <a:noFill/>
          </p:spPr>
          <p:txBody>
            <a:bodyPr wrap="square" lIns="104287" tIns="52144" rIns="104287" bIns="52144" rtlCol="0">
              <a:spAutoFit/>
            </a:bodyPr>
            <a:lstStyle/>
            <a:p>
              <a:r>
                <a:rPr lang="en-US" b="1" dirty="0" smtClean="0">
                  <a:solidFill>
                    <a:srgbClr val="FF0000"/>
                  </a:solidFill>
                </a:rPr>
                <a:t>Land slide location</a:t>
              </a:r>
              <a:endParaRPr lang="en-US" b="1" dirty="0">
                <a:solidFill>
                  <a:srgbClr val="FF0000"/>
                </a:solidFill>
              </a:endParaRPr>
            </a:p>
          </p:txBody>
        </p:sp>
      </p:gr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a:stretch>
            <a:fillRect/>
          </a:stretch>
        </p:blipFill>
        <p:spPr bwMode="auto">
          <a:xfrm>
            <a:off x="0" y="0"/>
            <a:ext cx="9144000" cy="5143500"/>
          </a:xfrm>
          <a:prstGeom prst="rect">
            <a:avLst/>
          </a:prstGeom>
          <a:noFill/>
          <a:ln w="9525">
            <a:noFill/>
            <a:miter lim="800000"/>
            <a:headEnd/>
            <a:tailEnd/>
          </a:ln>
        </p:spPr>
      </p:pic>
      <p:sp>
        <p:nvSpPr>
          <p:cNvPr id="6" name="Oval 5"/>
          <p:cNvSpPr/>
          <p:nvPr/>
        </p:nvSpPr>
        <p:spPr>
          <a:xfrm rot="2680687">
            <a:off x="4199829" y="-374540"/>
            <a:ext cx="3377339" cy="5286285"/>
          </a:xfrm>
          <a:prstGeom prst="ellipse">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81636" tIns="40818" rIns="81636" bIns="40818" rtlCol="0" anchor="ctr"/>
          <a:lstStyle/>
          <a:p>
            <a:pPr algn="ctr"/>
            <a:endParaRPr lang="en-US"/>
          </a:p>
        </p:txBody>
      </p:sp>
      <p:cxnSp>
        <p:nvCxnSpPr>
          <p:cNvPr id="8" name="Straight Arrow Connector 7"/>
          <p:cNvCxnSpPr/>
          <p:nvPr/>
        </p:nvCxnSpPr>
        <p:spPr>
          <a:xfrm flipH="1">
            <a:off x="3733800" y="3257550"/>
            <a:ext cx="2362200" cy="57150"/>
          </a:xfrm>
          <a:prstGeom prst="straightConnector1">
            <a:avLst/>
          </a:prstGeom>
          <a:ln w="38100">
            <a:solidFill>
              <a:srgbClr val="FFFF00"/>
            </a:solidFill>
            <a:tailEnd type="arrow"/>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4343400" y="2914651"/>
            <a:ext cx="1752600" cy="359432"/>
          </a:xfrm>
          <a:prstGeom prst="rect">
            <a:avLst/>
          </a:prstGeom>
          <a:noFill/>
        </p:spPr>
        <p:txBody>
          <a:bodyPr wrap="square" lIns="81636" tIns="40818" rIns="81636" bIns="40818" rtlCol="0">
            <a:spAutoFit/>
          </a:bodyPr>
          <a:lstStyle/>
          <a:p>
            <a:r>
              <a:rPr lang="en-US" sz="1800" b="1" dirty="0">
                <a:solidFill>
                  <a:srgbClr val="FFFF00"/>
                </a:solidFill>
              </a:rPr>
              <a:t>Existing Road</a:t>
            </a:r>
          </a:p>
        </p:txBody>
      </p:sp>
      <p:cxnSp>
        <p:nvCxnSpPr>
          <p:cNvPr id="11" name="Straight Arrow Connector 10"/>
          <p:cNvCxnSpPr/>
          <p:nvPr/>
        </p:nvCxnSpPr>
        <p:spPr>
          <a:xfrm flipH="1">
            <a:off x="4343400" y="1143000"/>
            <a:ext cx="2895600" cy="1657350"/>
          </a:xfrm>
          <a:prstGeom prst="straightConnector1">
            <a:avLst/>
          </a:prstGeom>
          <a:ln w="28575">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H="1">
            <a:off x="4800601" y="1257301"/>
            <a:ext cx="2895600" cy="1657350"/>
          </a:xfrm>
          <a:prstGeom prst="straightConnector1">
            <a:avLst/>
          </a:prstGeom>
          <a:ln w="28575">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flipH="1">
            <a:off x="5181600" y="1314450"/>
            <a:ext cx="2895600" cy="1657350"/>
          </a:xfrm>
          <a:prstGeom prst="straightConnector1">
            <a:avLst/>
          </a:prstGeom>
          <a:ln w="28575">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flipH="1">
            <a:off x="4953001" y="1371600"/>
            <a:ext cx="2895600" cy="165735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4876800" y="1428750"/>
            <a:ext cx="1752600" cy="359432"/>
          </a:xfrm>
          <a:prstGeom prst="rect">
            <a:avLst/>
          </a:prstGeom>
          <a:noFill/>
        </p:spPr>
        <p:txBody>
          <a:bodyPr wrap="square" lIns="81636" tIns="40818" rIns="81636" bIns="40818" rtlCol="0">
            <a:spAutoFit/>
          </a:bodyPr>
          <a:lstStyle/>
          <a:p>
            <a:r>
              <a:rPr lang="en-US" sz="1800" b="1" dirty="0">
                <a:solidFill>
                  <a:srgbClr val="FFFF00"/>
                </a:solidFill>
              </a:rPr>
              <a:t>Slided Area</a:t>
            </a:r>
          </a:p>
        </p:txBody>
      </p:sp>
      <p:sp>
        <p:nvSpPr>
          <p:cNvPr id="17" name="Title 16"/>
          <p:cNvSpPr>
            <a:spLocks noGrp="1"/>
          </p:cNvSpPr>
          <p:nvPr>
            <p:ph type="title"/>
          </p:nvPr>
        </p:nvSpPr>
        <p:spPr/>
        <p:txBody>
          <a:bodyPr>
            <a:normAutofit fontScale="90000"/>
          </a:bodyPr>
          <a:lstStyle/>
          <a:p>
            <a:endParaRPr lang="en-US"/>
          </a:p>
        </p:txBody>
      </p:sp>
    </p:spTree>
    <p:extLst>
      <p:ext uri="{BB962C8B-B14F-4D97-AF65-F5344CB8AC3E}">
        <p14:creationId xmlns:p14="http://schemas.microsoft.com/office/powerpoint/2010/main" val="328858227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9601" y="476858"/>
            <a:ext cx="7772400" cy="4371975"/>
          </a:xfrm>
          <a:prstGeom prst="rect">
            <a:avLst/>
          </a:prstGeom>
        </p:spPr>
      </p:pic>
      <p:sp>
        <p:nvSpPr>
          <p:cNvPr id="6" name="Oval 5"/>
          <p:cNvSpPr/>
          <p:nvPr/>
        </p:nvSpPr>
        <p:spPr>
          <a:xfrm rot="3341177">
            <a:off x="1824645" y="1744439"/>
            <a:ext cx="3630093" cy="2188580"/>
          </a:xfrm>
          <a:prstGeom prst="ellipse">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81636" tIns="40818" rIns="81636" bIns="40818" rtlCol="0" anchor="ctr"/>
          <a:lstStyle/>
          <a:p>
            <a:pPr algn="ctr"/>
            <a:endParaRPr lang="en-US" dirty="0"/>
          </a:p>
        </p:txBody>
      </p:sp>
      <p:cxnSp>
        <p:nvCxnSpPr>
          <p:cNvPr id="7" name="Straight Arrow Connector 6"/>
          <p:cNvCxnSpPr/>
          <p:nvPr/>
        </p:nvCxnSpPr>
        <p:spPr>
          <a:xfrm flipH="1">
            <a:off x="7596053" y="3848708"/>
            <a:ext cx="633548" cy="317591"/>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flipH="1">
            <a:off x="6701248" y="4166299"/>
            <a:ext cx="463731" cy="31106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flipH="1">
            <a:off x="6938556" y="4321829"/>
            <a:ext cx="529044" cy="397193"/>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6629401" y="3505809"/>
            <a:ext cx="1560826" cy="297877"/>
          </a:xfrm>
          <a:prstGeom prst="rect">
            <a:avLst/>
          </a:prstGeom>
          <a:noFill/>
        </p:spPr>
        <p:txBody>
          <a:bodyPr wrap="none" lIns="81636" tIns="40818" rIns="81636" bIns="40818" rtlCol="0">
            <a:spAutoFit/>
          </a:bodyPr>
          <a:lstStyle/>
          <a:p>
            <a:r>
              <a:rPr lang="en-US" b="1" dirty="0" smtClean="0">
                <a:solidFill>
                  <a:srgbClr val="FF0000"/>
                </a:solidFill>
              </a:rPr>
              <a:t>River Alkananda</a:t>
            </a:r>
            <a:endParaRPr lang="en-US" b="1" dirty="0">
              <a:solidFill>
                <a:srgbClr val="FF0000"/>
              </a:solidFill>
            </a:endParaRPr>
          </a:p>
        </p:txBody>
      </p:sp>
      <p:sp>
        <p:nvSpPr>
          <p:cNvPr id="12" name="TextBox 11"/>
          <p:cNvSpPr txBox="1"/>
          <p:nvPr/>
        </p:nvSpPr>
        <p:spPr>
          <a:xfrm>
            <a:off x="3944491" y="2134209"/>
            <a:ext cx="1883286" cy="297877"/>
          </a:xfrm>
          <a:prstGeom prst="rect">
            <a:avLst/>
          </a:prstGeom>
          <a:noFill/>
        </p:spPr>
        <p:txBody>
          <a:bodyPr wrap="none" lIns="81636" tIns="40818" rIns="81636" bIns="40818" rtlCol="0">
            <a:spAutoFit/>
          </a:bodyPr>
          <a:lstStyle/>
          <a:p>
            <a:r>
              <a:rPr lang="en-US" b="1" dirty="0" smtClean="0">
                <a:solidFill>
                  <a:srgbClr val="FFFF00"/>
                </a:solidFill>
              </a:rPr>
              <a:t>Lambagad landslide</a:t>
            </a:r>
            <a:endParaRPr lang="en-US" b="1" dirty="0">
              <a:solidFill>
                <a:srgbClr val="FFFF00"/>
              </a:solidFill>
            </a:endParaRPr>
          </a:p>
        </p:txBody>
      </p:sp>
      <p:sp>
        <p:nvSpPr>
          <p:cNvPr id="13" name="TextBox 12"/>
          <p:cNvSpPr txBox="1"/>
          <p:nvPr/>
        </p:nvSpPr>
        <p:spPr>
          <a:xfrm>
            <a:off x="1752600" y="2762859"/>
            <a:ext cx="2232740" cy="297877"/>
          </a:xfrm>
          <a:prstGeom prst="rect">
            <a:avLst/>
          </a:prstGeom>
          <a:noFill/>
        </p:spPr>
        <p:txBody>
          <a:bodyPr wrap="none" lIns="81636" tIns="40818" rIns="81636" bIns="40818" rtlCol="0">
            <a:spAutoFit/>
          </a:bodyPr>
          <a:lstStyle/>
          <a:p>
            <a:r>
              <a:rPr lang="en-US" b="1" dirty="0" smtClean="0">
                <a:solidFill>
                  <a:srgbClr val="FFFF00"/>
                </a:solidFill>
              </a:rPr>
              <a:t>Road towards Badrinath</a:t>
            </a:r>
            <a:endParaRPr lang="en-US" b="1" dirty="0">
              <a:solidFill>
                <a:srgbClr val="FFFF00"/>
              </a:solidFill>
            </a:endParaRPr>
          </a:p>
        </p:txBody>
      </p:sp>
      <p:cxnSp>
        <p:nvCxnSpPr>
          <p:cNvPr id="14" name="Straight Arrow Connector 13"/>
          <p:cNvCxnSpPr/>
          <p:nvPr/>
        </p:nvCxnSpPr>
        <p:spPr>
          <a:xfrm>
            <a:off x="2971800" y="2477109"/>
            <a:ext cx="629194" cy="171450"/>
          </a:xfrm>
          <a:prstGeom prst="straightConnector1">
            <a:avLst/>
          </a:prstGeom>
          <a:ln w="28575">
            <a:solidFill>
              <a:srgbClr val="FFFF00"/>
            </a:solidFill>
            <a:tailEnd type="arrow"/>
          </a:ln>
        </p:spPr>
        <p:style>
          <a:lnRef idx="1">
            <a:schemeClr val="accent1"/>
          </a:lnRef>
          <a:fillRef idx="0">
            <a:schemeClr val="accent1"/>
          </a:fillRef>
          <a:effectRef idx="0">
            <a:schemeClr val="accent1"/>
          </a:effectRef>
          <a:fontRef idx="minor">
            <a:schemeClr val="tx1"/>
          </a:fontRef>
        </p:style>
      </p:cxnSp>
      <p:sp>
        <p:nvSpPr>
          <p:cNvPr id="27" name="TextBox 26"/>
          <p:cNvSpPr txBox="1"/>
          <p:nvPr/>
        </p:nvSpPr>
        <p:spPr>
          <a:xfrm>
            <a:off x="2028962" y="4883385"/>
            <a:ext cx="5943600" cy="297877"/>
          </a:xfrm>
          <a:prstGeom prst="rect">
            <a:avLst/>
          </a:prstGeom>
          <a:noFill/>
        </p:spPr>
        <p:txBody>
          <a:bodyPr wrap="square" lIns="81636" tIns="40818" rIns="81636" bIns="40818" rtlCol="0">
            <a:spAutoFit/>
          </a:bodyPr>
          <a:lstStyle/>
          <a:p>
            <a:r>
              <a:rPr lang="en-US" dirty="0" smtClean="0">
                <a:latin typeface="Arial" pitchFamily="34" charset="0"/>
                <a:cs typeface="Arial" pitchFamily="34" charset="0"/>
              </a:rPr>
              <a:t>Photo graph showing the vulnerability of the Slide</a:t>
            </a:r>
            <a:endParaRPr lang="en-US" dirty="0">
              <a:latin typeface="Arial" pitchFamily="34" charset="0"/>
              <a:cs typeface="Arial" pitchFamily="34" charset="0"/>
            </a:endParaRPr>
          </a:p>
        </p:txBody>
      </p:sp>
    </p:spTree>
    <p:extLst>
      <p:ext uri="{BB962C8B-B14F-4D97-AF65-F5344CB8AC3E}">
        <p14:creationId xmlns:p14="http://schemas.microsoft.com/office/powerpoint/2010/main" val="29419627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F978DE44-342D-4E2C-ADD3-36DB2C90AEA2}" type="slidenum">
              <a:rPr lang="it-IT" smtClean="0"/>
              <a:pPr/>
              <a:t>26</a:t>
            </a:fld>
            <a:endParaRPr lang="it-IT"/>
          </a:p>
        </p:txBody>
      </p:sp>
      <p:sp>
        <p:nvSpPr>
          <p:cNvPr id="4" name="Title 3"/>
          <p:cNvSpPr>
            <a:spLocks noGrp="1"/>
          </p:cNvSpPr>
          <p:nvPr>
            <p:ph type="title"/>
          </p:nvPr>
        </p:nvSpPr>
        <p:spPr/>
        <p:txBody>
          <a:bodyPr>
            <a:normAutofit/>
          </a:bodyPr>
          <a:lstStyle/>
          <a:p>
            <a:pPr>
              <a:buNone/>
            </a:pPr>
            <a:r>
              <a:rPr lang="en-US" sz="1700" b="1" dirty="0" smtClean="0">
                <a:solidFill>
                  <a:srgbClr val="C00000"/>
                </a:solidFill>
              </a:rPr>
              <a:t>	</a:t>
            </a:r>
            <a:r>
              <a:rPr lang="en-US" sz="1700" b="1" dirty="0" smtClean="0">
                <a:solidFill>
                  <a:srgbClr val="C00000"/>
                </a:solidFill>
                <a:latin typeface="+mn-lt"/>
                <a:ea typeface="+mn-ea"/>
                <a:cs typeface="+mn-cs"/>
              </a:rPr>
              <a:t>STAKEHOLDERS INVOLVED</a:t>
            </a:r>
            <a:endParaRPr lang="en-US" sz="1700" b="1" dirty="0">
              <a:solidFill>
                <a:srgbClr val="C00000"/>
              </a:solidFill>
              <a:latin typeface="+mn-lt"/>
              <a:ea typeface="+mn-ea"/>
              <a:cs typeface="+mn-cs"/>
            </a:endParaRPr>
          </a:p>
        </p:txBody>
      </p:sp>
      <p:sp>
        <p:nvSpPr>
          <p:cNvPr id="8" name="TextBox 14"/>
          <p:cNvSpPr txBox="1">
            <a:spLocks noChangeArrowheads="1"/>
          </p:cNvSpPr>
          <p:nvPr/>
        </p:nvSpPr>
        <p:spPr bwMode="auto">
          <a:xfrm>
            <a:off x="562525" y="1061027"/>
            <a:ext cx="2749310" cy="410833"/>
          </a:xfrm>
          <a:prstGeom prst="rect">
            <a:avLst/>
          </a:prstGeom>
          <a:noFill/>
          <a:ln w="9525">
            <a:noFill/>
            <a:miter lim="800000"/>
            <a:headEnd/>
            <a:tailEnd/>
          </a:ln>
        </p:spPr>
        <p:txBody>
          <a:bodyPr lIns="71579" tIns="35790" rIns="71579" bIns="35790">
            <a:spAutoFit/>
          </a:bodyPr>
          <a:lstStyle/>
          <a:p>
            <a:r>
              <a:rPr lang="en-US" sz="2200" b="1" dirty="0">
                <a:solidFill>
                  <a:srgbClr val="002060"/>
                </a:solidFill>
              </a:rPr>
              <a:t>CLIENT</a:t>
            </a:r>
          </a:p>
        </p:txBody>
      </p:sp>
      <p:pic>
        <p:nvPicPr>
          <p:cNvPr id="10" name="Picture 2" descr="http://thehomesitter.com/wp-content/uploads/2015/06/Home-Contractors-hYXy.jpg"/>
          <p:cNvPicPr>
            <a:picLocks noChangeAspect="1" noChangeArrowheads="1"/>
          </p:cNvPicPr>
          <p:nvPr/>
        </p:nvPicPr>
        <p:blipFill>
          <a:blip r:embed="rId2" cstate="print"/>
          <a:srcRect/>
          <a:stretch>
            <a:fillRect/>
          </a:stretch>
        </p:blipFill>
        <p:spPr bwMode="auto">
          <a:xfrm>
            <a:off x="1" y="3258278"/>
            <a:ext cx="2050102" cy="1264813"/>
          </a:xfrm>
          <a:prstGeom prst="rect">
            <a:avLst/>
          </a:prstGeom>
          <a:noFill/>
          <a:ln w="9525">
            <a:noFill/>
            <a:miter lim="800000"/>
            <a:headEnd/>
            <a:tailEnd/>
          </a:ln>
        </p:spPr>
      </p:pic>
      <p:pic>
        <p:nvPicPr>
          <p:cNvPr id="11" name="Picture 3"/>
          <p:cNvPicPr>
            <a:picLocks noChangeAspect="1" noChangeArrowheads="1"/>
          </p:cNvPicPr>
          <p:nvPr/>
        </p:nvPicPr>
        <p:blipFill>
          <a:blip r:embed="rId3" cstate="print"/>
          <a:srcRect/>
          <a:stretch>
            <a:fillRect/>
          </a:stretch>
        </p:blipFill>
        <p:spPr bwMode="auto">
          <a:xfrm>
            <a:off x="2019073" y="3925630"/>
            <a:ext cx="2203865" cy="332203"/>
          </a:xfrm>
          <a:prstGeom prst="rect">
            <a:avLst/>
          </a:prstGeom>
          <a:noFill/>
          <a:ln w="9525" algn="ctr">
            <a:noFill/>
            <a:miter lim="800000"/>
            <a:headEnd/>
            <a:tailEnd/>
          </a:ln>
          <a:effectLst>
            <a:outerShdw algn="ctr" rotWithShape="0">
              <a:schemeClr val="bg2">
                <a:alpha val="50000"/>
              </a:schemeClr>
            </a:outerShdw>
          </a:effectLst>
        </p:spPr>
      </p:pic>
      <p:pic>
        <p:nvPicPr>
          <p:cNvPr id="13" name="Picture 41" descr="http://indaba2014.wetlands.za.net/logos_sponsors/logo_maccaferri.jpg"/>
          <p:cNvPicPr>
            <a:picLocks noChangeAspect="1" noChangeArrowheads="1"/>
          </p:cNvPicPr>
          <p:nvPr/>
        </p:nvPicPr>
        <p:blipFill>
          <a:blip r:embed="rId4" cstate="print"/>
          <a:srcRect/>
          <a:stretch>
            <a:fillRect/>
          </a:stretch>
        </p:blipFill>
        <p:spPr bwMode="auto">
          <a:xfrm>
            <a:off x="4907435" y="3272691"/>
            <a:ext cx="3111811" cy="631867"/>
          </a:xfrm>
          <a:prstGeom prst="rect">
            <a:avLst/>
          </a:prstGeom>
          <a:noFill/>
          <a:ln w="9525">
            <a:noFill/>
            <a:miter lim="800000"/>
            <a:headEnd/>
            <a:tailEnd/>
          </a:ln>
        </p:spPr>
      </p:pic>
      <p:pic>
        <p:nvPicPr>
          <p:cNvPr id="17409" name="Picture 1"/>
          <p:cNvPicPr>
            <a:picLocks noChangeAspect="1" noChangeArrowheads="1"/>
          </p:cNvPicPr>
          <p:nvPr/>
        </p:nvPicPr>
        <p:blipFill>
          <a:blip r:embed="rId5" cstate="print"/>
          <a:srcRect/>
          <a:stretch>
            <a:fillRect/>
          </a:stretch>
        </p:blipFill>
        <p:spPr bwMode="auto">
          <a:xfrm>
            <a:off x="2868712" y="861089"/>
            <a:ext cx="5026145" cy="751759"/>
          </a:xfrm>
          <a:prstGeom prst="rect">
            <a:avLst/>
          </a:prstGeom>
          <a:noFill/>
          <a:ln w="9525">
            <a:noFill/>
            <a:miter lim="800000"/>
            <a:headEnd/>
            <a:tailEnd/>
          </a:ln>
          <a:effectLst/>
        </p:spPr>
      </p:pic>
      <p:pic>
        <p:nvPicPr>
          <p:cNvPr id="17410" name="Picture 2"/>
          <p:cNvPicPr>
            <a:picLocks noChangeAspect="1" noChangeArrowheads="1"/>
          </p:cNvPicPr>
          <p:nvPr/>
        </p:nvPicPr>
        <p:blipFill>
          <a:blip r:embed="rId6" cstate="print"/>
          <a:srcRect/>
          <a:stretch>
            <a:fillRect/>
          </a:stretch>
        </p:blipFill>
        <p:spPr bwMode="auto">
          <a:xfrm>
            <a:off x="3493667" y="2069897"/>
            <a:ext cx="3975298" cy="686952"/>
          </a:xfrm>
          <a:prstGeom prst="rect">
            <a:avLst/>
          </a:prstGeom>
          <a:noFill/>
          <a:ln w="9525">
            <a:noFill/>
            <a:miter lim="800000"/>
            <a:headEnd/>
            <a:tailEnd/>
          </a:ln>
          <a:effectLst/>
        </p:spPr>
      </p:pic>
      <p:sp>
        <p:nvSpPr>
          <p:cNvPr id="18" name="TextBox 14"/>
          <p:cNvSpPr txBox="1">
            <a:spLocks noChangeArrowheads="1"/>
          </p:cNvSpPr>
          <p:nvPr/>
        </p:nvSpPr>
        <p:spPr bwMode="auto">
          <a:xfrm>
            <a:off x="536458" y="2182767"/>
            <a:ext cx="3373671" cy="410833"/>
          </a:xfrm>
          <a:prstGeom prst="rect">
            <a:avLst/>
          </a:prstGeom>
          <a:noFill/>
          <a:ln w="9525">
            <a:noFill/>
            <a:miter lim="800000"/>
            <a:headEnd/>
            <a:tailEnd/>
          </a:ln>
        </p:spPr>
        <p:txBody>
          <a:bodyPr wrap="square" lIns="71579" tIns="35790" rIns="71579" bIns="35790">
            <a:spAutoFit/>
          </a:bodyPr>
          <a:lstStyle/>
          <a:p>
            <a:r>
              <a:rPr lang="en-US" sz="2200" b="1" dirty="0" smtClean="0">
                <a:solidFill>
                  <a:srgbClr val="00B0F0"/>
                </a:solidFill>
              </a:rPr>
              <a:t>CONSULTANT</a:t>
            </a:r>
            <a:endParaRPr lang="en-US" sz="2200" b="1" dirty="0">
              <a:solidFill>
                <a:srgbClr val="00B0F0"/>
              </a:solidFill>
            </a:endParaRPr>
          </a:p>
        </p:txBody>
      </p:sp>
      <p:sp>
        <p:nvSpPr>
          <p:cNvPr id="19" name="TextBox 18"/>
          <p:cNvSpPr txBox="1"/>
          <p:nvPr/>
        </p:nvSpPr>
        <p:spPr>
          <a:xfrm>
            <a:off x="4649499" y="4332381"/>
            <a:ext cx="4166065" cy="410833"/>
          </a:xfrm>
          <a:prstGeom prst="rect">
            <a:avLst/>
          </a:prstGeom>
          <a:noFill/>
        </p:spPr>
        <p:txBody>
          <a:bodyPr wrap="square" lIns="71579" tIns="35790" rIns="71579" bIns="35790" rtlCol="0">
            <a:spAutoFit/>
          </a:bodyPr>
          <a:lstStyle/>
          <a:p>
            <a:r>
              <a:rPr lang="en-US" sz="2200" b="1" dirty="0" smtClean="0">
                <a:solidFill>
                  <a:srgbClr val="EE7A19"/>
                </a:solidFill>
              </a:rPr>
              <a:t>BHARAT CONSTRUCTION </a:t>
            </a:r>
            <a:endParaRPr lang="en-US" sz="2200" b="1" dirty="0">
              <a:solidFill>
                <a:srgbClr val="EE7A19"/>
              </a:solidFill>
            </a:endParaRPr>
          </a:p>
        </p:txBody>
      </p:sp>
      <p:sp>
        <p:nvSpPr>
          <p:cNvPr id="20" name="TextBox 19"/>
          <p:cNvSpPr txBox="1"/>
          <p:nvPr/>
        </p:nvSpPr>
        <p:spPr>
          <a:xfrm>
            <a:off x="6142458" y="3993029"/>
            <a:ext cx="454996" cy="287723"/>
          </a:xfrm>
          <a:prstGeom prst="rect">
            <a:avLst/>
          </a:prstGeom>
          <a:noFill/>
        </p:spPr>
        <p:txBody>
          <a:bodyPr wrap="square" lIns="71579" tIns="35790" rIns="71579" bIns="35790" rtlCol="0">
            <a:spAutoFit/>
          </a:bodyPr>
          <a:lstStyle/>
          <a:p>
            <a:r>
              <a:rPr lang="en-US" b="1" dirty="0" smtClean="0">
                <a:latin typeface="Apple Chancery" pitchFamily="66" charset="0"/>
              </a:rPr>
              <a:t>JV</a:t>
            </a:r>
            <a:endParaRPr lang="en-US" b="1" dirty="0">
              <a:latin typeface="Apple Chancery" pitchFamily="66" charset="0"/>
            </a:endParaRPr>
          </a:p>
        </p:txBody>
      </p:sp>
      <p:sp>
        <p:nvSpPr>
          <p:cNvPr id="15" name="TextBox 14"/>
          <p:cNvSpPr txBox="1"/>
          <p:nvPr/>
        </p:nvSpPr>
        <p:spPr>
          <a:xfrm>
            <a:off x="1293017" y="3045239"/>
            <a:ext cx="3261940" cy="749387"/>
          </a:xfrm>
          <a:prstGeom prst="rect">
            <a:avLst/>
          </a:prstGeom>
          <a:noFill/>
        </p:spPr>
        <p:txBody>
          <a:bodyPr wrap="square" lIns="71579" tIns="35790" rIns="71579" bIns="35790" rtlCol="0">
            <a:spAutoFit/>
          </a:bodyPr>
          <a:lstStyle/>
          <a:p>
            <a:pPr algn="ctr"/>
            <a:r>
              <a:rPr lang="en-US" sz="2200" b="1" cap="all"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Arial" charset="0"/>
              </a:rPr>
              <a:t>TECHNOLOGY PARTNER</a:t>
            </a:r>
          </a:p>
        </p:txBody>
      </p:sp>
      <p:sp>
        <p:nvSpPr>
          <p:cNvPr id="16" name="TextBox 15"/>
          <p:cNvSpPr txBox="1"/>
          <p:nvPr/>
        </p:nvSpPr>
        <p:spPr>
          <a:xfrm>
            <a:off x="3959006" y="829527"/>
            <a:ext cx="4138220" cy="287723"/>
          </a:xfrm>
          <a:prstGeom prst="rect">
            <a:avLst/>
          </a:prstGeom>
          <a:noFill/>
        </p:spPr>
        <p:txBody>
          <a:bodyPr wrap="square" lIns="71579" tIns="35790" rIns="71579" bIns="35790" rtlCol="0">
            <a:spAutoFit/>
          </a:bodyPr>
          <a:lstStyle/>
          <a:p>
            <a:r>
              <a:rPr lang="en-US" b="1" dirty="0" smtClean="0">
                <a:solidFill>
                  <a:srgbClr val="002060"/>
                </a:solidFill>
              </a:rPr>
              <a:t>NATIONAL HIGHWAYS</a:t>
            </a:r>
            <a:endParaRPr lang="en-US" b="1" dirty="0">
              <a:solidFill>
                <a:srgbClr val="002060"/>
              </a:solidFill>
            </a:endParaRP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509451" y="852209"/>
            <a:ext cx="5042265" cy="3576256"/>
          </a:xfrm>
        </p:spPr>
        <p:txBody>
          <a:bodyPr>
            <a:normAutofit fontScale="92500"/>
          </a:bodyPr>
          <a:lstStyle/>
          <a:p>
            <a:pPr>
              <a:lnSpc>
                <a:spcPct val="150000"/>
              </a:lnSpc>
            </a:pPr>
            <a:r>
              <a:rPr lang="en-US" dirty="0" smtClean="0"/>
              <a:t>The slide is standing pretty steep with an with an average inclination of about 60</a:t>
            </a:r>
            <a:r>
              <a:rPr lang="en-US" baseline="30000" dirty="0" smtClean="0"/>
              <a:t>o</a:t>
            </a:r>
            <a:r>
              <a:rPr lang="en-US" dirty="0" smtClean="0"/>
              <a:t> to the horizontal above the road level</a:t>
            </a:r>
          </a:p>
          <a:p>
            <a:pPr>
              <a:lnSpc>
                <a:spcPct val="150000"/>
              </a:lnSpc>
            </a:pPr>
            <a:r>
              <a:rPr lang="en-US" dirty="0" smtClean="0"/>
              <a:t>Near the crest, the side is near vertical</a:t>
            </a:r>
          </a:p>
          <a:p>
            <a:pPr>
              <a:lnSpc>
                <a:spcPct val="150000"/>
              </a:lnSpc>
            </a:pPr>
            <a:r>
              <a:rPr lang="en-US" dirty="0" smtClean="0"/>
              <a:t>Below the road level, the slope in general varies between 34</a:t>
            </a:r>
            <a:r>
              <a:rPr lang="en-US" baseline="30000" dirty="0" smtClean="0"/>
              <a:t>o</a:t>
            </a:r>
            <a:r>
              <a:rPr lang="en-US" dirty="0" smtClean="0"/>
              <a:t> to 38</a:t>
            </a:r>
            <a:r>
              <a:rPr lang="en-US" baseline="30000" dirty="0" smtClean="0"/>
              <a:t>o</a:t>
            </a:r>
            <a:r>
              <a:rPr lang="en-US" dirty="0" smtClean="0"/>
              <a:t> with respect to horizontal. </a:t>
            </a:r>
          </a:p>
          <a:p>
            <a:pPr>
              <a:lnSpc>
                <a:spcPct val="150000"/>
              </a:lnSpc>
            </a:pPr>
            <a:r>
              <a:rPr lang="en-US" dirty="0" smtClean="0"/>
              <a:t>There is a </a:t>
            </a:r>
            <a:r>
              <a:rPr lang="en-US" dirty="0" err="1" smtClean="0"/>
              <a:t>nalla</a:t>
            </a:r>
            <a:r>
              <a:rPr lang="en-US" dirty="0" smtClean="0"/>
              <a:t> flowing on the rear side of the </a:t>
            </a:r>
            <a:r>
              <a:rPr lang="en-US" dirty="0" err="1" smtClean="0"/>
              <a:t>hilllock</a:t>
            </a:r>
            <a:r>
              <a:rPr lang="en-US" dirty="0" smtClean="0"/>
              <a:t> . Which has a perennial flow</a:t>
            </a:r>
          </a:p>
          <a:p>
            <a:pPr>
              <a:lnSpc>
                <a:spcPct val="150000"/>
              </a:lnSpc>
            </a:pPr>
            <a:r>
              <a:rPr lang="en-US" dirty="0" smtClean="0"/>
              <a:t>It discharges into </a:t>
            </a:r>
            <a:r>
              <a:rPr lang="en-US" dirty="0" err="1" smtClean="0"/>
              <a:t>Alaknanda</a:t>
            </a:r>
            <a:r>
              <a:rPr lang="en-US" dirty="0" smtClean="0"/>
              <a:t> river about 180m before the slide. </a:t>
            </a:r>
          </a:p>
          <a:p>
            <a:pPr>
              <a:lnSpc>
                <a:spcPct val="150000"/>
              </a:lnSpc>
            </a:pPr>
            <a:r>
              <a:rPr lang="en-US" dirty="0" smtClean="0"/>
              <a:t>The </a:t>
            </a:r>
            <a:r>
              <a:rPr lang="en-US" dirty="0" err="1" smtClean="0"/>
              <a:t>nalla</a:t>
            </a:r>
            <a:r>
              <a:rPr lang="en-US" dirty="0" smtClean="0"/>
              <a:t> caters to glacial melts and drain to large part of the mountain range on the back drop.</a:t>
            </a:r>
          </a:p>
          <a:p>
            <a:pPr>
              <a:lnSpc>
                <a:spcPct val="150000"/>
              </a:lnSpc>
            </a:pPr>
            <a:endParaRPr lang="en-US" dirty="0" smtClean="0"/>
          </a:p>
          <a:p>
            <a:pPr>
              <a:lnSpc>
                <a:spcPct val="150000"/>
              </a:lnSpc>
              <a:buNone/>
            </a:pPr>
            <a:endParaRPr lang="en-US" b="1" i="1" dirty="0" smtClean="0"/>
          </a:p>
        </p:txBody>
      </p:sp>
      <p:sp>
        <p:nvSpPr>
          <p:cNvPr id="3" name="Slide Number Placeholder 2"/>
          <p:cNvSpPr>
            <a:spLocks noGrp="1"/>
          </p:cNvSpPr>
          <p:nvPr>
            <p:ph type="sldNum" sz="quarter" idx="12"/>
          </p:nvPr>
        </p:nvSpPr>
        <p:spPr/>
        <p:txBody>
          <a:bodyPr/>
          <a:lstStyle/>
          <a:p>
            <a:fld id="{F978DE44-342D-4E2C-ADD3-36DB2C90AEA2}" type="slidenum">
              <a:rPr lang="it-IT" smtClean="0"/>
              <a:pPr/>
              <a:t>27</a:t>
            </a:fld>
            <a:endParaRPr lang="it-IT"/>
          </a:p>
        </p:txBody>
      </p:sp>
      <p:sp>
        <p:nvSpPr>
          <p:cNvPr id="9" name="Rectangle 8"/>
          <p:cNvSpPr/>
          <p:nvPr/>
        </p:nvSpPr>
        <p:spPr>
          <a:xfrm>
            <a:off x="978231" y="327805"/>
            <a:ext cx="2758447" cy="307777"/>
          </a:xfrm>
          <a:prstGeom prst="rect">
            <a:avLst/>
          </a:prstGeom>
        </p:spPr>
        <p:txBody>
          <a:bodyPr wrap="none">
            <a:spAutoFit/>
          </a:bodyPr>
          <a:lstStyle/>
          <a:p>
            <a:pPr>
              <a:buNone/>
            </a:pPr>
            <a:r>
              <a:rPr lang="en-US" b="1" dirty="0" smtClean="0">
                <a:solidFill>
                  <a:schemeClr val="tx2"/>
                </a:solidFill>
              </a:rPr>
              <a:t>TOPOGRAPHICAL FEATURES</a:t>
            </a:r>
          </a:p>
        </p:txBody>
      </p:sp>
      <p:pic>
        <p:nvPicPr>
          <p:cNvPr id="10" name="Picture 9" descr="20160909_103429"/>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525589" y="2181497"/>
            <a:ext cx="3618411" cy="2204357"/>
          </a:xfrm>
          <a:prstGeom prst="rect">
            <a:avLst/>
          </a:prstGeom>
          <a:noFill/>
          <a:ln>
            <a:noFill/>
          </a:ln>
        </p:spPr>
      </p:pic>
      <p:cxnSp>
        <p:nvCxnSpPr>
          <p:cNvPr id="11" name="Straight Arrow Connector 10"/>
          <p:cNvCxnSpPr/>
          <p:nvPr/>
        </p:nvCxnSpPr>
        <p:spPr>
          <a:xfrm rot="16200000" flipH="1">
            <a:off x="6822838" y="1766537"/>
            <a:ext cx="676407" cy="151124"/>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5802080" y="1117978"/>
            <a:ext cx="3341920" cy="503166"/>
          </a:xfrm>
          <a:prstGeom prst="rect">
            <a:avLst/>
          </a:prstGeom>
          <a:noFill/>
        </p:spPr>
        <p:txBody>
          <a:bodyPr wrap="square" lIns="71579" tIns="35790" rIns="71579" bIns="35790" rtlCol="0">
            <a:spAutoFit/>
          </a:bodyPr>
          <a:lstStyle/>
          <a:p>
            <a:r>
              <a:rPr lang="en-US" dirty="0" smtClean="0">
                <a:solidFill>
                  <a:srgbClr val="002060"/>
                </a:solidFill>
              </a:rPr>
              <a:t>Surface erosion due to heavy rains and glacial melting</a:t>
            </a:r>
            <a:endParaRPr lang="en-US" dirty="0">
              <a:solidFill>
                <a:srgbClr val="002060"/>
              </a:solidFill>
            </a:endParaRP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F978DE44-342D-4E2C-ADD3-36DB2C90AEA2}" type="slidenum">
              <a:rPr lang="it-IT" smtClean="0"/>
              <a:pPr/>
              <a:t>28</a:t>
            </a:fld>
            <a:endParaRPr lang="it-IT"/>
          </a:p>
        </p:txBody>
      </p:sp>
      <p:pic>
        <p:nvPicPr>
          <p:cNvPr id="2050" name="Picture 2"/>
          <p:cNvPicPr>
            <a:picLocks noChangeAspect="1" noChangeArrowheads="1"/>
          </p:cNvPicPr>
          <p:nvPr/>
        </p:nvPicPr>
        <p:blipFill>
          <a:blip r:embed="rId2" cstate="print"/>
          <a:srcRect/>
          <a:stretch>
            <a:fillRect/>
          </a:stretch>
        </p:blipFill>
        <p:spPr bwMode="auto">
          <a:xfrm>
            <a:off x="3487784" y="1828800"/>
            <a:ext cx="5656216" cy="3314700"/>
          </a:xfrm>
          <a:prstGeom prst="rect">
            <a:avLst/>
          </a:prstGeom>
          <a:noFill/>
          <a:ln w="9525">
            <a:noFill/>
            <a:miter lim="800000"/>
            <a:headEnd/>
            <a:tailEnd/>
          </a:ln>
          <a:effectLst/>
        </p:spPr>
      </p:pic>
      <p:sp>
        <p:nvSpPr>
          <p:cNvPr id="7" name="Rectangle 6"/>
          <p:cNvSpPr/>
          <p:nvPr/>
        </p:nvSpPr>
        <p:spPr>
          <a:xfrm>
            <a:off x="5939435" y="817722"/>
            <a:ext cx="2232328" cy="718610"/>
          </a:xfrm>
          <a:prstGeom prst="rect">
            <a:avLst/>
          </a:prstGeom>
        </p:spPr>
        <p:txBody>
          <a:bodyPr wrap="square" lIns="71579" tIns="35790" rIns="71579" bIns="35790">
            <a:spAutoFit/>
          </a:bodyPr>
          <a:lstStyle/>
          <a:p>
            <a:r>
              <a:rPr lang="en-US" dirty="0" smtClean="0">
                <a:solidFill>
                  <a:srgbClr val="0070C0"/>
                </a:solidFill>
              </a:rPr>
              <a:t>Gullies, overhangs, </a:t>
            </a:r>
            <a:r>
              <a:rPr lang="en-US" dirty="0" err="1" smtClean="0">
                <a:solidFill>
                  <a:srgbClr val="0070C0"/>
                </a:solidFill>
              </a:rPr>
              <a:t>bolders</a:t>
            </a:r>
            <a:r>
              <a:rPr lang="en-US" dirty="0" smtClean="0">
                <a:solidFill>
                  <a:srgbClr val="0070C0"/>
                </a:solidFill>
              </a:rPr>
              <a:t> on the face of the slope</a:t>
            </a:r>
            <a:endParaRPr lang="en-US" dirty="0">
              <a:solidFill>
                <a:srgbClr val="0070C0"/>
              </a:solidFill>
            </a:endParaRPr>
          </a:p>
        </p:txBody>
      </p:sp>
      <p:cxnSp>
        <p:nvCxnSpPr>
          <p:cNvPr id="9" name="Straight Arrow Connector 8"/>
          <p:cNvCxnSpPr/>
          <p:nvPr/>
        </p:nvCxnSpPr>
        <p:spPr>
          <a:xfrm rot="5400000">
            <a:off x="5494836" y="1951250"/>
            <a:ext cx="1750166" cy="852637"/>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8" name="Rectangle 7"/>
          <p:cNvSpPr/>
          <p:nvPr/>
        </p:nvSpPr>
        <p:spPr>
          <a:xfrm>
            <a:off x="978231" y="327805"/>
            <a:ext cx="2758447" cy="307777"/>
          </a:xfrm>
          <a:prstGeom prst="rect">
            <a:avLst/>
          </a:prstGeom>
        </p:spPr>
        <p:txBody>
          <a:bodyPr wrap="none">
            <a:spAutoFit/>
          </a:bodyPr>
          <a:lstStyle/>
          <a:p>
            <a:pPr>
              <a:buNone/>
            </a:pPr>
            <a:r>
              <a:rPr lang="en-US" b="1" dirty="0" smtClean="0">
                <a:solidFill>
                  <a:schemeClr val="tx2"/>
                </a:solidFill>
              </a:rPr>
              <a:t>TOPOGRAPHICAL FEATURES</a:t>
            </a:r>
          </a:p>
        </p:txBody>
      </p:sp>
      <p:sp>
        <p:nvSpPr>
          <p:cNvPr id="10" name="Rectangle 9"/>
          <p:cNvSpPr/>
          <p:nvPr/>
        </p:nvSpPr>
        <p:spPr>
          <a:xfrm>
            <a:off x="352697" y="974697"/>
            <a:ext cx="5185954" cy="2354491"/>
          </a:xfrm>
          <a:prstGeom prst="rect">
            <a:avLst/>
          </a:prstGeom>
        </p:spPr>
        <p:txBody>
          <a:bodyPr wrap="square">
            <a:spAutoFit/>
          </a:bodyPr>
          <a:lstStyle/>
          <a:p>
            <a:pPr>
              <a:lnSpc>
                <a:spcPct val="150000"/>
              </a:lnSpc>
            </a:pPr>
            <a:r>
              <a:rPr lang="en-US" dirty="0" smtClean="0"/>
              <a:t>Deep gullies can be seen on the face of the slide due to surface runoff running down the face</a:t>
            </a:r>
          </a:p>
          <a:p>
            <a:pPr marL="357188" lvl="1" indent="-357188">
              <a:lnSpc>
                <a:spcPct val="150000"/>
              </a:lnSpc>
              <a:buFont typeface="Arial" pitchFamily="34" charset="0"/>
              <a:buChar char="•"/>
            </a:pPr>
            <a:r>
              <a:rPr lang="en-US" dirty="0" smtClean="0"/>
              <a:t>Leading to erosion of fines,</a:t>
            </a:r>
          </a:p>
          <a:p>
            <a:pPr marL="357188" lvl="1" indent="-357188">
              <a:lnSpc>
                <a:spcPct val="150000"/>
              </a:lnSpc>
              <a:buFont typeface="Arial" pitchFamily="34" charset="0"/>
              <a:buChar char="•"/>
            </a:pPr>
            <a:r>
              <a:rPr lang="en-US" dirty="0" smtClean="0"/>
              <a:t>Loosening of boulders</a:t>
            </a:r>
          </a:p>
          <a:p>
            <a:pPr marL="357188" lvl="1" indent="-357188">
              <a:lnSpc>
                <a:spcPct val="150000"/>
              </a:lnSpc>
              <a:buFont typeface="Arial" pitchFamily="34" charset="0"/>
              <a:buChar char="•"/>
            </a:pPr>
            <a:r>
              <a:rPr lang="en-US" dirty="0" smtClean="0"/>
              <a:t>Toe cutting</a:t>
            </a:r>
          </a:p>
          <a:p>
            <a:pPr marL="357188" lvl="1" indent="-357188">
              <a:lnSpc>
                <a:spcPct val="150000"/>
              </a:lnSpc>
              <a:buFont typeface="Arial" pitchFamily="34" charset="0"/>
              <a:buChar char="•"/>
            </a:pPr>
            <a:r>
              <a:rPr lang="en-US" dirty="0" smtClean="0"/>
              <a:t>Formation of over hangs</a:t>
            </a:r>
          </a:p>
          <a:p>
            <a:pPr marL="357188" lvl="1" indent="-357188">
              <a:lnSpc>
                <a:spcPct val="150000"/>
              </a:lnSpc>
              <a:buFont typeface="Arial" pitchFamily="34" charset="0"/>
              <a:buChar char="•"/>
            </a:pPr>
            <a:r>
              <a:rPr lang="en-US" dirty="0" smtClean="0"/>
              <a:t>Triggering further slides</a:t>
            </a:r>
            <a:endParaRPr lang="en-US" dirty="0"/>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lnSpcReduction="10000"/>
          </a:bodyPr>
          <a:lstStyle/>
          <a:p>
            <a:pPr marL="342900" indent="-342900">
              <a:lnSpc>
                <a:spcPct val="150000"/>
              </a:lnSpc>
            </a:pPr>
            <a:r>
              <a:rPr lang="en-US" sz="1600" dirty="0" smtClean="0"/>
              <a:t>Area under consideration forms the part of the </a:t>
            </a:r>
            <a:r>
              <a:rPr lang="en-US" sz="1600" b="1" dirty="0" smtClean="0">
                <a:solidFill>
                  <a:srgbClr val="C00000"/>
                </a:solidFill>
              </a:rPr>
              <a:t>great Himalayas</a:t>
            </a:r>
          </a:p>
          <a:p>
            <a:pPr marL="342900" indent="-342900">
              <a:lnSpc>
                <a:spcPct val="150000"/>
              </a:lnSpc>
            </a:pPr>
            <a:r>
              <a:rPr lang="en-US" sz="1600" dirty="0" smtClean="0"/>
              <a:t>The tectonic plane </a:t>
            </a:r>
            <a:r>
              <a:rPr lang="en-US" sz="1600" dirty="0"/>
              <a:t>-</a:t>
            </a:r>
            <a:r>
              <a:rPr lang="en-US" sz="1600" dirty="0" smtClean="0"/>
              <a:t> </a:t>
            </a:r>
            <a:r>
              <a:rPr lang="en-US" sz="1600" b="1" dirty="0" smtClean="0">
                <a:solidFill>
                  <a:srgbClr val="C00000"/>
                </a:solidFill>
              </a:rPr>
              <a:t>main central thrust (MCT)  is very near to the stretch</a:t>
            </a:r>
          </a:p>
          <a:p>
            <a:pPr marL="342900" indent="-342900">
              <a:lnSpc>
                <a:spcPct val="200000"/>
              </a:lnSpc>
            </a:pPr>
            <a:r>
              <a:rPr lang="en-US" sz="1600" dirty="0"/>
              <a:t>On the top of hill above slide zone, top layer comprises of unconsolidated loose soil forming the </a:t>
            </a:r>
            <a:r>
              <a:rPr lang="en-US" sz="1600" dirty="0" smtClean="0"/>
              <a:t>overburden-thickness </a:t>
            </a:r>
            <a:r>
              <a:rPr lang="en-US" sz="1600" dirty="0"/>
              <a:t>varying from 2 to 5m along profiles.</a:t>
            </a:r>
          </a:p>
          <a:p>
            <a:pPr marL="342900" indent="-342900">
              <a:lnSpc>
                <a:spcPct val="200000"/>
              </a:lnSpc>
            </a:pPr>
            <a:r>
              <a:rPr lang="en-US" sz="1600" dirty="0"/>
              <a:t>Below the top layer a layer of relatively compact strata comprising of </a:t>
            </a:r>
            <a:r>
              <a:rPr lang="en-US" sz="1600" dirty="0" err="1"/>
              <a:t>glacio</a:t>
            </a:r>
            <a:r>
              <a:rPr lang="en-US" sz="1600" dirty="0"/>
              <a:t>-fluvial deposit and boulders is inferred. </a:t>
            </a:r>
          </a:p>
          <a:p>
            <a:pPr marL="342900" indent="-342900">
              <a:lnSpc>
                <a:spcPct val="200000"/>
              </a:lnSpc>
            </a:pPr>
            <a:r>
              <a:rPr lang="en-US" sz="1600" dirty="0"/>
              <a:t>Third layer is also comprises of consolidated </a:t>
            </a:r>
            <a:r>
              <a:rPr lang="en-US" sz="1600" dirty="0" err="1"/>
              <a:t>bouldery</a:t>
            </a:r>
            <a:r>
              <a:rPr lang="en-US" sz="1600" dirty="0"/>
              <a:t> strata.</a:t>
            </a:r>
          </a:p>
          <a:p>
            <a:pPr>
              <a:lnSpc>
                <a:spcPct val="200000"/>
              </a:lnSpc>
              <a:buNone/>
            </a:pPr>
            <a:endParaRPr lang="en-US" sz="1600" b="1" dirty="0">
              <a:solidFill>
                <a:srgbClr val="00B050"/>
              </a:solidFill>
            </a:endParaRPr>
          </a:p>
          <a:p>
            <a:pPr>
              <a:lnSpc>
                <a:spcPct val="150000"/>
              </a:lnSpc>
            </a:pPr>
            <a:endParaRPr lang="en-US" sz="1600" b="1" dirty="0">
              <a:solidFill>
                <a:srgbClr val="C00000"/>
              </a:solidFill>
            </a:endParaRPr>
          </a:p>
        </p:txBody>
      </p:sp>
      <p:sp>
        <p:nvSpPr>
          <p:cNvPr id="3" name="Slide Number Placeholder 2"/>
          <p:cNvSpPr>
            <a:spLocks noGrp="1"/>
          </p:cNvSpPr>
          <p:nvPr>
            <p:ph type="sldNum" sz="quarter" idx="12"/>
          </p:nvPr>
        </p:nvSpPr>
        <p:spPr/>
        <p:txBody>
          <a:bodyPr/>
          <a:lstStyle/>
          <a:p>
            <a:fld id="{F978DE44-342D-4E2C-ADD3-36DB2C90AEA2}" type="slidenum">
              <a:rPr lang="it-IT" smtClean="0"/>
              <a:pPr/>
              <a:t>29</a:t>
            </a:fld>
            <a:endParaRPr lang="it-IT"/>
          </a:p>
        </p:txBody>
      </p:sp>
      <p:sp>
        <p:nvSpPr>
          <p:cNvPr id="4" name="Rectangle 3"/>
          <p:cNvSpPr/>
          <p:nvPr/>
        </p:nvSpPr>
        <p:spPr>
          <a:xfrm>
            <a:off x="976643" y="327805"/>
            <a:ext cx="2085764" cy="307777"/>
          </a:xfrm>
          <a:prstGeom prst="rect">
            <a:avLst/>
          </a:prstGeom>
        </p:spPr>
        <p:txBody>
          <a:bodyPr wrap="none">
            <a:spAutoFit/>
          </a:bodyPr>
          <a:lstStyle/>
          <a:p>
            <a:pPr>
              <a:buNone/>
            </a:pPr>
            <a:r>
              <a:rPr lang="en-US" b="1" dirty="0" smtClean="0">
                <a:solidFill>
                  <a:schemeClr val="bg1">
                    <a:lumMod val="50000"/>
                  </a:schemeClr>
                </a:solidFill>
              </a:rPr>
              <a:t>REGIONAL GEOLOGY</a:t>
            </a: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2" descr="D:\Desktop\landslides\landslides in india.PNG"/>
          <p:cNvPicPr>
            <a:picLocks noChangeAspect="1" noChangeArrowheads="1"/>
          </p:cNvPicPr>
          <p:nvPr/>
        </p:nvPicPr>
        <p:blipFill>
          <a:blip r:embed="rId3" cstate="print"/>
          <a:srcRect l="66494" r="1361" b="83087"/>
          <a:stretch>
            <a:fillRect/>
          </a:stretch>
        </p:blipFill>
        <p:spPr bwMode="auto">
          <a:xfrm>
            <a:off x="6923315" y="3617960"/>
            <a:ext cx="2220686" cy="696653"/>
          </a:xfrm>
          <a:prstGeom prst="rect">
            <a:avLst/>
          </a:prstGeom>
          <a:noFill/>
        </p:spPr>
      </p:pic>
      <p:pic>
        <p:nvPicPr>
          <p:cNvPr id="6" name="Picture 2" descr="D:\Desktop\landslides\landslides in india.PNG"/>
          <p:cNvPicPr>
            <a:picLocks noChangeAspect="1" noChangeArrowheads="1"/>
          </p:cNvPicPr>
          <p:nvPr/>
        </p:nvPicPr>
        <p:blipFill>
          <a:blip r:embed="rId3" cstate="print"/>
          <a:srcRect l="66494" t="34678" r="1361" b="46837"/>
          <a:stretch>
            <a:fillRect/>
          </a:stretch>
        </p:blipFill>
        <p:spPr bwMode="auto">
          <a:xfrm>
            <a:off x="6936377" y="2929864"/>
            <a:ext cx="2207623" cy="756899"/>
          </a:xfrm>
          <a:prstGeom prst="rect">
            <a:avLst/>
          </a:prstGeom>
          <a:noFill/>
        </p:spPr>
      </p:pic>
      <p:pic>
        <p:nvPicPr>
          <p:cNvPr id="17" name="Picture 2" descr="D:\Desktop\landslides\landslides in india.PNG"/>
          <p:cNvPicPr>
            <a:picLocks noChangeAspect="1" noChangeArrowheads="1"/>
          </p:cNvPicPr>
          <p:nvPr/>
        </p:nvPicPr>
        <p:blipFill>
          <a:blip r:embed="rId3" cstate="print"/>
          <a:srcRect l="32696" t="34858" r="36445" b="46380"/>
          <a:stretch>
            <a:fillRect/>
          </a:stretch>
        </p:blipFill>
        <p:spPr bwMode="auto">
          <a:xfrm>
            <a:off x="6915854" y="2181496"/>
            <a:ext cx="2228146" cy="744583"/>
          </a:xfrm>
          <a:prstGeom prst="rect">
            <a:avLst/>
          </a:prstGeom>
          <a:noFill/>
        </p:spPr>
      </p:pic>
      <p:pic>
        <p:nvPicPr>
          <p:cNvPr id="16" name="Picture 2" descr="D:\Desktop\landslides\landslides in india.PNG"/>
          <p:cNvPicPr>
            <a:picLocks noChangeAspect="1" noChangeArrowheads="1"/>
          </p:cNvPicPr>
          <p:nvPr/>
        </p:nvPicPr>
        <p:blipFill>
          <a:blip r:embed="rId3" cstate="print"/>
          <a:srcRect l="32696" r="36445" b="81853"/>
          <a:stretch>
            <a:fillRect/>
          </a:stretch>
        </p:blipFill>
        <p:spPr bwMode="auto">
          <a:xfrm>
            <a:off x="6936377" y="1453016"/>
            <a:ext cx="2198152" cy="770708"/>
          </a:xfrm>
          <a:prstGeom prst="rect">
            <a:avLst/>
          </a:prstGeom>
          <a:noFill/>
        </p:spPr>
      </p:pic>
      <p:sp>
        <p:nvSpPr>
          <p:cNvPr id="4" name="Slide Number Placeholder 3"/>
          <p:cNvSpPr>
            <a:spLocks noGrp="1"/>
          </p:cNvSpPr>
          <p:nvPr>
            <p:ph type="sldNum" sz="quarter" idx="12"/>
          </p:nvPr>
        </p:nvSpPr>
        <p:spPr/>
        <p:txBody>
          <a:bodyPr/>
          <a:lstStyle/>
          <a:p>
            <a:fld id="{F978DE44-342D-4E2C-ADD3-36DB2C90AEA2}" type="slidenum">
              <a:rPr lang="it-IT" smtClean="0"/>
              <a:pPr/>
              <a:t>3</a:t>
            </a:fld>
            <a:endParaRPr lang="it-IT"/>
          </a:p>
        </p:txBody>
      </p:sp>
      <p:sp>
        <p:nvSpPr>
          <p:cNvPr id="7" name="Rounded Rectangle 6"/>
          <p:cNvSpPr/>
          <p:nvPr/>
        </p:nvSpPr>
        <p:spPr>
          <a:xfrm>
            <a:off x="499273" y="1345473"/>
            <a:ext cx="5666394" cy="318331"/>
          </a:xfrm>
          <a:prstGeom prst="roundRect">
            <a:avLst/>
          </a:prstGeom>
          <a:solidFill>
            <a:schemeClr val="bg1">
              <a:lumMod val="85000"/>
            </a:schemeClr>
          </a:solidFill>
        </p:spPr>
        <p:style>
          <a:lnRef idx="3">
            <a:schemeClr val="lt1"/>
          </a:lnRef>
          <a:fillRef idx="1">
            <a:schemeClr val="accent2"/>
          </a:fillRef>
          <a:effectRef idx="1">
            <a:schemeClr val="accent2"/>
          </a:effectRef>
          <a:fontRef idx="minor">
            <a:schemeClr val="lt1"/>
          </a:fontRef>
        </p:style>
        <p:txBody>
          <a:bodyPr wrap="square" lIns="71579" tIns="35790" rIns="71579" bIns="35790">
            <a:spAutoFit/>
          </a:bodyPr>
          <a:lstStyle/>
          <a:p>
            <a:r>
              <a:rPr lang="en-US" dirty="0" smtClean="0">
                <a:solidFill>
                  <a:schemeClr val="tx1"/>
                </a:solidFill>
              </a:rPr>
              <a:t>LANDSLIDES IN HIMALAYAS- A PERENNIAL PROBLEM </a:t>
            </a:r>
          </a:p>
        </p:txBody>
      </p:sp>
      <p:sp>
        <p:nvSpPr>
          <p:cNvPr id="8" name="TextBox 7"/>
          <p:cNvSpPr txBox="1"/>
          <p:nvPr/>
        </p:nvSpPr>
        <p:spPr>
          <a:xfrm>
            <a:off x="7066801" y="4282222"/>
            <a:ext cx="2834844" cy="226167"/>
          </a:xfrm>
          <a:prstGeom prst="rect">
            <a:avLst/>
          </a:prstGeom>
          <a:noFill/>
        </p:spPr>
        <p:txBody>
          <a:bodyPr wrap="square" lIns="71579" tIns="35790" rIns="71579" bIns="35790" rtlCol="0">
            <a:spAutoFit/>
          </a:bodyPr>
          <a:lstStyle/>
          <a:p>
            <a:r>
              <a:rPr lang="en-US" sz="1000" b="1" dirty="0" smtClean="0">
                <a:solidFill>
                  <a:srgbClr val="002060"/>
                </a:solidFill>
              </a:rPr>
              <a:t>LANDSLIDE IN UTTARAKHAND</a:t>
            </a:r>
            <a:endParaRPr lang="en-US" sz="1000" b="1" dirty="0">
              <a:solidFill>
                <a:srgbClr val="002060"/>
              </a:solidFill>
            </a:endParaRPr>
          </a:p>
        </p:txBody>
      </p:sp>
      <p:sp>
        <p:nvSpPr>
          <p:cNvPr id="1026" name="AutoShape 2" descr="Image result for uttarakhand landslide"/>
          <p:cNvSpPr>
            <a:spLocks noChangeAspect="1" noChangeArrowheads="1"/>
          </p:cNvSpPr>
          <p:nvPr/>
        </p:nvSpPr>
        <p:spPr bwMode="auto">
          <a:xfrm>
            <a:off x="133053" y="-98290"/>
            <a:ext cx="260675" cy="207382"/>
          </a:xfrm>
          <a:prstGeom prst="rect">
            <a:avLst/>
          </a:prstGeom>
          <a:noFill/>
        </p:spPr>
        <p:txBody>
          <a:bodyPr vert="horz" wrap="square" lIns="71579" tIns="35790" rIns="71579" bIns="35790" numCol="1" anchor="t" anchorCtr="0" compatLnSpc="1">
            <a:prstTxWarp prst="textNoShape">
              <a:avLst/>
            </a:prstTxWarp>
          </a:bodyPr>
          <a:lstStyle/>
          <a:p>
            <a:endParaRPr lang="en-US"/>
          </a:p>
        </p:txBody>
      </p:sp>
      <p:sp>
        <p:nvSpPr>
          <p:cNvPr id="1028" name="AutoShape 4" descr="Image result for uttarakhand landslide"/>
          <p:cNvSpPr>
            <a:spLocks noChangeAspect="1" noChangeArrowheads="1"/>
          </p:cNvSpPr>
          <p:nvPr/>
        </p:nvSpPr>
        <p:spPr bwMode="auto">
          <a:xfrm>
            <a:off x="133053" y="-98290"/>
            <a:ext cx="260675" cy="207382"/>
          </a:xfrm>
          <a:prstGeom prst="rect">
            <a:avLst/>
          </a:prstGeom>
          <a:noFill/>
        </p:spPr>
        <p:txBody>
          <a:bodyPr vert="horz" wrap="square" lIns="71579" tIns="35790" rIns="71579" bIns="35790" numCol="1" anchor="t" anchorCtr="0" compatLnSpc="1">
            <a:prstTxWarp prst="textNoShape">
              <a:avLst/>
            </a:prstTxWarp>
          </a:bodyPr>
          <a:lstStyle/>
          <a:p>
            <a:endParaRPr lang="en-US"/>
          </a:p>
        </p:txBody>
      </p:sp>
      <p:sp>
        <p:nvSpPr>
          <p:cNvPr id="1030" name="AutoShape 6" descr="Image result for uttarakhand landslide"/>
          <p:cNvSpPr>
            <a:spLocks noChangeAspect="1" noChangeArrowheads="1"/>
          </p:cNvSpPr>
          <p:nvPr/>
        </p:nvSpPr>
        <p:spPr bwMode="auto">
          <a:xfrm>
            <a:off x="133053" y="-98290"/>
            <a:ext cx="260675" cy="207382"/>
          </a:xfrm>
          <a:prstGeom prst="rect">
            <a:avLst/>
          </a:prstGeom>
          <a:noFill/>
        </p:spPr>
        <p:txBody>
          <a:bodyPr vert="horz" wrap="square" lIns="71579" tIns="35790" rIns="71579" bIns="35790" numCol="1" anchor="t" anchorCtr="0" compatLnSpc="1">
            <a:prstTxWarp prst="textNoShape">
              <a:avLst/>
            </a:prstTxWarp>
          </a:bodyPr>
          <a:lstStyle/>
          <a:p>
            <a:endParaRPr lang="en-US"/>
          </a:p>
        </p:txBody>
      </p:sp>
      <p:pic>
        <p:nvPicPr>
          <p:cNvPr id="1031" name="Picture 7" descr="D:\Maccaferri\Write up, ppt, literature\IGC Indore\Presenation\Draft\imgres.jpg"/>
          <p:cNvPicPr>
            <a:picLocks noChangeAspect="1" noChangeArrowheads="1"/>
          </p:cNvPicPr>
          <p:nvPr/>
        </p:nvPicPr>
        <p:blipFill>
          <a:blip r:embed="rId4" cstate="print"/>
          <a:srcRect/>
          <a:stretch>
            <a:fillRect/>
          </a:stretch>
        </p:blipFill>
        <p:spPr bwMode="auto">
          <a:xfrm>
            <a:off x="6889654" y="4459589"/>
            <a:ext cx="1104815" cy="683912"/>
          </a:xfrm>
          <a:prstGeom prst="rect">
            <a:avLst/>
          </a:prstGeom>
          <a:noFill/>
        </p:spPr>
      </p:pic>
      <p:sp>
        <p:nvSpPr>
          <p:cNvPr id="30722" name="AutoShape 2" descr="Image result for landslide in uttarakhand"/>
          <p:cNvSpPr>
            <a:spLocks noChangeAspect="1" noChangeArrowheads="1"/>
          </p:cNvSpPr>
          <p:nvPr/>
        </p:nvSpPr>
        <p:spPr bwMode="auto">
          <a:xfrm>
            <a:off x="133053" y="-98290"/>
            <a:ext cx="260675" cy="207382"/>
          </a:xfrm>
          <a:prstGeom prst="rect">
            <a:avLst/>
          </a:prstGeom>
          <a:noFill/>
        </p:spPr>
        <p:txBody>
          <a:bodyPr vert="horz" wrap="square" lIns="71579" tIns="35790" rIns="71579" bIns="35790" numCol="1" anchor="t" anchorCtr="0" compatLnSpc="1">
            <a:prstTxWarp prst="textNoShape">
              <a:avLst/>
            </a:prstTxWarp>
          </a:bodyPr>
          <a:lstStyle/>
          <a:p>
            <a:endParaRPr lang="en-US"/>
          </a:p>
        </p:txBody>
      </p:sp>
      <p:sp>
        <p:nvSpPr>
          <p:cNvPr id="30724" name="AutoShape 4" descr="Image result for landslide in uttarakhand"/>
          <p:cNvSpPr>
            <a:spLocks noChangeAspect="1" noChangeArrowheads="1"/>
          </p:cNvSpPr>
          <p:nvPr/>
        </p:nvSpPr>
        <p:spPr bwMode="auto">
          <a:xfrm>
            <a:off x="133053" y="-98290"/>
            <a:ext cx="260675" cy="207382"/>
          </a:xfrm>
          <a:prstGeom prst="rect">
            <a:avLst/>
          </a:prstGeom>
          <a:noFill/>
        </p:spPr>
        <p:txBody>
          <a:bodyPr vert="horz" wrap="square" lIns="71579" tIns="35790" rIns="71579" bIns="35790" numCol="1" anchor="t" anchorCtr="0" compatLnSpc="1">
            <a:prstTxWarp prst="textNoShape">
              <a:avLst/>
            </a:prstTxWarp>
          </a:bodyPr>
          <a:lstStyle/>
          <a:p>
            <a:endParaRPr lang="en-US"/>
          </a:p>
        </p:txBody>
      </p:sp>
      <p:pic>
        <p:nvPicPr>
          <p:cNvPr id="30726" name="Picture 6" descr="Image result for landslide in uttarakhand"/>
          <p:cNvPicPr>
            <a:picLocks noChangeAspect="1" noChangeArrowheads="1"/>
          </p:cNvPicPr>
          <p:nvPr/>
        </p:nvPicPr>
        <p:blipFill>
          <a:blip r:embed="rId5" cstate="print"/>
          <a:srcRect/>
          <a:stretch>
            <a:fillRect/>
          </a:stretch>
        </p:blipFill>
        <p:spPr bwMode="auto">
          <a:xfrm>
            <a:off x="8072846" y="4448036"/>
            <a:ext cx="1071155" cy="695463"/>
          </a:xfrm>
          <a:prstGeom prst="rect">
            <a:avLst/>
          </a:prstGeom>
          <a:noFill/>
        </p:spPr>
      </p:pic>
      <p:pic>
        <p:nvPicPr>
          <p:cNvPr id="14" name="Picture 2" descr="D:\Desktop\landslides\landslides in india.PNG"/>
          <p:cNvPicPr>
            <a:picLocks noChangeAspect="1" noChangeArrowheads="1"/>
          </p:cNvPicPr>
          <p:nvPr/>
        </p:nvPicPr>
        <p:blipFill>
          <a:blip r:embed="rId3" cstate="print"/>
          <a:srcRect t="35397" r="68957" b="45810"/>
          <a:stretch>
            <a:fillRect/>
          </a:stretch>
        </p:blipFill>
        <p:spPr bwMode="auto">
          <a:xfrm>
            <a:off x="6936377" y="708434"/>
            <a:ext cx="2207623" cy="796834"/>
          </a:xfrm>
          <a:prstGeom prst="rect">
            <a:avLst/>
          </a:prstGeom>
          <a:noFill/>
        </p:spPr>
      </p:pic>
      <p:pic>
        <p:nvPicPr>
          <p:cNvPr id="15" name="Picture 2" descr="D:\Desktop\landslides\landslides in india.PNG"/>
          <p:cNvPicPr>
            <a:picLocks noChangeAspect="1" noChangeArrowheads="1"/>
          </p:cNvPicPr>
          <p:nvPr/>
        </p:nvPicPr>
        <p:blipFill>
          <a:blip r:embed="rId3" cstate="print"/>
          <a:srcRect r="68957" b="82060"/>
          <a:stretch>
            <a:fillRect/>
          </a:stretch>
        </p:blipFill>
        <p:spPr bwMode="auto">
          <a:xfrm>
            <a:off x="6936377" y="-39189"/>
            <a:ext cx="2207623" cy="760685"/>
          </a:xfrm>
          <a:prstGeom prst="rect">
            <a:avLst/>
          </a:prstGeom>
          <a:noFill/>
        </p:spPr>
      </p:pic>
      <p:pic>
        <p:nvPicPr>
          <p:cNvPr id="19" name="Picture 2" descr="D:\Desktop\landslides\landslide hazard map.PNG"/>
          <p:cNvPicPr>
            <a:picLocks noChangeAspect="1" noChangeArrowheads="1"/>
          </p:cNvPicPr>
          <p:nvPr/>
        </p:nvPicPr>
        <p:blipFill>
          <a:blip r:embed="rId6" cstate="print"/>
          <a:srcRect r="2334"/>
          <a:stretch>
            <a:fillRect/>
          </a:stretch>
        </p:blipFill>
        <p:spPr bwMode="auto">
          <a:xfrm>
            <a:off x="195942" y="1959427"/>
            <a:ext cx="3971109" cy="2756263"/>
          </a:xfrm>
          <a:prstGeom prst="rect">
            <a:avLst/>
          </a:prstGeom>
          <a:noFill/>
        </p:spPr>
      </p:pic>
      <p:sp>
        <p:nvSpPr>
          <p:cNvPr id="21" name="Rectangle 20"/>
          <p:cNvSpPr/>
          <p:nvPr/>
        </p:nvSpPr>
        <p:spPr>
          <a:xfrm>
            <a:off x="6727371" y="0"/>
            <a:ext cx="104503" cy="51435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p:nvSpPr>
        <p:spPr>
          <a:xfrm>
            <a:off x="980774" y="364747"/>
            <a:ext cx="3739835" cy="287723"/>
          </a:xfrm>
          <a:prstGeom prst="rect">
            <a:avLst/>
          </a:prstGeom>
        </p:spPr>
        <p:txBody>
          <a:bodyPr wrap="none" lIns="71579" tIns="35790" rIns="71579" bIns="35790">
            <a:spAutoFit/>
          </a:bodyPr>
          <a:lstStyle/>
          <a:p>
            <a:pPr algn="ctr"/>
            <a:r>
              <a:rPr lang="en-US" b="1" dirty="0" smtClean="0">
                <a:solidFill>
                  <a:schemeClr val="bg1">
                    <a:lumMod val="50000"/>
                  </a:schemeClr>
                </a:solidFill>
              </a:rPr>
              <a:t>LANDSLIDE SCENARIO IN THE COUNTRY</a:t>
            </a:r>
          </a:p>
        </p:txBody>
      </p:sp>
      <p:sp>
        <p:nvSpPr>
          <p:cNvPr id="23" name="Rounded Rectangle 22"/>
          <p:cNvSpPr/>
          <p:nvPr/>
        </p:nvSpPr>
        <p:spPr>
          <a:xfrm>
            <a:off x="4220293" y="2360580"/>
            <a:ext cx="2389513" cy="2225236"/>
          </a:xfrm>
          <a:prstGeom prst="roundRect">
            <a:avLst/>
          </a:prstGeom>
          <a:solidFill>
            <a:schemeClr val="tx2">
              <a:lumMod val="20000"/>
              <a:lumOff val="80000"/>
            </a:schemeClr>
          </a:solidFill>
        </p:spPr>
        <p:txBody>
          <a:bodyPr wrap="square" lIns="71579" tIns="35790" rIns="71579" bIns="35790">
            <a:spAutoFit/>
          </a:bodyPr>
          <a:lstStyle/>
          <a:p>
            <a:pPr algn="ctr">
              <a:lnSpc>
                <a:spcPct val="150000"/>
              </a:lnSpc>
            </a:pPr>
            <a:r>
              <a:rPr lang="en-US" dirty="0" smtClean="0"/>
              <a:t>22 states and 2 union territory of the country are affected by landslides</a:t>
            </a:r>
            <a:r>
              <a:rPr lang="en-US" b="1" dirty="0" smtClean="0"/>
              <a:t>, although they differ from the scale of severity of disaster.</a:t>
            </a:r>
            <a:endParaRPr lang="en-US" dirty="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F978DE44-342D-4E2C-ADD3-36DB2C90AEA2}" type="slidenum">
              <a:rPr lang="it-IT" smtClean="0"/>
              <a:pPr/>
              <a:t>30</a:t>
            </a:fld>
            <a:endParaRPr lang="it-IT"/>
          </a:p>
        </p:txBody>
      </p:sp>
      <p:pic>
        <p:nvPicPr>
          <p:cNvPr id="6147" name="Picture 3"/>
          <p:cNvPicPr>
            <a:picLocks noChangeAspect="1" noChangeArrowheads="1"/>
          </p:cNvPicPr>
          <p:nvPr/>
        </p:nvPicPr>
        <p:blipFill>
          <a:blip r:embed="rId2" cstate="print"/>
          <a:srcRect/>
          <a:stretch>
            <a:fillRect/>
          </a:stretch>
        </p:blipFill>
        <p:spPr bwMode="auto">
          <a:xfrm>
            <a:off x="642817" y="2058068"/>
            <a:ext cx="4778992" cy="2122325"/>
          </a:xfrm>
          <a:prstGeom prst="rect">
            <a:avLst/>
          </a:prstGeom>
          <a:noFill/>
          <a:ln w="9525">
            <a:noFill/>
            <a:miter lim="800000"/>
            <a:headEnd/>
            <a:tailEnd/>
          </a:ln>
          <a:effectLst/>
        </p:spPr>
      </p:pic>
      <p:sp>
        <p:nvSpPr>
          <p:cNvPr id="8" name="Rectangle 7"/>
          <p:cNvSpPr/>
          <p:nvPr/>
        </p:nvSpPr>
        <p:spPr>
          <a:xfrm>
            <a:off x="6270425" y="2917457"/>
            <a:ext cx="2873575" cy="718610"/>
          </a:xfrm>
          <a:prstGeom prst="rect">
            <a:avLst/>
          </a:prstGeom>
        </p:spPr>
        <p:txBody>
          <a:bodyPr wrap="square" lIns="71579" tIns="35790" rIns="71579" bIns="35790">
            <a:spAutoFit/>
          </a:bodyPr>
          <a:lstStyle/>
          <a:p>
            <a:r>
              <a:rPr lang="en-US" b="1" dirty="0" smtClean="0">
                <a:solidFill>
                  <a:srgbClr val="0070C0"/>
                </a:solidFill>
              </a:rPr>
              <a:t>River Valley with </a:t>
            </a:r>
            <a:r>
              <a:rPr lang="en-US" b="1" dirty="0" err="1" smtClean="0">
                <a:solidFill>
                  <a:srgbClr val="0070C0"/>
                </a:solidFill>
              </a:rPr>
              <a:t>glacio</a:t>
            </a:r>
            <a:r>
              <a:rPr lang="en-US" b="1" dirty="0" smtClean="0">
                <a:solidFill>
                  <a:srgbClr val="0070C0"/>
                </a:solidFill>
              </a:rPr>
              <a:t>-fluvial deposit on left and right back of the river</a:t>
            </a:r>
            <a:endParaRPr lang="en-US" b="1" dirty="0">
              <a:solidFill>
                <a:srgbClr val="0070C0"/>
              </a:solidFill>
            </a:endParaRPr>
          </a:p>
        </p:txBody>
      </p:sp>
      <p:sp>
        <p:nvSpPr>
          <p:cNvPr id="9" name="Rectangle 8"/>
          <p:cNvSpPr/>
          <p:nvPr/>
        </p:nvSpPr>
        <p:spPr>
          <a:xfrm>
            <a:off x="238854" y="691295"/>
            <a:ext cx="8505617" cy="1041775"/>
          </a:xfrm>
          <a:prstGeom prst="rect">
            <a:avLst/>
          </a:prstGeom>
        </p:spPr>
        <p:txBody>
          <a:bodyPr wrap="square" lIns="71579" tIns="35790" rIns="71579" bIns="35790">
            <a:spAutoFit/>
          </a:bodyPr>
          <a:lstStyle/>
          <a:p>
            <a:pPr marL="273393" indent="-273393" algn="just">
              <a:lnSpc>
                <a:spcPct val="150000"/>
              </a:lnSpc>
              <a:buFont typeface="Arial" pitchFamily="34" charset="0"/>
              <a:buChar char="•"/>
            </a:pPr>
            <a:r>
              <a:rPr lang="en-US" dirty="0" smtClean="0"/>
              <a:t>The </a:t>
            </a:r>
            <a:r>
              <a:rPr lang="en-US" b="1" dirty="0" err="1" smtClean="0"/>
              <a:t>glacio</a:t>
            </a:r>
            <a:r>
              <a:rPr lang="en-US" b="1" dirty="0" smtClean="0"/>
              <a:t>-fluvial  deposit may get </a:t>
            </a:r>
            <a:r>
              <a:rPr lang="en-US" dirty="0" smtClean="0"/>
              <a:t>saturated </a:t>
            </a:r>
          </a:p>
          <a:p>
            <a:pPr marL="273393" indent="-273393" algn="just">
              <a:lnSpc>
                <a:spcPct val="150000"/>
              </a:lnSpc>
              <a:buFont typeface="Arial" pitchFamily="34" charset="0"/>
              <a:buChar char="•"/>
            </a:pPr>
            <a:r>
              <a:rPr lang="en-US" dirty="0" smtClean="0"/>
              <a:t> experience good amount of seepage at the face of the landslide due perennial flow </a:t>
            </a:r>
            <a:r>
              <a:rPr lang="en-US" dirty="0"/>
              <a:t> </a:t>
            </a:r>
            <a:r>
              <a:rPr lang="en-US" dirty="0" smtClean="0"/>
              <a:t>at the time of monsoon .</a:t>
            </a:r>
            <a:endParaRPr lang="en-US" dirty="0"/>
          </a:p>
        </p:txBody>
      </p:sp>
      <p:cxnSp>
        <p:nvCxnSpPr>
          <p:cNvPr id="11" name="Straight Arrow Connector 10"/>
          <p:cNvCxnSpPr/>
          <p:nvPr/>
        </p:nvCxnSpPr>
        <p:spPr>
          <a:xfrm rot="10800000" flipV="1">
            <a:off x="2197968" y="3227378"/>
            <a:ext cx="4107115" cy="943116"/>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0" name="Rectangle 9"/>
          <p:cNvSpPr/>
          <p:nvPr/>
        </p:nvSpPr>
        <p:spPr>
          <a:xfrm>
            <a:off x="413748" y="4339132"/>
            <a:ext cx="8730252" cy="503166"/>
          </a:xfrm>
          <a:prstGeom prst="rect">
            <a:avLst/>
          </a:prstGeom>
        </p:spPr>
        <p:txBody>
          <a:bodyPr wrap="square" lIns="71579" tIns="35790" rIns="71579" bIns="35790">
            <a:spAutoFit/>
          </a:bodyPr>
          <a:lstStyle/>
          <a:p>
            <a:r>
              <a:rPr lang="en-US" dirty="0" smtClean="0"/>
              <a:t>Seismic Refraction Test (SRT) profiling and Electrical Resistivity tests were conducted in and around the slide area as part of Geophysical Investigation.</a:t>
            </a:r>
            <a:endParaRPr lang="en-US" dirty="0"/>
          </a:p>
        </p:txBody>
      </p:sp>
      <p:sp>
        <p:nvSpPr>
          <p:cNvPr id="12" name="Rectangle 11"/>
          <p:cNvSpPr/>
          <p:nvPr/>
        </p:nvSpPr>
        <p:spPr>
          <a:xfrm>
            <a:off x="989706" y="327805"/>
            <a:ext cx="2085764" cy="307777"/>
          </a:xfrm>
          <a:prstGeom prst="rect">
            <a:avLst/>
          </a:prstGeom>
        </p:spPr>
        <p:txBody>
          <a:bodyPr wrap="none">
            <a:spAutoFit/>
          </a:bodyPr>
          <a:lstStyle/>
          <a:p>
            <a:pPr>
              <a:buNone/>
            </a:pPr>
            <a:r>
              <a:rPr lang="en-US" b="1" dirty="0" smtClean="0">
                <a:solidFill>
                  <a:schemeClr val="bg1">
                    <a:lumMod val="50000"/>
                  </a:schemeClr>
                </a:solidFill>
              </a:rPr>
              <a:t>REGIONAL GEOLOGY</a:t>
            </a: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F978DE44-342D-4E2C-ADD3-36DB2C90AEA2}" type="slidenum">
              <a:rPr lang="it-IT" smtClean="0"/>
              <a:pPr/>
              <a:t>31</a:t>
            </a:fld>
            <a:endParaRPr lang="it-IT"/>
          </a:p>
        </p:txBody>
      </p:sp>
      <p:sp>
        <p:nvSpPr>
          <p:cNvPr id="3" name="Title 2"/>
          <p:cNvSpPr>
            <a:spLocks noGrp="1"/>
          </p:cNvSpPr>
          <p:nvPr>
            <p:ph type="title"/>
          </p:nvPr>
        </p:nvSpPr>
        <p:spPr>
          <a:xfrm>
            <a:off x="582965" y="313263"/>
            <a:ext cx="7308386" cy="315727"/>
          </a:xfrm>
        </p:spPr>
        <p:txBody>
          <a:bodyPr>
            <a:noAutofit/>
          </a:bodyPr>
          <a:lstStyle/>
          <a:p>
            <a:pPr>
              <a:buNone/>
            </a:pPr>
            <a:r>
              <a:rPr lang="en-US" sz="2200" b="1" dirty="0" smtClean="0">
                <a:solidFill>
                  <a:srgbClr val="0070C0"/>
                </a:solidFill>
              </a:rPr>
              <a:t>	</a:t>
            </a:r>
            <a:r>
              <a:rPr lang="en-US" b="1" dirty="0" smtClean="0">
                <a:solidFill>
                  <a:schemeClr val="bg1">
                    <a:lumMod val="50000"/>
                  </a:schemeClr>
                </a:solidFill>
                <a:latin typeface="+mn-lt"/>
                <a:ea typeface="+mn-ea"/>
                <a:cs typeface="+mn-cs"/>
              </a:rPr>
              <a:t>INBRIEF: FORCES OF LANDSLIDE</a:t>
            </a:r>
            <a:endParaRPr lang="en-US" b="1" dirty="0">
              <a:solidFill>
                <a:schemeClr val="bg1">
                  <a:lumMod val="50000"/>
                </a:schemeClr>
              </a:solidFill>
              <a:latin typeface="+mn-lt"/>
              <a:ea typeface="+mn-ea"/>
              <a:cs typeface="+mn-cs"/>
            </a:endParaRPr>
          </a:p>
        </p:txBody>
      </p:sp>
      <p:sp>
        <p:nvSpPr>
          <p:cNvPr id="7" name="Rectangle 6"/>
          <p:cNvSpPr/>
          <p:nvPr/>
        </p:nvSpPr>
        <p:spPr>
          <a:xfrm>
            <a:off x="582413" y="684085"/>
            <a:ext cx="7745164" cy="1648160"/>
          </a:xfrm>
          <a:prstGeom prst="rect">
            <a:avLst/>
          </a:prstGeom>
        </p:spPr>
        <p:txBody>
          <a:bodyPr wrap="square" lIns="71579" tIns="35790" rIns="71579" bIns="35790">
            <a:spAutoFit/>
          </a:bodyPr>
          <a:lstStyle/>
          <a:p>
            <a:pPr marL="223685" indent="-223685">
              <a:lnSpc>
                <a:spcPct val="150000"/>
              </a:lnSpc>
              <a:buFont typeface="Arial" panose="020B0604020202020204" pitchFamily="34" charset="0"/>
              <a:buChar char="•"/>
            </a:pPr>
            <a:r>
              <a:rPr lang="en-US" dirty="0" smtClean="0"/>
              <a:t>Toe </a:t>
            </a:r>
            <a:r>
              <a:rPr lang="en-US" dirty="0"/>
              <a:t>erosion by </a:t>
            </a:r>
            <a:r>
              <a:rPr lang="en-US" dirty="0" smtClean="0"/>
              <a:t>river </a:t>
            </a:r>
            <a:r>
              <a:rPr lang="en-US" dirty="0" err="1" smtClean="0"/>
              <a:t>Alakanandha</a:t>
            </a:r>
            <a:endParaRPr lang="en-US" dirty="0"/>
          </a:p>
          <a:p>
            <a:pPr marL="223685" indent="-223685">
              <a:lnSpc>
                <a:spcPct val="150000"/>
              </a:lnSpc>
              <a:buFont typeface="Arial" panose="020B0604020202020204" pitchFamily="34" charset="0"/>
              <a:buChar char="•"/>
            </a:pPr>
            <a:r>
              <a:rPr lang="en-US" dirty="0"/>
              <a:t>Water seepage (Glacier melting)</a:t>
            </a:r>
          </a:p>
          <a:p>
            <a:pPr marL="223685" indent="-223685">
              <a:lnSpc>
                <a:spcPct val="150000"/>
              </a:lnSpc>
              <a:buFont typeface="Arial" panose="020B0604020202020204" pitchFamily="34" charset="0"/>
              <a:buChar char="•"/>
            </a:pPr>
            <a:r>
              <a:rPr lang="en-US" dirty="0" smtClean="0"/>
              <a:t>Rainfall (triggers the surface erosion)</a:t>
            </a:r>
          </a:p>
          <a:p>
            <a:pPr marL="223685" indent="-223685">
              <a:lnSpc>
                <a:spcPct val="150000"/>
              </a:lnSpc>
              <a:buFont typeface="Arial" panose="020B0604020202020204" pitchFamily="34" charset="0"/>
              <a:buChar char="•"/>
            </a:pPr>
            <a:r>
              <a:rPr lang="en-US" dirty="0" smtClean="0"/>
              <a:t>Steep slope: Average angle of slope is 60º </a:t>
            </a:r>
            <a:r>
              <a:rPr lang="en-US" dirty="0" err="1" smtClean="0"/>
              <a:t>wrt</a:t>
            </a:r>
            <a:r>
              <a:rPr lang="en-US" dirty="0" smtClean="0"/>
              <a:t> horizontal</a:t>
            </a:r>
          </a:p>
          <a:p>
            <a:pPr marL="223685" indent="-223685">
              <a:lnSpc>
                <a:spcPct val="150000"/>
              </a:lnSpc>
              <a:buFont typeface="Arial" panose="020B0604020202020204" pitchFamily="34" charset="0"/>
              <a:buChar char="•"/>
            </a:pPr>
            <a:r>
              <a:rPr lang="en-US" dirty="0" smtClean="0"/>
              <a:t>Anthropogenic Activities</a:t>
            </a:r>
          </a:p>
        </p:txBody>
      </p:sp>
      <p:pic>
        <p:nvPicPr>
          <p:cNvPr id="6" name="Picture 3"/>
          <p:cNvPicPr>
            <a:picLocks noChangeAspect="1" noChangeArrowheads="1"/>
          </p:cNvPicPr>
          <p:nvPr/>
        </p:nvPicPr>
        <p:blipFill>
          <a:blip r:embed="rId2" cstate="print"/>
          <a:srcRect l="7613" t="19792" r="5124" b="12500"/>
          <a:stretch>
            <a:fillRect/>
          </a:stretch>
        </p:blipFill>
        <p:spPr bwMode="auto">
          <a:xfrm>
            <a:off x="950514" y="2633465"/>
            <a:ext cx="7170574" cy="2488581"/>
          </a:xfrm>
          <a:prstGeom prst="rect">
            <a:avLst/>
          </a:prstGeom>
          <a:noFill/>
          <a:ln w="9525">
            <a:noFill/>
            <a:miter lim="800000"/>
            <a:headEnd/>
            <a:tailEnd/>
          </a:ln>
        </p:spPr>
      </p:pic>
      <p:cxnSp>
        <p:nvCxnSpPr>
          <p:cNvPr id="8" name="Straight Arrow Connector 7"/>
          <p:cNvCxnSpPr/>
          <p:nvPr/>
        </p:nvCxnSpPr>
        <p:spPr>
          <a:xfrm flipH="1">
            <a:off x="3687604" y="2789001"/>
            <a:ext cx="1368545" cy="673991"/>
          </a:xfrm>
          <a:prstGeom prst="straightConnector1">
            <a:avLst/>
          </a:prstGeom>
          <a:ln w="28575">
            <a:solidFill>
              <a:srgbClr val="FFFF00"/>
            </a:solidFill>
            <a:tailEnd type="arrow"/>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5056149" y="2685310"/>
            <a:ext cx="2346077" cy="287723"/>
          </a:xfrm>
          <a:prstGeom prst="rect">
            <a:avLst/>
          </a:prstGeom>
          <a:noFill/>
        </p:spPr>
        <p:txBody>
          <a:bodyPr wrap="square" lIns="71579" tIns="35790" rIns="71579" bIns="35790" rtlCol="0">
            <a:spAutoFit/>
          </a:bodyPr>
          <a:lstStyle/>
          <a:p>
            <a:r>
              <a:rPr lang="en-US" dirty="0" smtClean="0">
                <a:solidFill>
                  <a:srgbClr val="FFFF00"/>
                </a:solidFill>
              </a:rPr>
              <a:t>Existing Ground Condition</a:t>
            </a:r>
            <a:endParaRPr lang="en-US" dirty="0">
              <a:solidFill>
                <a:srgbClr val="FFFF00"/>
              </a:solidFill>
            </a:endParaRPr>
          </a:p>
        </p:txBody>
      </p:sp>
      <p:sp>
        <p:nvSpPr>
          <p:cNvPr id="10" name="Curved Right Arrow 9"/>
          <p:cNvSpPr/>
          <p:nvPr/>
        </p:nvSpPr>
        <p:spPr>
          <a:xfrm>
            <a:off x="5316825" y="4448055"/>
            <a:ext cx="195506" cy="362918"/>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lIns="71579" tIns="35790" rIns="71579" bIns="35790" rtlCol="0" anchor="ctr"/>
          <a:lstStyle/>
          <a:p>
            <a:pPr algn="ctr"/>
            <a:endParaRPr lang="en-US">
              <a:solidFill>
                <a:schemeClr val="tx1"/>
              </a:solidFill>
            </a:endParaRPr>
          </a:p>
        </p:txBody>
      </p:sp>
      <p:sp>
        <p:nvSpPr>
          <p:cNvPr id="11" name="Curved Right Arrow 10"/>
          <p:cNvSpPr/>
          <p:nvPr/>
        </p:nvSpPr>
        <p:spPr>
          <a:xfrm>
            <a:off x="5512331" y="4499901"/>
            <a:ext cx="195506" cy="362918"/>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lIns="71579" tIns="35790" rIns="71579" bIns="35790" rtlCol="0" anchor="ctr"/>
          <a:lstStyle/>
          <a:p>
            <a:pPr algn="ctr"/>
            <a:endParaRPr lang="en-US">
              <a:solidFill>
                <a:schemeClr val="tx1"/>
              </a:solidFill>
            </a:endParaRPr>
          </a:p>
        </p:txBody>
      </p:sp>
      <p:sp>
        <p:nvSpPr>
          <p:cNvPr id="12" name="TextBox 11"/>
          <p:cNvSpPr txBox="1"/>
          <p:nvPr/>
        </p:nvSpPr>
        <p:spPr>
          <a:xfrm>
            <a:off x="5642669" y="4551746"/>
            <a:ext cx="2671921" cy="287723"/>
          </a:xfrm>
          <a:prstGeom prst="rect">
            <a:avLst/>
          </a:prstGeom>
          <a:noFill/>
        </p:spPr>
        <p:txBody>
          <a:bodyPr wrap="square" lIns="71579" tIns="35790" rIns="71579" bIns="35790" rtlCol="0">
            <a:spAutoFit/>
          </a:bodyPr>
          <a:lstStyle/>
          <a:p>
            <a:r>
              <a:rPr lang="en-US" dirty="0" smtClean="0">
                <a:solidFill>
                  <a:srgbClr val="FFFF00"/>
                </a:solidFill>
              </a:rPr>
              <a:t>Toe Erosion by River Scouring</a:t>
            </a:r>
            <a:endParaRPr lang="en-US" dirty="0">
              <a:solidFill>
                <a:srgbClr val="FFFF00"/>
              </a:solidFill>
            </a:endParaRPr>
          </a:p>
        </p:txBody>
      </p:sp>
      <p:sp>
        <p:nvSpPr>
          <p:cNvPr id="13" name="Oval 12"/>
          <p:cNvSpPr/>
          <p:nvPr/>
        </p:nvSpPr>
        <p:spPr>
          <a:xfrm>
            <a:off x="3492097" y="3203765"/>
            <a:ext cx="130338" cy="103691"/>
          </a:xfrm>
          <a:prstGeom prst="ellipse">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lIns="71579" tIns="35790" rIns="71579" bIns="35790" rtlCol="0" anchor="ctr"/>
          <a:lstStyle/>
          <a:p>
            <a:pPr algn="ctr"/>
            <a:endParaRPr lang="en-US"/>
          </a:p>
        </p:txBody>
      </p:sp>
      <p:sp>
        <p:nvSpPr>
          <p:cNvPr id="14" name="Oval 13"/>
          <p:cNvSpPr/>
          <p:nvPr/>
        </p:nvSpPr>
        <p:spPr>
          <a:xfrm>
            <a:off x="3622435" y="3359301"/>
            <a:ext cx="65169" cy="51845"/>
          </a:xfrm>
          <a:prstGeom prst="ellipse">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lIns="71579" tIns="35790" rIns="71579" bIns="35790" rtlCol="0" anchor="ctr"/>
          <a:lstStyle/>
          <a:p>
            <a:pPr algn="ctr"/>
            <a:endParaRPr lang="en-US"/>
          </a:p>
        </p:txBody>
      </p:sp>
      <p:sp>
        <p:nvSpPr>
          <p:cNvPr id="15" name="Oval 14"/>
          <p:cNvSpPr/>
          <p:nvPr/>
        </p:nvSpPr>
        <p:spPr>
          <a:xfrm>
            <a:off x="3752773" y="3411147"/>
            <a:ext cx="130338" cy="155536"/>
          </a:xfrm>
          <a:prstGeom prst="ellipse">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lIns="71579" tIns="35790" rIns="71579" bIns="35790" rtlCol="0" anchor="ctr"/>
          <a:lstStyle/>
          <a:p>
            <a:pPr algn="ctr"/>
            <a:endParaRPr lang="en-US"/>
          </a:p>
        </p:txBody>
      </p:sp>
      <p:sp>
        <p:nvSpPr>
          <p:cNvPr id="16" name="Oval 15"/>
          <p:cNvSpPr/>
          <p:nvPr/>
        </p:nvSpPr>
        <p:spPr>
          <a:xfrm>
            <a:off x="3883110" y="3514837"/>
            <a:ext cx="130338" cy="155536"/>
          </a:xfrm>
          <a:prstGeom prst="ellipse">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lIns="71579" tIns="35790" rIns="71579" bIns="35790" rtlCol="0" anchor="ctr"/>
          <a:lstStyle/>
          <a:p>
            <a:pPr algn="ctr"/>
            <a:endParaRPr lang="en-US"/>
          </a:p>
        </p:txBody>
      </p:sp>
      <p:sp>
        <p:nvSpPr>
          <p:cNvPr id="17" name="Oval 16"/>
          <p:cNvSpPr/>
          <p:nvPr/>
        </p:nvSpPr>
        <p:spPr>
          <a:xfrm>
            <a:off x="3361760" y="2996383"/>
            <a:ext cx="195506" cy="155536"/>
          </a:xfrm>
          <a:prstGeom prst="ellipse">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lIns="71579" tIns="35790" rIns="71579" bIns="35790" rtlCol="0" anchor="ctr"/>
          <a:lstStyle/>
          <a:p>
            <a:pPr algn="ctr"/>
            <a:endParaRPr lang="en-US"/>
          </a:p>
        </p:txBody>
      </p:sp>
      <p:cxnSp>
        <p:nvCxnSpPr>
          <p:cNvPr id="18" name="Straight Arrow Connector 17"/>
          <p:cNvCxnSpPr/>
          <p:nvPr/>
        </p:nvCxnSpPr>
        <p:spPr>
          <a:xfrm flipH="1">
            <a:off x="4143786" y="3359301"/>
            <a:ext cx="1433714" cy="259227"/>
          </a:xfrm>
          <a:prstGeom prst="straightConnector1">
            <a:avLst/>
          </a:prstGeom>
          <a:ln w="28575">
            <a:solidFill>
              <a:srgbClr val="FFFF00"/>
            </a:solidFill>
            <a:tailEnd type="arrow"/>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5512331" y="3151919"/>
            <a:ext cx="2346077" cy="503166"/>
          </a:xfrm>
          <a:prstGeom prst="rect">
            <a:avLst/>
          </a:prstGeom>
          <a:noFill/>
        </p:spPr>
        <p:txBody>
          <a:bodyPr wrap="square" lIns="71579" tIns="35790" rIns="71579" bIns="35790" rtlCol="0">
            <a:spAutoFit/>
          </a:bodyPr>
          <a:lstStyle/>
          <a:p>
            <a:r>
              <a:rPr lang="en-US" dirty="0" smtClean="0">
                <a:solidFill>
                  <a:schemeClr val="accent4">
                    <a:lumMod val="20000"/>
                    <a:lumOff val="80000"/>
                  </a:schemeClr>
                </a:solidFill>
              </a:rPr>
              <a:t>Rolling of the detached Rock Particles</a:t>
            </a:r>
            <a:endParaRPr lang="en-US" dirty="0">
              <a:solidFill>
                <a:schemeClr val="accent4">
                  <a:lumMod val="20000"/>
                  <a:lumOff val="80000"/>
                </a:schemeClr>
              </a:solidFill>
            </a:endParaRPr>
          </a:p>
        </p:txBody>
      </p:sp>
      <p:sp>
        <p:nvSpPr>
          <p:cNvPr id="20" name="Arc 19"/>
          <p:cNvSpPr/>
          <p:nvPr/>
        </p:nvSpPr>
        <p:spPr>
          <a:xfrm rot="7764765">
            <a:off x="3634076" y="1999336"/>
            <a:ext cx="808649" cy="3615527"/>
          </a:xfrm>
          <a:prstGeom prst="arc">
            <a:avLst>
              <a:gd name="adj1" fmla="val 16204448"/>
              <a:gd name="adj2" fmla="val 5051807"/>
            </a:avLst>
          </a:prstGeom>
          <a:ln>
            <a:solidFill>
              <a:srgbClr val="FF0000"/>
            </a:solidFill>
          </a:ln>
        </p:spPr>
        <p:style>
          <a:lnRef idx="1">
            <a:schemeClr val="accent1"/>
          </a:lnRef>
          <a:fillRef idx="0">
            <a:schemeClr val="accent1"/>
          </a:fillRef>
          <a:effectRef idx="0">
            <a:schemeClr val="accent1"/>
          </a:effectRef>
          <a:fontRef idx="minor">
            <a:schemeClr val="tx1"/>
          </a:fontRef>
        </p:style>
        <p:txBody>
          <a:bodyPr lIns="71579" tIns="35790" rIns="71579" bIns="35790" rtlCol="0" anchor="ctr"/>
          <a:lstStyle/>
          <a:p>
            <a:pPr algn="ctr"/>
            <a:endParaRPr lang="en-US"/>
          </a:p>
        </p:txBody>
      </p:sp>
      <p:cxnSp>
        <p:nvCxnSpPr>
          <p:cNvPr id="21" name="Straight Arrow Connector 20"/>
          <p:cNvCxnSpPr/>
          <p:nvPr/>
        </p:nvCxnSpPr>
        <p:spPr>
          <a:xfrm flipH="1">
            <a:off x="3557266" y="3929601"/>
            <a:ext cx="1694389" cy="311073"/>
          </a:xfrm>
          <a:prstGeom prst="straightConnector1">
            <a:avLst/>
          </a:prstGeom>
          <a:ln>
            <a:solidFill>
              <a:srgbClr val="FFFF00"/>
            </a:solidFill>
            <a:tailEnd type="arrow"/>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5251656" y="3774065"/>
            <a:ext cx="2346077" cy="287723"/>
          </a:xfrm>
          <a:prstGeom prst="rect">
            <a:avLst/>
          </a:prstGeom>
          <a:noFill/>
        </p:spPr>
        <p:txBody>
          <a:bodyPr wrap="square" lIns="71579" tIns="35790" rIns="71579" bIns="35790" rtlCol="0">
            <a:spAutoFit/>
          </a:bodyPr>
          <a:lstStyle/>
          <a:p>
            <a:r>
              <a:rPr lang="en-US" dirty="0" smtClean="0">
                <a:solidFill>
                  <a:srgbClr val="FFFF00"/>
                </a:solidFill>
              </a:rPr>
              <a:t>Slip Zone of the slope</a:t>
            </a:r>
            <a:endParaRPr lang="en-US" dirty="0">
              <a:solidFill>
                <a:srgbClr val="FFFF00"/>
              </a:solidFill>
            </a:endParaRPr>
          </a:p>
        </p:txBody>
      </p:sp>
      <p:sp>
        <p:nvSpPr>
          <p:cNvPr id="5" name="TextBox 4"/>
          <p:cNvSpPr txBox="1"/>
          <p:nvPr/>
        </p:nvSpPr>
        <p:spPr>
          <a:xfrm>
            <a:off x="977191" y="4408650"/>
            <a:ext cx="3108220" cy="472389"/>
          </a:xfrm>
          <a:prstGeom prst="rect">
            <a:avLst/>
          </a:prstGeom>
          <a:noFill/>
        </p:spPr>
        <p:txBody>
          <a:bodyPr wrap="square" lIns="71579" tIns="35790" rIns="71579" bIns="35790" rtlCol="0">
            <a:spAutoFit/>
          </a:bodyPr>
          <a:lstStyle/>
          <a:p>
            <a:pPr algn="ctr"/>
            <a:r>
              <a:rPr lang="en-US" sz="1300" b="1" dirty="0" smtClean="0">
                <a:solidFill>
                  <a:schemeClr val="bg1"/>
                </a:solidFill>
                <a:latin typeface="Arial" pitchFamily="34" charset="0"/>
                <a:cs typeface="Arial" pitchFamily="34" charset="0"/>
              </a:rPr>
              <a:t>The following forces generates the destabilizing effect of the slope</a:t>
            </a:r>
            <a:endParaRPr lang="en-US" sz="1300" b="1" dirty="0">
              <a:solidFill>
                <a:schemeClr val="bg1"/>
              </a:solidFill>
              <a:latin typeface="Arial" pitchFamily="34" charset="0"/>
              <a:cs typeface="Arial" pitchFamily="34" charset="0"/>
            </a:endParaRPr>
          </a:p>
        </p:txBody>
      </p:sp>
    </p:spTree>
    <p:extLst>
      <p:ext uri="{BB962C8B-B14F-4D97-AF65-F5344CB8AC3E}">
        <p14:creationId xmlns:p14="http://schemas.microsoft.com/office/powerpoint/2010/main" val="3833162683"/>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2B70EB0A-E39C-4D6A-BE45-8262E4343B3E}" type="slidenum">
              <a:rPr lang="en-US" smtClean="0"/>
              <a:pPr/>
              <a:t>32</a:t>
            </a:fld>
            <a:endParaRPr lang="en-US" dirty="0"/>
          </a:p>
        </p:txBody>
      </p:sp>
      <p:pic>
        <p:nvPicPr>
          <p:cNvPr id="4098" name="Picture 2" descr="C:\Users\Meenu\Desktop\hill.JPG"/>
          <p:cNvPicPr>
            <a:picLocks noChangeAspect="1" noChangeArrowheads="1"/>
          </p:cNvPicPr>
          <p:nvPr/>
        </p:nvPicPr>
        <p:blipFill>
          <a:blip r:embed="rId2" cstate="print"/>
          <a:srcRect/>
          <a:stretch>
            <a:fillRect/>
          </a:stretch>
        </p:blipFill>
        <p:spPr bwMode="auto">
          <a:xfrm>
            <a:off x="0" y="768855"/>
            <a:ext cx="7384707" cy="4374645"/>
          </a:xfrm>
          <a:prstGeom prst="rect">
            <a:avLst/>
          </a:prstGeom>
          <a:noFill/>
        </p:spPr>
      </p:pic>
      <p:sp>
        <p:nvSpPr>
          <p:cNvPr id="7" name="TextBox 6"/>
          <p:cNvSpPr txBox="1"/>
          <p:nvPr/>
        </p:nvSpPr>
        <p:spPr>
          <a:xfrm>
            <a:off x="1004561" y="314043"/>
            <a:ext cx="8441100" cy="328654"/>
          </a:xfrm>
          <a:prstGeom prst="rect">
            <a:avLst/>
          </a:prstGeom>
          <a:noFill/>
        </p:spPr>
        <p:txBody>
          <a:bodyPr wrap="square" lIns="81636" tIns="40818" rIns="81636" bIns="40818" rtlCol="0">
            <a:spAutoFit/>
          </a:bodyPr>
          <a:lstStyle/>
          <a:p>
            <a:r>
              <a:rPr lang="en-US" sz="1600" b="1" dirty="0" smtClean="0">
                <a:solidFill>
                  <a:schemeClr val="bg1">
                    <a:lumMod val="50000"/>
                  </a:schemeClr>
                </a:solidFill>
              </a:rPr>
              <a:t>SOLUTION COMPONENTS AND ITS SIGNIFICANCE</a:t>
            </a:r>
            <a:endParaRPr lang="en-US" sz="1600" b="1" dirty="0">
              <a:solidFill>
                <a:schemeClr val="bg1">
                  <a:lumMod val="50000"/>
                </a:schemeClr>
              </a:solidFill>
            </a:endParaRPr>
          </a:p>
        </p:txBody>
      </p:sp>
      <p:pic>
        <p:nvPicPr>
          <p:cNvPr id="4099" name="Picture 3" descr="G:\Lambagarh\Photo\IMG_20150412_091115348.jpg"/>
          <p:cNvPicPr>
            <a:picLocks noChangeAspect="1" noChangeArrowheads="1"/>
          </p:cNvPicPr>
          <p:nvPr/>
        </p:nvPicPr>
        <p:blipFill>
          <a:blip r:embed="rId3" cstate="print"/>
          <a:srcRect/>
          <a:stretch>
            <a:fillRect/>
          </a:stretch>
        </p:blipFill>
        <p:spPr bwMode="auto">
          <a:xfrm>
            <a:off x="4158500" y="1463040"/>
            <a:ext cx="4762713" cy="2279082"/>
          </a:xfrm>
          <a:prstGeom prst="rect">
            <a:avLst/>
          </a:prstGeom>
          <a:noFill/>
        </p:spPr>
      </p:pic>
      <p:sp>
        <p:nvSpPr>
          <p:cNvPr id="9" name="Rectangle 8"/>
          <p:cNvSpPr/>
          <p:nvPr/>
        </p:nvSpPr>
        <p:spPr>
          <a:xfrm>
            <a:off x="2006464" y="721610"/>
            <a:ext cx="7137536" cy="718610"/>
          </a:xfrm>
          <a:prstGeom prst="rect">
            <a:avLst/>
          </a:prstGeom>
        </p:spPr>
        <p:txBody>
          <a:bodyPr wrap="square" lIns="71579" tIns="35790" rIns="71579" bIns="35790">
            <a:spAutoFit/>
          </a:bodyPr>
          <a:lstStyle/>
          <a:p>
            <a:pPr marL="0" lvl="1"/>
            <a:r>
              <a:rPr lang="en-US" b="1" dirty="0" smtClean="0">
                <a:solidFill>
                  <a:srgbClr val="C00000"/>
                </a:solidFill>
              </a:rPr>
              <a:t>1. A Pinned drapery system with Rhomboidal mesh along with Hexagonal DT mesh-</a:t>
            </a:r>
            <a:r>
              <a:rPr lang="en-US" b="1" dirty="0" smtClean="0">
                <a:solidFill>
                  <a:srgbClr val="0070C0"/>
                </a:solidFill>
              </a:rPr>
              <a:t>To hold the surface detached particles from the slope, Containing and guiding the surficial instability</a:t>
            </a:r>
            <a:endParaRPr lang="en-US" b="1" dirty="0">
              <a:solidFill>
                <a:srgbClr val="0070C0"/>
              </a:solidFill>
            </a:endParaRP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cstate="print"/>
          <a:srcRect l="19912" t="17709" r="32064" b="13541"/>
          <a:stretch>
            <a:fillRect/>
          </a:stretch>
        </p:blipFill>
        <p:spPr bwMode="auto">
          <a:xfrm>
            <a:off x="366501" y="1730696"/>
            <a:ext cx="5653533" cy="3412804"/>
          </a:xfrm>
          <a:prstGeom prst="rect">
            <a:avLst/>
          </a:prstGeom>
          <a:noFill/>
          <a:ln w="9525">
            <a:noFill/>
            <a:miter lim="800000"/>
            <a:headEnd/>
            <a:tailEnd/>
          </a:ln>
        </p:spPr>
      </p:pic>
      <p:sp>
        <p:nvSpPr>
          <p:cNvPr id="10" name="Rectangle 9"/>
          <p:cNvSpPr/>
          <p:nvPr/>
        </p:nvSpPr>
        <p:spPr>
          <a:xfrm>
            <a:off x="4282522" y="2093568"/>
            <a:ext cx="4158391" cy="18466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71579" tIns="35790" rIns="71579" bIns="35790" rtlCol="0" anchor="ctr"/>
          <a:lstStyle/>
          <a:p>
            <a:pPr algn="ctr"/>
            <a:endParaRPr lang="en-US"/>
          </a:p>
        </p:txBody>
      </p:sp>
      <p:cxnSp>
        <p:nvCxnSpPr>
          <p:cNvPr id="18" name="Straight Arrow Connector 17"/>
          <p:cNvCxnSpPr>
            <a:endCxn id="7" idx="7"/>
          </p:cNvCxnSpPr>
          <p:nvPr/>
        </p:nvCxnSpPr>
        <p:spPr>
          <a:xfrm rot="10800000" flipV="1">
            <a:off x="1477218" y="1645920"/>
            <a:ext cx="560591" cy="335200"/>
          </a:xfrm>
          <a:prstGeom prst="straightConnector1">
            <a:avLst/>
          </a:prstGeom>
          <a:ln w="38100">
            <a:solidFill>
              <a:srgbClr val="00B050"/>
            </a:solidFill>
            <a:tailEnd type="arrow"/>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561114" y="671522"/>
            <a:ext cx="8099494" cy="1051929"/>
          </a:xfrm>
          <a:prstGeom prst="rect">
            <a:avLst/>
          </a:prstGeom>
          <a:noFill/>
        </p:spPr>
        <p:txBody>
          <a:bodyPr wrap="square" lIns="81636" tIns="40818" rIns="81636" bIns="40818" rtlCol="0">
            <a:spAutoFit/>
          </a:bodyPr>
          <a:lstStyle/>
          <a:p>
            <a:pPr>
              <a:lnSpc>
                <a:spcPct val="150000"/>
              </a:lnSpc>
            </a:pPr>
            <a:r>
              <a:rPr lang="en-US" b="1" dirty="0">
                <a:solidFill>
                  <a:srgbClr val="C00000"/>
                </a:solidFill>
              </a:rPr>
              <a:t>2</a:t>
            </a:r>
            <a:r>
              <a:rPr lang="en-US" b="1" dirty="0" smtClean="0">
                <a:solidFill>
                  <a:srgbClr val="C00000"/>
                </a:solidFill>
              </a:rPr>
              <a:t>. Rockfall Embankment-</a:t>
            </a:r>
          </a:p>
          <a:p>
            <a:pPr marL="136696" indent="-136696">
              <a:lnSpc>
                <a:spcPct val="150000"/>
              </a:lnSpc>
              <a:buFont typeface="Arial" pitchFamily="34" charset="0"/>
              <a:buChar char="•"/>
            </a:pPr>
            <a:r>
              <a:rPr lang="en-IN" dirty="0" smtClean="0"/>
              <a:t>Rockfall embankment as passive protection for arresting the rockfall </a:t>
            </a:r>
          </a:p>
          <a:p>
            <a:pPr marL="136696" indent="-136696">
              <a:lnSpc>
                <a:spcPct val="150000"/>
              </a:lnSpc>
              <a:buFont typeface="Arial" pitchFamily="34" charset="0"/>
              <a:buChar char="•"/>
            </a:pPr>
            <a:r>
              <a:rPr lang="en-US" b="1" dirty="0" smtClean="0">
                <a:solidFill>
                  <a:srgbClr val="0070C0"/>
                </a:solidFill>
              </a:rPr>
              <a:t>To collect the falling debris and detached rocks from the slope, Embankment is Proposed</a:t>
            </a:r>
            <a:endParaRPr lang="en-US" b="1" dirty="0">
              <a:solidFill>
                <a:srgbClr val="0070C0"/>
              </a:solidFill>
            </a:endParaRPr>
          </a:p>
        </p:txBody>
      </p:sp>
      <p:sp>
        <p:nvSpPr>
          <p:cNvPr id="7" name="Oval 6"/>
          <p:cNvSpPr/>
          <p:nvPr/>
        </p:nvSpPr>
        <p:spPr>
          <a:xfrm>
            <a:off x="792514" y="1835261"/>
            <a:ext cx="802179" cy="995985"/>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71579" tIns="35790" rIns="71579" bIns="35790" rtlCol="0" anchor="ctr"/>
          <a:lstStyle/>
          <a:p>
            <a:pPr algn="ctr"/>
            <a:endParaRPr lang="en-US"/>
          </a:p>
        </p:txBody>
      </p:sp>
      <p:pic>
        <p:nvPicPr>
          <p:cNvPr id="9" name="Picture 149"/>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81896" y="2230581"/>
            <a:ext cx="3762104" cy="25079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Box 12"/>
          <p:cNvSpPr txBox="1"/>
          <p:nvPr/>
        </p:nvSpPr>
        <p:spPr>
          <a:xfrm>
            <a:off x="1004561" y="314043"/>
            <a:ext cx="8441100" cy="328654"/>
          </a:xfrm>
          <a:prstGeom prst="rect">
            <a:avLst/>
          </a:prstGeom>
          <a:noFill/>
        </p:spPr>
        <p:txBody>
          <a:bodyPr wrap="square" lIns="81636" tIns="40818" rIns="81636" bIns="40818" rtlCol="0">
            <a:spAutoFit/>
          </a:bodyPr>
          <a:lstStyle/>
          <a:p>
            <a:r>
              <a:rPr lang="en-US" sz="1600" b="1" dirty="0" smtClean="0">
                <a:solidFill>
                  <a:schemeClr val="bg1">
                    <a:lumMod val="50000"/>
                  </a:schemeClr>
                </a:solidFill>
              </a:rPr>
              <a:t>SOLUTION COMPONENTS AND ITS SIGNIFICANCE</a:t>
            </a:r>
            <a:endParaRPr lang="en-US" sz="1600" b="1" dirty="0">
              <a:solidFill>
                <a:schemeClr val="bg1">
                  <a:lumMod val="50000"/>
                </a:schemeClr>
              </a:solidFill>
            </a:endParaRPr>
          </a:p>
        </p:txBody>
      </p:sp>
    </p:spTree>
    <p:extLst>
      <p:ext uri="{BB962C8B-B14F-4D97-AF65-F5344CB8AC3E}">
        <p14:creationId xmlns:p14="http://schemas.microsoft.com/office/powerpoint/2010/main" val="71882240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7" name="Picture 3"/>
          <p:cNvPicPr>
            <a:picLocks noChangeAspect="1" noChangeArrowheads="1"/>
          </p:cNvPicPr>
          <p:nvPr/>
        </p:nvPicPr>
        <p:blipFill>
          <a:blip r:embed="rId2" cstate="print"/>
          <a:srcRect l="14861" t="19524" r="14861" b="22352"/>
          <a:stretch>
            <a:fillRect/>
          </a:stretch>
        </p:blipFill>
        <p:spPr bwMode="auto">
          <a:xfrm>
            <a:off x="0" y="2003552"/>
            <a:ext cx="9003323" cy="3139949"/>
          </a:xfrm>
          <a:prstGeom prst="rect">
            <a:avLst/>
          </a:prstGeom>
          <a:noFill/>
          <a:ln w="9525">
            <a:noFill/>
            <a:miter lim="800000"/>
            <a:headEnd/>
            <a:tailEnd/>
          </a:ln>
        </p:spPr>
      </p:pic>
      <p:cxnSp>
        <p:nvCxnSpPr>
          <p:cNvPr id="5" name="Straight Arrow Connector 4"/>
          <p:cNvCxnSpPr/>
          <p:nvPr/>
        </p:nvCxnSpPr>
        <p:spPr>
          <a:xfrm rot="16200000" flipH="1">
            <a:off x="2907813" y="1797253"/>
            <a:ext cx="1570179" cy="1353031"/>
          </a:xfrm>
          <a:prstGeom prst="straightConnector1">
            <a:avLst/>
          </a:prstGeom>
          <a:ln w="38100">
            <a:solidFill>
              <a:srgbClr val="00B050"/>
            </a:solidFill>
            <a:tailEnd type="arrow"/>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335154" y="837111"/>
            <a:ext cx="8808846" cy="944208"/>
          </a:xfrm>
          <a:prstGeom prst="rect">
            <a:avLst/>
          </a:prstGeom>
          <a:noFill/>
        </p:spPr>
        <p:txBody>
          <a:bodyPr wrap="square" lIns="81636" tIns="40818" rIns="81636" bIns="40818" rtlCol="0">
            <a:spAutoFit/>
          </a:bodyPr>
          <a:lstStyle/>
          <a:p>
            <a:r>
              <a:rPr lang="en-US" b="1" dirty="0" smtClean="0">
                <a:solidFill>
                  <a:srgbClr val="C00000"/>
                </a:solidFill>
              </a:rPr>
              <a:t>3. Reinforced Soil Wall with Flexible Fascia  with high strength </a:t>
            </a:r>
            <a:r>
              <a:rPr lang="en-US" b="1" dirty="0" err="1" smtClean="0">
                <a:solidFill>
                  <a:srgbClr val="C00000"/>
                </a:solidFill>
              </a:rPr>
              <a:t>geogrid</a:t>
            </a:r>
            <a:endParaRPr lang="en-US" b="1" dirty="0" smtClean="0">
              <a:solidFill>
                <a:srgbClr val="0070C0"/>
              </a:solidFill>
            </a:endParaRPr>
          </a:p>
          <a:p>
            <a:pPr marL="90717" indent="-90717">
              <a:buFont typeface="Arial" pitchFamily="34" charset="0"/>
              <a:buChar char="•"/>
            </a:pPr>
            <a:r>
              <a:rPr lang="en-US" dirty="0" smtClean="0">
                <a:solidFill>
                  <a:srgbClr val="0070C0"/>
                </a:solidFill>
              </a:rPr>
              <a:t>To counteract the huge destabilizing forces due to heavy hill surcharge with seepage forces in the restricted space </a:t>
            </a:r>
          </a:p>
          <a:p>
            <a:pPr marL="90717" indent="-90717">
              <a:buFont typeface="Arial" pitchFamily="34" charset="0"/>
              <a:buChar char="•"/>
            </a:pPr>
            <a:r>
              <a:rPr lang="en-US" dirty="0" smtClean="0">
                <a:solidFill>
                  <a:srgbClr val="0070C0"/>
                </a:solidFill>
              </a:rPr>
              <a:t> 44 m height RSS towards the valley side for shifting the road from its current position</a:t>
            </a:r>
            <a:endParaRPr lang="en-US" dirty="0">
              <a:solidFill>
                <a:srgbClr val="0070C0"/>
              </a:solidFill>
            </a:endParaRPr>
          </a:p>
        </p:txBody>
      </p:sp>
      <p:sp>
        <p:nvSpPr>
          <p:cNvPr id="12" name="TextBox 11"/>
          <p:cNvSpPr txBox="1"/>
          <p:nvPr/>
        </p:nvSpPr>
        <p:spPr>
          <a:xfrm>
            <a:off x="445518" y="4172145"/>
            <a:ext cx="2289203" cy="287723"/>
          </a:xfrm>
          <a:prstGeom prst="rect">
            <a:avLst/>
          </a:prstGeom>
          <a:noFill/>
        </p:spPr>
        <p:txBody>
          <a:bodyPr wrap="square" lIns="71579" tIns="35790" rIns="71579" bIns="35790" rtlCol="0">
            <a:spAutoFit/>
          </a:bodyPr>
          <a:lstStyle/>
          <a:p>
            <a:r>
              <a:rPr lang="en-US" b="1" dirty="0" smtClean="0">
                <a:solidFill>
                  <a:srgbClr val="C00000"/>
                </a:solidFill>
              </a:rPr>
              <a:t>Glacial fluvial deposit</a:t>
            </a:r>
            <a:endParaRPr lang="en-US" b="1" dirty="0">
              <a:solidFill>
                <a:srgbClr val="C00000"/>
              </a:solidFill>
            </a:endParaRPr>
          </a:p>
        </p:txBody>
      </p:sp>
      <p:cxnSp>
        <p:nvCxnSpPr>
          <p:cNvPr id="13" name="Straight Arrow Connector 12"/>
          <p:cNvCxnSpPr>
            <a:stCxn id="14" idx="1"/>
          </p:cNvCxnSpPr>
          <p:nvPr/>
        </p:nvCxnSpPr>
        <p:spPr>
          <a:xfrm rot="10800000" flipV="1">
            <a:off x="4915605" y="2378041"/>
            <a:ext cx="335140" cy="1384454"/>
          </a:xfrm>
          <a:prstGeom prst="straightConnector1">
            <a:avLst/>
          </a:prstGeom>
          <a:ln w="38100">
            <a:solidFill>
              <a:srgbClr val="00B050"/>
            </a:solidFill>
            <a:tailEnd type="arrow"/>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5250745" y="1905937"/>
            <a:ext cx="3893256" cy="944208"/>
          </a:xfrm>
          <a:prstGeom prst="rect">
            <a:avLst/>
          </a:prstGeom>
          <a:solidFill>
            <a:schemeClr val="bg1"/>
          </a:solidFill>
        </p:spPr>
        <p:txBody>
          <a:bodyPr wrap="square" lIns="81636" tIns="40818" rIns="81636" bIns="40818" rtlCol="0">
            <a:spAutoFit/>
          </a:bodyPr>
          <a:lstStyle/>
          <a:p>
            <a:r>
              <a:rPr lang="en-US" b="1" dirty="0" smtClean="0">
                <a:solidFill>
                  <a:srgbClr val="C00000"/>
                </a:solidFill>
              </a:rPr>
              <a:t>4. RCC  cutoff wall </a:t>
            </a:r>
            <a:r>
              <a:rPr lang="en-US" b="1" dirty="0" smtClean="0">
                <a:solidFill>
                  <a:srgbClr val="0070C0"/>
                </a:solidFill>
              </a:rPr>
              <a:t>till the HFL + free board-</a:t>
            </a:r>
          </a:p>
          <a:p>
            <a:pPr marL="90717" indent="-90717">
              <a:buFont typeface="Arial" pitchFamily="34" charset="0"/>
              <a:buChar char="•"/>
            </a:pPr>
            <a:r>
              <a:rPr lang="en-US" b="1" dirty="0" smtClean="0">
                <a:solidFill>
                  <a:srgbClr val="0070C0"/>
                </a:solidFill>
              </a:rPr>
              <a:t>To Protect Against Scouring</a:t>
            </a:r>
          </a:p>
          <a:p>
            <a:pPr marL="90717" indent="-90717">
              <a:buFont typeface="Arial" pitchFamily="34" charset="0"/>
              <a:buChar char="•"/>
            </a:pPr>
            <a:r>
              <a:rPr lang="en-US" b="1" dirty="0" smtClean="0">
                <a:solidFill>
                  <a:srgbClr val="0070C0"/>
                </a:solidFill>
              </a:rPr>
              <a:t>To protect the fascia from large boulders hit</a:t>
            </a:r>
            <a:endParaRPr lang="en-US" b="1" dirty="0">
              <a:solidFill>
                <a:srgbClr val="0070C0"/>
              </a:solidFill>
            </a:endParaRPr>
          </a:p>
        </p:txBody>
      </p:sp>
      <p:sp>
        <p:nvSpPr>
          <p:cNvPr id="9" name="TextBox 8"/>
          <p:cNvSpPr txBox="1"/>
          <p:nvPr/>
        </p:nvSpPr>
        <p:spPr>
          <a:xfrm>
            <a:off x="1004561" y="314043"/>
            <a:ext cx="8441100" cy="328654"/>
          </a:xfrm>
          <a:prstGeom prst="rect">
            <a:avLst/>
          </a:prstGeom>
          <a:noFill/>
        </p:spPr>
        <p:txBody>
          <a:bodyPr wrap="square" lIns="81636" tIns="40818" rIns="81636" bIns="40818" rtlCol="0">
            <a:spAutoFit/>
          </a:bodyPr>
          <a:lstStyle/>
          <a:p>
            <a:r>
              <a:rPr lang="en-US" sz="1600" b="1" dirty="0" smtClean="0">
                <a:solidFill>
                  <a:schemeClr val="bg1">
                    <a:lumMod val="50000"/>
                  </a:schemeClr>
                </a:solidFill>
              </a:rPr>
              <a:t>SOLUTION COMPONENTS AND ITS SIGNIFICANCE</a:t>
            </a:r>
            <a:endParaRPr lang="en-US" sz="1600" b="1" dirty="0">
              <a:solidFill>
                <a:schemeClr val="bg1">
                  <a:lumMod val="50000"/>
                </a:schemeClr>
              </a:solidFill>
            </a:endParaRPr>
          </a:p>
        </p:txBody>
      </p:sp>
    </p:spTree>
    <p:extLst>
      <p:ext uri="{BB962C8B-B14F-4D97-AF65-F5344CB8AC3E}">
        <p14:creationId xmlns:p14="http://schemas.microsoft.com/office/powerpoint/2010/main" val="572523250"/>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F978DE44-342D-4E2C-ADD3-36DB2C90AEA2}" type="slidenum">
              <a:rPr lang="it-IT" smtClean="0"/>
              <a:pPr/>
              <a:t>35</a:t>
            </a:fld>
            <a:endParaRPr lang="it-IT"/>
          </a:p>
        </p:txBody>
      </p:sp>
      <p:pic>
        <p:nvPicPr>
          <p:cNvPr id="74754" name="Picture 2" descr="Description: C:\Users\Ankit\AppData\Local\Temp\SnipImage-{2752F3D7-8B6C-4419-94A4-2300A34F5AF0}.PNG"/>
          <p:cNvPicPr>
            <a:picLocks noChangeAspect="1" noChangeArrowheads="1"/>
          </p:cNvPicPr>
          <p:nvPr/>
        </p:nvPicPr>
        <p:blipFill>
          <a:blip r:embed="rId2" cstate="print"/>
          <a:srcRect l="3049" t="5047"/>
          <a:stretch>
            <a:fillRect/>
          </a:stretch>
        </p:blipFill>
        <p:spPr bwMode="auto">
          <a:xfrm>
            <a:off x="0" y="1092771"/>
            <a:ext cx="9144000" cy="4050729"/>
          </a:xfrm>
          <a:prstGeom prst="rect">
            <a:avLst/>
          </a:prstGeom>
          <a:noFill/>
          <a:ln w="9525">
            <a:noFill/>
            <a:miter lim="800000"/>
            <a:headEnd/>
            <a:tailEnd/>
          </a:ln>
        </p:spPr>
      </p:pic>
      <p:sp>
        <p:nvSpPr>
          <p:cNvPr id="6" name="Rectangle 5"/>
          <p:cNvSpPr/>
          <p:nvPr/>
        </p:nvSpPr>
        <p:spPr>
          <a:xfrm>
            <a:off x="1001340" y="304725"/>
            <a:ext cx="5584141" cy="318500"/>
          </a:xfrm>
          <a:prstGeom prst="rect">
            <a:avLst/>
          </a:prstGeom>
        </p:spPr>
        <p:txBody>
          <a:bodyPr wrap="square" lIns="71579" tIns="35790" rIns="71579" bIns="35790">
            <a:spAutoFit/>
          </a:bodyPr>
          <a:lstStyle/>
          <a:p>
            <a:r>
              <a:rPr lang="en-US" sz="1600" b="1" dirty="0" smtClean="0">
                <a:solidFill>
                  <a:schemeClr val="bg1">
                    <a:lumMod val="50000"/>
                  </a:schemeClr>
                </a:solidFill>
              </a:rPr>
              <a:t>SOLUTION – FROM TENDER DRAWING </a:t>
            </a:r>
            <a:endParaRPr lang="en-US" sz="1600" dirty="0">
              <a:solidFill>
                <a:schemeClr val="bg1">
                  <a:lumMod val="50000"/>
                </a:schemeClr>
              </a:solidFill>
            </a:endParaRPr>
          </a:p>
        </p:txBody>
      </p:sp>
      <p:sp>
        <p:nvSpPr>
          <p:cNvPr id="7" name="TextBox 6"/>
          <p:cNvSpPr txBox="1"/>
          <p:nvPr/>
        </p:nvSpPr>
        <p:spPr>
          <a:xfrm>
            <a:off x="1307409" y="1114397"/>
            <a:ext cx="3482228" cy="287723"/>
          </a:xfrm>
          <a:prstGeom prst="rect">
            <a:avLst/>
          </a:prstGeom>
          <a:noFill/>
        </p:spPr>
        <p:txBody>
          <a:bodyPr wrap="square" lIns="71579" tIns="35790" rIns="71579" bIns="35790" rtlCol="0">
            <a:spAutoFit/>
          </a:bodyPr>
          <a:lstStyle/>
          <a:p>
            <a:r>
              <a:rPr lang="en-US" dirty="0" smtClean="0"/>
              <a:t>10m High Rockfall embankment   </a:t>
            </a:r>
            <a:endParaRPr lang="en-US" dirty="0"/>
          </a:p>
        </p:txBody>
      </p:sp>
      <p:sp>
        <p:nvSpPr>
          <p:cNvPr id="8" name="TextBox 7"/>
          <p:cNvSpPr txBox="1"/>
          <p:nvPr/>
        </p:nvSpPr>
        <p:spPr>
          <a:xfrm>
            <a:off x="3010022" y="668132"/>
            <a:ext cx="3038363" cy="287723"/>
          </a:xfrm>
          <a:prstGeom prst="rect">
            <a:avLst/>
          </a:prstGeom>
          <a:noFill/>
        </p:spPr>
        <p:txBody>
          <a:bodyPr wrap="square" lIns="71579" tIns="35790" rIns="71579" bIns="35790" rtlCol="0">
            <a:spAutoFit/>
          </a:bodyPr>
          <a:lstStyle/>
          <a:p>
            <a:r>
              <a:rPr lang="en-US" dirty="0" smtClean="0"/>
              <a:t>25072 </a:t>
            </a:r>
            <a:r>
              <a:rPr lang="en-US" dirty="0" err="1" smtClean="0"/>
              <a:t>Sqm</a:t>
            </a:r>
            <a:r>
              <a:rPr lang="en-US" dirty="0" smtClean="0"/>
              <a:t>. Drapery system</a:t>
            </a:r>
            <a:endParaRPr lang="en-US" dirty="0"/>
          </a:p>
        </p:txBody>
      </p:sp>
      <p:cxnSp>
        <p:nvCxnSpPr>
          <p:cNvPr id="10" name="Straight Arrow Connector 9"/>
          <p:cNvCxnSpPr/>
          <p:nvPr/>
        </p:nvCxnSpPr>
        <p:spPr>
          <a:xfrm rot="16200000" flipH="1">
            <a:off x="4294653" y="1179655"/>
            <a:ext cx="1283295" cy="844999"/>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rot="16200000" flipH="1">
            <a:off x="3566351" y="1548754"/>
            <a:ext cx="1764445" cy="146149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181377" y="1646450"/>
            <a:ext cx="3482228" cy="287723"/>
          </a:xfrm>
          <a:prstGeom prst="rect">
            <a:avLst/>
          </a:prstGeom>
          <a:noFill/>
        </p:spPr>
        <p:txBody>
          <a:bodyPr wrap="square" lIns="71579" tIns="35790" rIns="71579" bIns="35790" rtlCol="0">
            <a:spAutoFit/>
          </a:bodyPr>
          <a:lstStyle/>
          <a:p>
            <a:r>
              <a:rPr lang="en-US" dirty="0" smtClean="0"/>
              <a:t>37m high Reinforced Soil Structure</a:t>
            </a:r>
            <a:endParaRPr lang="en-US" dirty="0"/>
          </a:p>
        </p:txBody>
      </p:sp>
      <p:cxnSp>
        <p:nvCxnSpPr>
          <p:cNvPr id="17" name="Straight Arrow Connector 16"/>
          <p:cNvCxnSpPr/>
          <p:nvPr/>
        </p:nvCxnSpPr>
        <p:spPr>
          <a:xfrm rot="16200000" flipH="1">
            <a:off x="2541873" y="2246127"/>
            <a:ext cx="1800451" cy="1173039"/>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2099" y="174638"/>
            <a:ext cx="6972605" cy="476975"/>
          </a:xfrm>
        </p:spPr>
        <p:txBody>
          <a:bodyPr>
            <a:noAutofit/>
          </a:bodyPr>
          <a:lstStyle/>
          <a:p>
            <a:pPr lvl="0">
              <a:buNone/>
            </a:pPr>
            <a:r>
              <a:rPr lang="en-US" sz="1600" dirty="0" smtClean="0">
                <a:solidFill>
                  <a:schemeClr val="bg1">
                    <a:lumMod val="50000"/>
                  </a:schemeClr>
                </a:solidFill>
              </a:rPr>
              <a:t>	</a:t>
            </a:r>
            <a:r>
              <a:rPr lang="en-US" sz="1600" b="1" dirty="0" smtClean="0">
                <a:solidFill>
                  <a:schemeClr val="bg1">
                    <a:lumMod val="50000"/>
                  </a:schemeClr>
                </a:solidFill>
                <a:latin typeface="Calibri" pitchFamily="34" charset="0"/>
                <a:ea typeface="Calibri" pitchFamily="34" charset="0"/>
                <a:cs typeface="Times New Roman" pitchFamily="18" charset="0"/>
              </a:rPr>
              <a:t>ANALYSIS , DESIGN &amp; MATERIAL SPECIFICATIONS (FROM TENDER)</a:t>
            </a:r>
            <a:endParaRPr lang="en-US" sz="1600" dirty="0">
              <a:solidFill>
                <a:schemeClr val="bg1">
                  <a:lumMod val="50000"/>
                </a:schemeClr>
              </a:solidFill>
            </a:endParaRPr>
          </a:p>
        </p:txBody>
      </p:sp>
      <p:sp>
        <p:nvSpPr>
          <p:cNvPr id="5" name="Slide Number Placeholder 4"/>
          <p:cNvSpPr>
            <a:spLocks noGrp="1"/>
          </p:cNvSpPr>
          <p:nvPr>
            <p:ph type="sldNum" sz="quarter" idx="12"/>
          </p:nvPr>
        </p:nvSpPr>
        <p:spPr/>
        <p:txBody>
          <a:bodyPr/>
          <a:lstStyle/>
          <a:p>
            <a:fld id="{2B70EB0A-E39C-4D6A-BE45-8262E4343B3E}" type="slidenum">
              <a:rPr lang="en-US" smtClean="0"/>
              <a:pPr/>
              <a:t>36</a:t>
            </a:fld>
            <a:endParaRPr lang="en-US" dirty="0"/>
          </a:p>
        </p:txBody>
      </p:sp>
      <p:sp>
        <p:nvSpPr>
          <p:cNvPr id="71681" name="Rectangle 1"/>
          <p:cNvSpPr>
            <a:spLocks noChangeArrowheads="1"/>
          </p:cNvSpPr>
          <p:nvPr/>
        </p:nvSpPr>
        <p:spPr bwMode="auto">
          <a:xfrm>
            <a:off x="444137" y="703884"/>
            <a:ext cx="9144000" cy="1826605"/>
          </a:xfrm>
          <a:prstGeom prst="rect">
            <a:avLst/>
          </a:prstGeom>
          <a:noFill/>
          <a:ln w="9525">
            <a:noFill/>
            <a:miter lim="800000"/>
            <a:headEnd/>
            <a:tailEnd/>
          </a:ln>
          <a:effectLst/>
        </p:spPr>
        <p:txBody>
          <a:bodyPr vert="horz" wrap="square" lIns="71579" tIns="35790" rIns="71579" bIns="35790" numCol="1" anchor="ctr" anchorCtr="0" compatLnSpc="1">
            <a:prstTxWarp prst="textNoShape">
              <a:avLst/>
            </a:prstTxWarp>
            <a:spAutoFit/>
          </a:bodyPr>
          <a:lstStyle/>
          <a:p>
            <a:pPr eaLnBrk="0" fontAlgn="base" hangingPunct="0">
              <a:spcBef>
                <a:spcPct val="0"/>
              </a:spcBef>
              <a:spcAft>
                <a:spcPct val="0"/>
              </a:spcAft>
            </a:pPr>
            <a:r>
              <a:rPr lang="en-US" b="1" dirty="0" smtClean="0">
                <a:latin typeface="+mj-lt"/>
                <a:ea typeface="Calibri" pitchFamily="34" charset="0"/>
                <a:cs typeface="Times New Roman" pitchFamily="18" charset="0"/>
              </a:rPr>
              <a:t>Geometrical Features :</a:t>
            </a:r>
            <a:endParaRPr lang="en-US" dirty="0" smtClean="0">
              <a:latin typeface="+mj-lt"/>
              <a:cs typeface="Arial" pitchFamily="34" charset="0"/>
            </a:endParaRPr>
          </a:p>
          <a:p>
            <a:pPr marL="364110" indent="-364110" eaLnBrk="0" fontAlgn="base" hangingPunct="0">
              <a:spcBef>
                <a:spcPct val="0"/>
              </a:spcBef>
              <a:spcAft>
                <a:spcPct val="0"/>
              </a:spcAft>
              <a:buFont typeface="Arial" pitchFamily="34" charset="0"/>
              <a:buChar char="•"/>
            </a:pPr>
            <a:r>
              <a:rPr lang="en-US" dirty="0" smtClean="0">
                <a:latin typeface="+mj-lt"/>
                <a:ea typeface="Calibri" pitchFamily="34" charset="0"/>
                <a:cs typeface="Times New Roman" pitchFamily="18" charset="0"/>
              </a:rPr>
              <a:t>Height of Wall from Foundation 37.00 m (from tender)- </a:t>
            </a:r>
            <a:r>
              <a:rPr lang="en-US" dirty="0" smtClean="0">
                <a:solidFill>
                  <a:srgbClr val="C00000"/>
                </a:solidFill>
                <a:latin typeface="+mj-lt"/>
                <a:cs typeface="Times New Roman" pitchFamily="18" charset="0"/>
              </a:rPr>
              <a:t>Present </a:t>
            </a:r>
            <a:r>
              <a:rPr lang="en-US" dirty="0" smtClean="0">
                <a:solidFill>
                  <a:srgbClr val="C00000"/>
                </a:solidFill>
                <a:latin typeface="+mj-lt"/>
                <a:ea typeface="Calibri" pitchFamily="34" charset="0"/>
                <a:cs typeface="Times New Roman" pitchFamily="18" charset="0"/>
              </a:rPr>
              <a:t>Height of Wall from Foundation 44.00</a:t>
            </a:r>
            <a:r>
              <a:rPr lang="en-US" dirty="0" smtClean="0">
                <a:solidFill>
                  <a:srgbClr val="C00000"/>
                </a:solidFill>
                <a:latin typeface="+mj-lt"/>
                <a:cs typeface="Times New Roman" pitchFamily="18" charset="0"/>
              </a:rPr>
              <a:t> m (based on the site condition) </a:t>
            </a:r>
            <a:endParaRPr lang="en-US" dirty="0" smtClean="0">
              <a:solidFill>
                <a:srgbClr val="C00000"/>
              </a:solidFill>
              <a:latin typeface="+mj-lt"/>
              <a:cs typeface="Arial" pitchFamily="34" charset="0"/>
            </a:endParaRPr>
          </a:p>
          <a:p>
            <a:pPr marL="364110" indent="-364110" eaLnBrk="0" fontAlgn="base" hangingPunct="0">
              <a:spcBef>
                <a:spcPct val="0"/>
              </a:spcBef>
              <a:spcAft>
                <a:spcPct val="0"/>
              </a:spcAft>
              <a:buFont typeface="Arial" pitchFamily="34" charset="0"/>
              <a:buChar char="•"/>
            </a:pPr>
            <a:r>
              <a:rPr lang="en-US" dirty="0" smtClean="0">
                <a:latin typeface="+mj-lt"/>
                <a:ea typeface="Calibri" pitchFamily="34" charset="0"/>
                <a:cs typeface="Times New Roman" pitchFamily="18" charset="0"/>
              </a:rPr>
              <a:t>Embedment Depth 2.00 m</a:t>
            </a:r>
            <a:endParaRPr lang="en-US" dirty="0" smtClean="0">
              <a:latin typeface="+mj-lt"/>
              <a:cs typeface="Arial" pitchFamily="34" charset="0"/>
            </a:endParaRPr>
          </a:p>
          <a:p>
            <a:pPr marL="364110" indent="-364110" eaLnBrk="0" fontAlgn="base" hangingPunct="0">
              <a:spcBef>
                <a:spcPct val="0"/>
              </a:spcBef>
              <a:spcAft>
                <a:spcPct val="0"/>
              </a:spcAft>
              <a:buFont typeface="Arial" pitchFamily="34" charset="0"/>
              <a:buChar char="•"/>
            </a:pPr>
            <a:r>
              <a:rPr lang="en-US" dirty="0" smtClean="0">
                <a:latin typeface="+mj-lt"/>
                <a:ea typeface="Calibri" pitchFamily="34" charset="0"/>
                <a:cs typeface="Times New Roman" pitchFamily="18" charset="0"/>
              </a:rPr>
              <a:t>Wall Height Above Ground Level 35.00 m</a:t>
            </a:r>
            <a:endParaRPr lang="en-US" dirty="0" smtClean="0">
              <a:latin typeface="+mj-lt"/>
              <a:cs typeface="Arial" pitchFamily="34" charset="0"/>
            </a:endParaRPr>
          </a:p>
          <a:p>
            <a:pPr marL="364110" indent="-364110" eaLnBrk="0" fontAlgn="base" hangingPunct="0">
              <a:spcBef>
                <a:spcPct val="0"/>
              </a:spcBef>
              <a:spcAft>
                <a:spcPct val="0"/>
              </a:spcAft>
              <a:buFont typeface="Arial" pitchFamily="34" charset="0"/>
              <a:buChar char="•"/>
            </a:pPr>
            <a:r>
              <a:rPr lang="en-US" dirty="0" smtClean="0">
                <a:latin typeface="+mj-lt"/>
                <a:ea typeface="Calibri" pitchFamily="34" charset="0"/>
                <a:cs typeface="Times New Roman" pitchFamily="18" charset="0"/>
              </a:rPr>
              <a:t>Wall Batter Angle 6.00 deg</a:t>
            </a:r>
            <a:endParaRPr lang="en-US" dirty="0" smtClean="0">
              <a:latin typeface="+mj-lt"/>
              <a:cs typeface="Arial" pitchFamily="34" charset="0"/>
            </a:endParaRPr>
          </a:p>
          <a:p>
            <a:pPr marL="364110" indent="-364110" eaLnBrk="0" fontAlgn="base" hangingPunct="0">
              <a:spcBef>
                <a:spcPct val="0"/>
              </a:spcBef>
              <a:spcAft>
                <a:spcPct val="0"/>
              </a:spcAft>
              <a:buFont typeface="Arial" pitchFamily="34" charset="0"/>
              <a:buChar char="•"/>
            </a:pPr>
            <a:r>
              <a:rPr lang="en-US" dirty="0" smtClean="0">
                <a:latin typeface="+mj-lt"/>
                <a:ea typeface="Calibri" pitchFamily="34" charset="0"/>
                <a:cs typeface="Times New Roman" pitchFamily="18" charset="0"/>
              </a:rPr>
              <a:t>Base width (Bottom most Reinforcement/block length) 30.00 m</a:t>
            </a:r>
            <a:endParaRPr lang="en-US" dirty="0" smtClean="0">
              <a:latin typeface="+mj-lt"/>
              <a:cs typeface="Arial" pitchFamily="34" charset="0"/>
            </a:endParaRPr>
          </a:p>
          <a:p>
            <a:pPr eaLnBrk="0" fontAlgn="base" hangingPunct="0">
              <a:spcBef>
                <a:spcPct val="0"/>
              </a:spcBef>
              <a:spcAft>
                <a:spcPct val="0"/>
              </a:spcAft>
            </a:pPr>
            <a:endParaRPr lang="en-US" sz="1600" dirty="0" smtClean="0">
              <a:latin typeface="+mj-lt"/>
              <a:cs typeface="Arial" pitchFamily="34" charset="0"/>
            </a:endParaRPr>
          </a:p>
        </p:txBody>
      </p:sp>
      <p:pic>
        <p:nvPicPr>
          <p:cNvPr id="6" name="Picture 2"/>
          <p:cNvPicPr>
            <a:picLocks noChangeAspect="1" noChangeArrowheads="1"/>
          </p:cNvPicPr>
          <p:nvPr/>
        </p:nvPicPr>
        <p:blipFill>
          <a:blip r:embed="rId2" cstate="print"/>
          <a:srcRect l="5699" t="16055" r="10953" b="996"/>
          <a:stretch>
            <a:fillRect/>
          </a:stretch>
        </p:blipFill>
        <p:spPr bwMode="auto">
          <a:xfrm>
            <a:off x="4193178" y="2302395"/>
            <a:ext cx="4297680" cy="2841105"/>
          </a:xfrm>
          <a:prstGeom prst="rect">
            <a:avLst/>
          </a:prstGeom>
          <a:noFill/>
          <a:ln w="9525">
            <a:noFill/>
            <a:miter lim="800000"/>
            <a:headEnd/>
            <a:tailEnd/>
          </a:ln>
        </p:spPr>
      </p:pic>
      <p:sp>
        <p:nvSpPr>
          <p:cNvPr id="7" name="Rectangle 6"/>
          <p:cNvSpPr/>
          <p:nvPr/>
        </p:nvSpPr>
        <p:spPr>
          <a:xfrm>
            <a:off x="483326" y="2734962"/>
            <a:ext cx="4572000" cy="1815882"/>
          </a:xfrm>
          <a:prstGeom prst="rect">
            <a:avLst/>
          </a:prstGeom>
        </p:spPr>
        <p:txBody>
          <a:bodyPr>
            <a:spAutoFit/>
          </a:bodyPr>
          <a:lstStyle/>
          <a:p>
            <a:pPr lvl="0" eaLnBrk="0" fontAlgn="base" hangingPunct="0">
              <a:spcBef>
                <a:spcPct val="0"/>
              </a:spcBef>
              <a:spcAft>
                <a:spcPct val="0"/>
              </a:spcAft>
            </a:pPr>
            <a:r>
              <a:rPr lang="en-US" b="1" dirty="0" smtClean="0">
                <a:ea typeface="Calibri" pitchFamily="34" charset="0"/>
                <a:cs typeface="Times New Roman" pitchFamily="18" charset="0"/>
              </a:rPr>
              <a:t>Reinforced Soil Fill characteristics </a:t>
            </a:r>
            <a:endParaRPr lang="en-US" dirty="0" smtClean="0">
              <a:cs typeface="Arial" pitchFamily="34" charset="0"/>
            </a:endParaRPr>
          </a:p>
          <a:p>
            <a:pPr marL="364110" indent="-364110" eaLnBrk="0" fontAlgn="base" hangingPunct="0">
              <a:spcBef>
                <a:spcPct val="0"/>
              </a:spcBef>
              <a:spcAft>
                <a:spcPct val="0"/>
              </a:spcAft>
              <a:buFont typeface="Arial" pitchFamily="34" charset="0"/>
              <a:buChar char="•"/>
            </a:pPr>
            <a:r>
              <a:rPr lang="en-US" dirty="0" smtClean="0">
                <a:ea typeface="Calibri" pitchFamily="34" charset="0"/>
                <a:cs typeface="Times New Roman" pitchFamily="18" charset="0"/>
              </a:rPr>
              <a:t>Friction angle 32 degrees</a:t>
            </a:r>
            <a:endParaRPr lang="en-US" dirty="0" smtClean="0">
              <a:cs typeface="Arial" pitchFamily="34" charset="0"/>
            </a:endParaRPr>
          </a:p>
          <a:p>
            <a:pPr marL="364110" indent="-364110" eaLnBrk="0" fontAlgn="base" hangingPunct="0">
              <a:spcBef>
                <a:spcPct val="0"/>
              </a:spcBef>
              <a:spcAft>
                <a:spcPct val="0"/>
              </a:spcAft>
              <a:buFont typeface="Arial" pitchFamily="34" charset="0"/>
              <a:buChar char="•"/>
            </a:pPr>
            <a:r>
              <a:rPr lang="en-US" dirty="0" smtClean="0">
                <a:ea typeface="Calibri" pitchFamily="34" charset="0"/>
                <a:cs typeface="Times New Roman" pitchFamily="18" charset="0"/>
              </a:rPr>
              <a:t>Cohesion 0.00 </a:t>
            </a:r>
            <a:r>
              <a:rPr lang="en-US" dirty="0" err="1" smtClean="0">
                <a:ea typeface="Calibri" pitchFamily="34" charset="0"/>
                <a:cs typeface="Times New Roman" pitchFamily="18" charset="0"/>
              </a:rPr>
              <a:t>kN</a:t>
            </a:r>
            <a:r>
              <a:rPr lang="en-US" dirty="0" smtClean="0">
                <a:ea typeface="Calibri" pitchFamily="34" charset="0"/>
                <a:cs typeface="Times New Roman" pitchFamily="18" charset="0"/>
              </a:rPr>
              <a:t>/m2</a:t>
            </a:r>
            <a:endParaRPr lang="en-US" dirty="0" smtClean="0">
              <a:cs typeface="Arial" pitchFamily="34" charset="0"/>
            </a:endParaRPr>
          </a:p>
          <a:p>
            <a:pPr marL="364110" indent="-364110" eaLnBrk="0" fontAlgn="base" hangingPunct="0">
              <a:spcBef>
                <a:spcPct val="0"/>
              </a:spcBef>
              <a:spcAft>
                <a:spcPct val="0"/>
              </a:spcAft>
              <a:buFont typeface="Arial" pitchFamily="34" charset="0"/>
              <a:buChar char="•"/>
            </a:pPr>
            <a:r>
              <a:rPr lang="en-US" dirty="0" smtClean="0">
                <a:ea typeface="Calibri" pitchFamily="34" charset="0"/>
                <a:cs typeface="Times New Roman" pitchFamily="18" charset="0"/>
              </a:rPr>
              <a:t>Unit Weight 21.00 </a:t>
            </a:r>
            <a:r>
              <a:rPr lang="en-US" dirty="0" err="1" smtClean="0">
                <a:ea typeface="Calibri" pitchFamily="34" charset="0"/>
                <a:cs typeface="Times New Roman" pitchFamily="18" charset="0"/>
              </a:rPr>
              <a:t>kN</a:t>
            </a:r>
            <a:r>
              <a:rPr lang="en-US" dirty="0" smtClean="0">
                <a:ea typeface="Calibri" pitchFamily="34" charset="0"/>
                <a:cs typeface="Times New Roman" pitchFamily="18" charset="0"/>
              </a:rPr>
              <a:t>/m3</a:t>
            </a:r>
            <a:endParaRPr lang="en-US" dirty="0" smtClean="0">
              <a:cs typeface="Arial" pitchFamily="34" charset="0"/>
            </a:endParaRPr>
          </a:p>
          <a:p>
            <a:pPr lvl="0" eaLnBrk="0" fontAlgn="base" hangingPunct="0">
              <a:spcBef>
                <a:spcPct val="0"/>
              </a:spcBef>
              <a:spcAft>
                <a:spcPct val="0"/>
              </a:spcAft>
            </a:pPr>
            <a:r>
              <a:rPr lang="en-US" b="1" dirty="0" smtClean="0">
                <a:ea typeface="Calibri" pitchFamily="34" charset="0"/>
                <a:cs typeface="Times New Roman" pitchFamily="18" charset="0"/>
              </a:rPr>
              <a:t>Foundation Soil parameters </a:t>
            </a:r>
            <a:endParaRPr lang="en-US" dirty="0" smtClean="0">
              <a:cs typeface="Arial" pitchFamily="34" charset="0"/>
            </a:endParaRPr>
          </a:p>
          <a:p>
            <a:pPr marL="364110" indent="-364110" eaLnBrk="0" fontAlgn="base" hangingPunct="0">
              <a:spcBef>
                <a:spcPct val="0"/>
              </a:spcBef>
              <a:spcAft>
                <a:spcPct val="0"/>
              </a:spcAft>
              <a:buFont typeface="Arial" pitchFamily="34" charset="0"/>
              <a:buChar char="•"/>
            </a:pPr>
            <a:r>
              <a:rPr lang="en-US" dirty="0" smtClean="0">
                <a:ea typeface="Calibri" pitchFamily="34" charset="0"/>
                <a:cs typeface="Times New Roman" pitchFamily="18" charset="0"/>
              </a:rPr>
              <a:t>Friction angle 36 degrees</a:t>
            </a:r>
            <a:endParaRPr lang="en-US" dirty="0" smtClean="0">
              <a:cs typeface="Arial" pitchFamily="34" charset="0"/>
            </a:endParaRPr>
          </a:p>
          <a:p>
            <a:pPr marL="364110" indent="-364110" eaLnBrk="0" fontAlgn="base" hangingPunct="0">
              <a:spcBef>
                <a:spcPct val="0"/>
              </a:spcBef>
              <a:spcAft>
                <a:spcPct val="0"/>
              </a:spcAft>
              <a:buFont typeface="Arial" pitchFamily="34" charset="0"/>
              <a:buChar char="•"/>
            </a:pPr>
            <a:r>
              <a:rPr lang="en-US" dirty="0" smtClean="0">
                <a:ea typeface="Calibri" pitchFamily="34" charset="0"/>
                <a:cs typeface="Times New Roman" pitchFamily="18" charset="0"/>
              </a:rPr>
              <a:t>Cohesion 45.00 </a:t>
            </a:r>
            <a:r>
              <a:rPr lang="en-US" dirty="0" err="1" smtClean="0">
                <a:ea typeface="Calibri" pitchFamily="34" charset="0"/>
                <a:cs typeface="Times New Roman" pitchFamily="18" charset="0"/>
              </a:rPr>
              <a:t>kN</a:t>
            </a:r>
            <a:r>
              <a:rPr lang="en-US" dirty="0" smtClean="0">
                <a:ea typeface="Calibri" pitchFamily="34" charset="0"/>
                <a:cs typeface="Times New Roman" pitchFamily="18" charset="0"/>
              </a:rPr>
              <a:t>/m2</a:t>
            </a:r>
            <a:endParaRPr lang="en-US" dirty="0" smtClean="0">
              <a:cs typeface="Arial" pitchFamily="34" charset="0"/>
            </a:endParaRPr>
          </a:p>
          <a:p>
            <a:pPr marL="364110" indent="-364110" eaLnBrk="0" fontAlgn="base" hangingPunct="0">
              <a:spcBef>
                <a:spcPct val="0"/>
              </a:spcBef>
              <a:spcAft>
                <a:spcPct val="0"/>
              </a:spcAft>
              <a:buFont typeface="Arial" pitchFamily="34" charset="0"/>
              <a:buChar char="•"/>
            </a:pPr>
            <a:r>
              <a:rPr lang="en-US" dirty="0" smtClean="0">
                <a:ea typeface="Calibri" pitchFamily="34" charset="0"/>
                <a:cs typeface="Times New Roman" pitchFamily="18" charset="0"/>
              </a:rPr>
              <a:t>Unit Weight 22.00 </a:t>
            </a:r>
            <a:r>
              <a:rPr lang="en-US" dirty="0" err="1" smtClean="0">
                <a:ea typeface="Calibri" pitchFamily="34" charset="0"/>
                <a:cs typeface="Times New Roman" pitchFamily="18" charset="0"/>
              </a:rPr>
              <a:t>kN</a:t>
            </a:r>
            <a:r>
              <a:rPr lang="en-US" dirty="0" smtClean="0">
                <a:ea typeface="Calibri" pitchFamily="34" charset="0"/>
                <a:cs typeface="Times New Roman" pitchFamily="18" charset="0"/>
              </a:rPr>
              <a:t>/m3</a:t>
            </a:r>
            <a:endParaRPr lang="en-US" dirty="0" smtClean="0">
              <a:cs typeface="Arial" pitchFamily="34" charset="0"/>
            </a:endParaRP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2B70EB0A-E39C-4D6A-BE45-8262E4343B3E}" type="slidenum">
              <a:rPr lang="en-US" smtClean="0"/>
              <a:pPr/>
              <a:t>37</a:t>
            </a:fld>
            <a:endParaRPr lang="en-US" dirty="0"/>
          </a:p>
        </p:txBody>
      </p:sp>
      <p:sp>
        <p:nvSpPr>
          <p:cNvPr id="6" name="Title 1"/>
          <p:cNvSpPr txBox="1">
            <a:spLocks/>
          </p:cNvSpPr>
          <p:nvPr/>
        </p:nvSpPr>
        <p:spPr>
          <a:xfrm>
            <a:off x="965981" y="357136"/>
            <a:ext cx="5061445" cy="233304"/>
          </a:xfrm>
          <a:prstGeom prst="rect">
            <a:avLst/>
          </a:prstGeom>
        </p:spPr>
        <p:txBody>
          <a:bodyPr vert="horz" lIns="84542" tIns="35790" rIns="84542" bIns="35790" rtlCol="0" anchor="b" anchorCtr="0">
            <a:noAutofit/>
          </a:bodyPr>
          <a:lstStyle/>
          <a:p>
            <a:pPr marL="402633" indent="-402633">
              <a:lnSpc>
                <a:spcPct val="90000"/>
              </a:lnSpc>
              <a:spcBef>
                <a:spcPct val="0"/>
              </a:spcBef>
              <a:buClr>
                <a:schemeClr val="bg1"/>
              </a:buClr>
              <a:defRPr/>
            </a:pPr>
            <a:r>
              <a:rPr lang="en-US" sz="1600" b="1" dirty="0" smtClean="0">
                <a:solidFill>
                  <a:schemeClr val="bg1">
                    <a:lumMod val="50000"/>
                  </a:schemeClr>
                </a:solidFill>
                <a:latin typeface="Calibri" pitchFamily="34" charset="0"/>
                <a:ea typeface="Calibri" pitchFamily="34" charset="0"/>
                <a:cs typeface="Times New Roman" pitchFamily="18" charset="0"/>
              </a:rPr>
              <a:t>DESIGN AND ANALYSIS- ROCKFALL EMBANKMENT </a:t>
            </a:r>
            <a:endParaRPr lang="en-US" sz="1600" b="1" dirty="0">
              <a:solidFill>
                <a:schemeClr val="bg1">
                  <a:lumMod val="50000"/>
                </a:schemeClr>
              </a:solidFill>
              <a:latin typeface="Calibri" pitchFamily="34" charset="0"/>
              <a:ea typeface="Calibri" pitchFamily="34" charset="0"/>
              <a:cs typeface="Times New Roman" pitchFamily="18" charset="0"/>
            </a:endParaRPr>
          </a:p>
        </p:txBody>
      </p:sp>
      <p:sp>
        <p:nvSpPr>
          <p:cNvPr id="7" name="Text Placeholder 2"/>
          <p:cNvSpPr txBox="1">
            <a:spLocks/>
          </p:cNvSpPr>
          <p:nvPr/>
        </p:nvSpPr>
        <p:spPr bwMode="auto">
          <a:xfrm>
            <a:off x="460567" y="834313"/>
            <a:ext cx="7050452" cy="3661584"/>
          </a:xfrm>
          <a:prstGeom prst="rect">
            <a:avLst/>
          </a:prstGeom>
          <a:noFill/>
          <a:ln>
            <a:miter lim="800000"/>
            <a:headEnd/>
            <a:tailEnd/>
          </a:ln>
        </p:spPr>
        <p:txBody>
          <a:bodyPr vert="horz" wrap="square" lIns="81636" tIns="40818" rIns="81636" bIns="40818" numCol="1" anchor="t" anchorCtr="0" compatLnSpc="1">
            <a:prstTxWarp prst="textNoShape">
              <a:avLst/>
            </a:prstTxWarp>
          </a:bodyPr>
          <a:lstStyle/>
          <a:p>
            <a:pPr>
              <a:lnSpc>
                <a:spcPct val="150000"/>
              </a:lnSpc>
              <a:defRPr/>
            </a:pPr>
            <a:r>
              <a:rPr lang="en-US" dirty="0" smtClean="0"/>
              <a:t>Rockfall embankment is designed in various phases</a:t>
            </a:r>
          </a:p>
          <a:p>
            <a:pPr marL="287338" indent="-287338">
              <a:lnSpc>
                <a:spcPct val="150000"/>
              </a:lnSpc>
              <a:buFont typeface="Arial" pitchFamily="34" charset="0"/>
              <a:buChar char="•"/>
              <a:defRPr/>
            </a:pPr>
            <a:r>
              <a:rPr lang="en-US" dirty="0" smtClean="0">
                <a:solidFill>
                  <a:srgbClr val="C00000"/>
                </a:solidFill>
              </a:rPr>
              <a:t>Definition of rockfall trajectory</a:t>
            </a:r>
            <a:r>
              <a:rPr lang="en-US" dirty="0" smtClean="0"/>
              <a:t>-KE, Velocity, bounce of height of the  block, dimension of the block, slope profile, starting point, </a:t>
            </a:r>
          </a:p>
          <a:p>
            <a:pPr marL="287338" indent="-287338">
              <a:lnSpc>
                <a:spcPct val="150000"/>
              </a:lnSpc>
              <a:buFont typeface="Arial" pitchFamily="34" charset="0"/>
              <a:buChar char="•"/>
              <a:defRPr/>
            </a:pPr>
            <a:r>
              <a:rPr lang="en-US" dirty="0" smtClean="0">
                <a:solidFill>
                  <a:srgbClr val="C00000"/>
                </a:solidFill>
              </a:rPr>
              <a:t>Definition of geometry of the embankment </a:t>
            </a:r>
          </a:p>
          <a:p>
            <a:pPr marL="287338" indent="-287338">
              <a:lnSpc>
                <a:spcPct val="150000"/>
              </a:lnSpc>
              <a:buFont typeface="Arial" pitchFamily="34" charset="0"/>
              <a:buChar char="•"/>
              <a:defRPr/>
            </a:pPr>
            <a:r>
              <a:rPr lang="en-US" dirty="0" smtClean="0">
                <a:solidFill>
                  <a:srgbClr val="C00000"/>
                </a:solidFill>
              </a:rPr>
              <a:t>Structural stability checks- </a:t>
            </a:r>
            <a:r>
              <a:rPr lang="en-US" dirty="0" smtClean="0"/>
              <a:t>internal stability of the embankment</a:t>
            </a:r>
          </a:p>
          <a:p>
            <a:pPr marL="287338" indent="-287338">
              <a:lnSpc>
                <a:spcPct val="150000"/>
              </a:lnSpc>
              <a:buFont typeface="Arial" pitchFamily="34" charset="0"/>
              <a:buChar char="•"/>
              <a:defRPr/>
            </a:pPr>
            <a:r>
              <a:rPr lang="en-US" dirty="0" smtClean="0"/>
              <a:t>Global stability of the slope</a:t>
            </a:r>
          </a:p>
          <a:p>
            <a:pPr>
              <a:buFont typeface="Arial" pitchFamily="34" charset="0"/>
              <a:buChar char="•"/>
              <a:defRPr/>
            </a:pPr>
            <a:endParaRPr lang="en-US" dirty="0" smtClean="0"/>
          </a:p>
          <a:p>
            <a:pPr>
              <a:defRPr/>
            </a:pPr>
            <a:endParaRPr lang="en-US" dirty="0" smtClean="0">
              <a:solidFill>
                <a:srgbClr val="C00000"/>
              </a:solidFill>
            </a:endParaRPr>
          </a:p>
          <a:p>
            <a:pPr>
              <a:defRPr/>
            </a:pPr>
            <a:endParaRPr lang="en-US" dirty="0" smtClean="0"/>
          </a:p>
          <a:p>
            <a:pPr>
              <a:defRPr/>
            </a:pPr>
            <a:endParaRPr lang="en-US" dirty="0" smtClean="0"/>
          </a:p>
        </p:txBody>
      </p:sp>
      <p:pic>
        <p:nvPicPr>
          <p:cNvPr id="8" name="Picture 5"/>
          <p:cNvPicPr>
            <a:picLocks noChangeAspect="1" noChangeArrowheads="1"/>
          </p:cNvPicPr>
          <p:nvPr/>
        </p:nvPicPr>
        <p:blipFill>
          <a:blip r:embed="rId2" cstate="print"/>
          <a:srcRect b="9384"/>
          <a:stretch>
            <a:fillRect/>
          </a:stretch>
        </p:blipFill>
        <p:spPr bwMode="auto">
          <a:xfrm>
            <a:off x="4558937" y="2636557"/>
            <a:ext cx="4415246" cy="2506943"/>
          </a:xfrm>
          <a:prstGeom prst="rect">
            <a:avLst/>
          </a:prstGeom>
          <a:noFill/>
          <a:ln w="9525">
            <a:noFill/>
            <a:miter lim="800000"/>
            <a:headEnd/>
            <a:tailEnd/>
          </a:ln>
        </p:spPr>
      </p:pic>
      <p:sp>
        <p:nvSpPr>
          <p:cNvPr id="9" name="Rectangle 8"/>
          <p:cNvSpPr/>
          <p:nvPr/>
        </p:nvSpPr>
        <p:spPr>
          <a:xfrm>
            <a:off x="2168435" y="3890745"/>
            <a:ext cx="4572000" cy="307777"/>
          </a:xfrm>
          <a:prstGeom prst="rect">
            <a:avLst/>
          </a:prstGeom>
        </p:spPr>
        <p:txBody>
          <a:bodyPr>
            <a:spAutoFit/>
          </a:bodyPr>
          <a:lstStyle/>
          <a:p>
            <a:pPr>
              <a:defRPr/>
            </a:pPr>
            <a:r>
              <a:rPr lang="en-US" dirty="0" smtClean="0">
                <a:solidFill>
                  <a:srgbClr val="C00000"/>
                </a:solidFill>
              </a:rPr>
              <a:t>Analysis of the trajectory</a:t>
            </a: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2B70EB0A-E39C-4D6A-BE45-8262E4343B3E}" type="slidenum">
              <a:rPr lang="en-US" smtClean="0"/>
              <a:pPr/>
              <a:t>38</a:t>
            </a:fld>
            <a:endParaRPr lang="en-US" dirty="0"/>
          </a:p>
        </p:txBody>
      </p:sp>
      <p:sp>
        <p:nvSpPr>
          <p:cNvPr id="6" name="Title 1"/>
          <p:cNvSpPr txBox="1">
            <a:spLocks/>
          </p:cNvSpPr>
          <p:nvPr/>
        </p:nvSpPr>
        <p:spPr>
          <a:xfrm>
            <a:off x="0" y="703280"/>
            <a:ext cx="5061445" cy="233304"/>
          </a:xfrm>
          <a:prstGeom prst="rect">
            <a:avLst/>
          </a:prstGeom>
        </p:spPr>
        <p:txBody>
          <a:bodyPr vert="horz" lIns="84542" tIns="35790" rIns="84542" bIns="35790" rtlCol="0" anchor="b" anchorCtr="0">
            <a:normAutofit fontScale="92500" lnSpcReduction="10000"/>
          </a:bodyPr>
          <a:lstStyle/>
          <a:p>
            <a:pPr marL="402633" indent="-402633">
              <a:lnSpc>
                <a:spcPct val="90000"/>
              </a:lnSpc>
              <a:spcBef>
                <a:spcPct val="0"/>
              </a:spcBef>
              <a:buClr>
                <a:schemeClr val="bg1"/>
              </a:buClr>
              <a:buFont typeface="+mj-lt"/>
              <a:buAutoNum type="arabicPeriod"/>
              <a:defRPr/>
            </a:pPr>
            <a:r>
              <a:rPr lang="en-CA" b="1" dirty="0" smtClean="0">
                <a:latin typeface="Arial"/>
                <a:ea typeface="+mj-ea"/>
                <a:cs typeface="+mj-cs"/>
              </a:rPr>
              <a:t>Check of the rockfall trajectories</a:t>
            </a:r>
            <a:endParaRPr lang="en-CA" b="1" dirty="0">
              <a:latin typeface="Arial"/>
              <a:ea typeface="+mj-ea"/>
              <a:cs typeface="+mj-cs"/>
            </a:endParaRPr>
          </a:p>
        </p:txBody>
      </p:sp>
      <p:pic>
        <p:nvPicPr>
          <p:cNvPr id="7" name="Picture 3"/>
          <p:cNvPicPr>
            <a:picLocks noChangeAspect="1" noChangeArrowheads="1"/>
          </p:cNvPicPr>
          <p:nvPr/>
        </p:nvPicPr>
        <p:blipFill>
          <a:blip r:embed="rId2" cstate="print"/>
          <a:srcRect r="22932" b="10040"/>
          <a:stretch>
            <a:fillRect/>
          </a:stretch>
        </p:blipFill>
        <p:spPr bwMode="auto">
          <a:xfrm>
            <a:off x="378794" y="902020"/>
            <a:ext cx="3360267" cy="1754104"/>
          </a:xfrm>
          <a:prstGeom prst="rect">
            <a:avLst/>
          </a:prstGeom>
          <a:noFill/>
          <a:ln w="9525">
            <a:noFill/>
            <a:miter lim="800000"/>
            <a:headEnd/>
            <a:tailEnd/>
          </a:ln>
        </p:spPr>
      </p:pic>
      <p:sp>
        <p:nvSpPr>
          <p:cNvPr id="8" name="Title 1"/>
          <p:cNvSpPr txBox="1">
            <a:spLocks/>
          </p:cNvSpPr>
          <p:nvPr/>
        </p:nvSpPr>
        <p:spPr>
          <a:xfrm>
            <a:off x="4846372" y="644953"/>
            <a:ext cx="2959750" cy="233304"/>
          </a:xfrm>
          <a:prstGeom prst="rect">
            <a:avLst/>
          </a:prstGeom>
        </p:spPr>
        <p:txBody>
          <a:bodyPr lIns="0" tIns="0" rIns="0" bIns="0"/>
          <a:lstStyle/>
          <a:p>
            <a:pPr eaLnBrk="0" hangingPunct="0">
              <a:defRPr/>
            </a:pPr>
            <a:r>
              <a:rPr lang="en-CA" sz="1700" b="1" dirty="0">
                <a:ea typeface="+mj-ea"/>
                <a:cs typeface="+mj-cs"/>
              </a:rPr>
              <a:t>Internal stability analysis</a:t>
            </a:r>
          </a:p>
        </p:txBody>
      </p:sp>
      <p:pic>
        <p:nvPicPr>
          <p:cNvPr id="9" name="Picture 3"/>
          <p:cNvPicPr>
            <a:picLocks noChangeAspect="1" noChangeArrowheads="1"/>
          </p:cNvPicPr>
          <p:nvPr/>
        </p:nvPicPr>
        <p:blipFill>
          <a:blip r:embed="rId3" cstate="print"/>
          <a:srcRect l="17397" t="13406" r="17509" b="12090"/>
          <a:stretch>
            <a:fillRect/>
          </a:stretch>
        </p:blipFill>
        <p:spPr bwMode="auto">
          <a:xfrm>
            <a:off x="4092858" y="878258"/>
            <a:ext cx="3808302" cy="1949605"/>
          </a:xfrm>
          <a:prstGeom prst="rect">
            <a:avLst/>
          </a:prstGeom>
          <a:noFill/>
          <a:ln w="9525">
            <a:noFill/>
            <a:miter lim="800000"/>
            <a:headEnd/>
            <a:tailEnd/>
          </a:ln>
        </p:spPr>
      </p:pic>
      <p:sp>
        <p:nvSpPr>
          <p:cNvPr id="12" name="Oval 11"/>
          <p:cNvSpPr/>
          <p:nvPr/>
        </p:nvSpPr>
        <p:spPr>
          <a:xfrm>
            <a:off x="2105501" y="1815721"/>
            <a:ext cx="916436" cy="534656"/>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lIns="71579" tIns="35790" rIns="71579" bIns="35790" anchor="ctr"/>
          <a:lstStyle/>
          <a:p>
            <a:pPr algn="ctr">
              <a:defRPr/>
            </a:pPr>
            <a:endParaRPr lang="en-US"/>
          </a:p>
        </p:txBody>
      </p:sp>
      <p:sp>
        <p:nvSpPr>
          <p:cNvPr id="13" name="TextBox 12"/>
          <p:cNvSpPr txBox="1"/>
          <p:nvPr/>
        </p:nvSpPr>
        <p:spPr>
          <a:xfrm>
            <a:off x="938431" y="328041"/>
            <a:ext cx="5147152" cy="287723"/>
          </a:xfrm>
          <a:prstGeom prst="rect">
            <a:avLst/>
          </a:prstGeom>
          <a:noFill/>
        </p:spPr>
        <p:txBody>
          <a:bodyPr wrap="square" lIns="71579" tIns="35790" rIns="71579" bIns="35790" rtlCol="0">
            <a:spAutoFit/>
          </a:bodyPr>
          <a:lstStyle/>
          <a:p>
            <a:r>
              <a:rPr lang="en-US" b="1" dirty="0" smtClean="0">
                <a:solidFill>
                  <a:schemeClr val="bg1">
                    <a:lumMod val="50000"/>
                  </a:schemeClr>
                </a:solidFill>
              </a:rPr>
              <a:t>ANALYSIS FOR ROCKFALL EMBANKMENT </a:t>
            </a:r>
            <a:endParaRPr lang="en-US" b="1" dirty="0">
              <a:solidFill>
                <a:schemeClr val="bg1">
                  <a:lumMod val="50000"/>
                </a:schemeClr>
              </a:solidFill>
            </a:endParaRPr>
          </a:p>
        </p:txBody>
      </p:sp>
      <p:sp>
        <p:nvSpPr>
          <p:cNvPr id="14" name="Title 1"/>
          <p:cNvSpPr txBox="1">
            <a:spLocks/>
          </p:cNvSpPr>
          <p:nvPr/>
        </p:nvSpPr>
        <p:spPr>
          <a:xfrm>
            <a:off x="6640431" y="1709946"/>
            <a:ext cx="2503569" cy="163097"/>
          </a:xfrm>
          <a:prstGeom prst="rect">
            <a:avLst/>
          </a:prstGeom>
        </p:spPr>
        <p:txBody>
          <a:bodyPr lIns="0" tIns="0" rIns="0" bIns="0"/>
          <a:lstStyle/>
          <a:p>
            <a:pPr eaLnBrk="0" hangingPunct="0">
              <a:defRPr/>
            </a:pPr>
            <a:r>
              <a:rPr lang="en-CA" sz="1600" b="1" dirty="0">
                <a:ea typeface="+mj-ea"/>
                <a:cs typeface="+mj-cs"/>
              </a:rPr>
              <a:t>Global stability analysis</a:t>
            </a:r>
          </a:p>
        </p:txBody>
      </p:sp>
      <p:pic>
        <p:nvPicPr>
          <p:cNvPr id="15" name="Picture 2"/>
          <p:cNvPicPr>
            <a:picLocks noChangeAspect="1" noChangeArrowheads="1"/>
          </p:cNvPicPr>
          <p:nvPr/>
        </p:nvPicPr>
        <p:blipFill>
          <a:blip r:embed="rId4" cstate="print"/>
          <a:srcRect l="17627" t="13406" r="17395" b="11681"/>
          <a:stretch>
            <a:fillRect/>
          </a:stretch>
        </p:blipFill>
        <p:spPr bwMode="auto">
          <a:xfrm>
            <a:off x="6451713" y="2005407"/>
            <a:ext cx="2692287" cy="1388309"/>
          </a:xfrm>
          <a:prstGeom prst="rect">
            <a:avLst/>
          </a:prstGeom>
          <a:noFill/>
          <a:ln w="9525">
            <a:noFill/>
            <a:miter lim="800000"/>
            <a:headEnd/>
            <a:tailEnd/>
          </a:ln>
        </p:spPr>
      </p:pic>
      <p:pic>
        <p:nvPicPr>
          <p:cNvPr id="16" name="Picture 2"/>
          <p:cNvPicPr>
            <a:picLocks noChangeAspect="1" noChangeArrowheads="1"/>
          </p:cNvPicPr>
          <p:nvPr/>
        </p:nvPicPr>
        <p:blipFill>
          <a:blip r:embed="rId5" cstate="print"/>
          <a:srcRect/>
          <a:stretch>
            <a:fillRect/>
          </a:stretch>
        </p:blipFill>
        <p:spPr bwMode="auto">
          <a:xfrm>
            <a:off x="1107871" y="3503608"/>
            <a:ext cx="3828668" cy="1639892"/>
          </a:xfrm>
          <a:prstGeom prst="rect">
            <a:avLst/>
          </a:prstGeom>
          <a:noFill/>
          <a:ln w="9525">
            <a:noFill/>
            <a:miter lim="800000"/>
            <a:headEnd/>
            <a:tailEnd/>
          </a:ln>
        </p:spPr>
      </p:pic>
      <p:pic>
        <p:nvPicPr>
          <p:cNvPr id="17" name="Picture 24"/>
          <p:cNvPicPr>
            <a:picLocks noChangeAspect="1" noChangeArrowheads="1"/>
          </p:cNvPicPr>
          <p:nvPr/>
        </p:nvPicPr>
        <p:blipFill>
          <a:blip r:embed="rId6" cstate="print"/>
          <a:srcRect/>
          <a:stretch>
            <a:fillRect/>
          </a:stretch>
        </p:blipFill>
        <p:spPr bwMode="auto">
          <a:xfrm>
            <a:off x="5164629" y="3308083"/>
            <a:ext cx="2539906" cy="1647477"/>
          </a:xfrm>
          <a:prstGeom prst="rect">
            <a:avLst/>
          </a:prstGeom>
          <a:noFill/>
          <a:ln w="9525">
            <a:noFill/>
            <a:miter lim="800000"/>
            <a:headEnd/>
            <a:tailEnd/>
          </a:ln>
        </p:spPr>
      </p:pic>
      <p:sp>
        <p:nvSpPr>
          <p:cNvPr id="18" name="Rectangle 6"/>
          <p:cNvSpPr>
            <a:spLocks noChangeArrowheads="1"/>
          </p:cNvSpPr>
          <p:nvPr/>
        </p:nvSpPr>
        <p:spPr bwMode="auto">
          <a:xfrm>
            <a:off x="5189067" y="4891834"/>
            <a:ext cx="2486544" cy="287723"/>
          </a:xfrm>
          <a:prstGeom prst="rect">
            <a:avLst/>
          </a:prstGeom>
          <a:noFill/>
          <a:ln w="9525">
            <a:noFill/>
            <a:miter lim="800000"/>
            <a:headEnd/>
            <a:tailEnd/>
          </a:ln>
        </p:spPr>
        <p:txBody>
          <a:bodyPr wrap="none" lIns="71579" tIns="35790" rIns="71579" bIns="35790">
            <a:spAutoFit/>
          </a:bodyPr>
          <a:lstStyle/>
          <a:p>
            <a:r>
              <a:rPr lang="en-CA" altLang="en-US" dirty="0"/>
              <a:t>Using the Software </a:t>
            </a:r>
            <a:r>
              <a:rPr lang="en-CA" altLang="en-US" dirty="0" err="1"/>
              <a:t>CoREAR</a:t>
            </a:r>
            <a:r>
              <a:rPr lang="en-CA" altLang="en-US" dirty="0"/>
              <a:t> </a:t>
            </a:r>
            <a:endParaRPr lang="en-US" dirty="0"/>
          </a:p>
        </p:txBody>
      </p:sp>
      <p:sp>
        <p:nvSpPr>
          <p:cNvPr id="19" name="Rectangle 6"/>
          <p:cNvSpPr>
            <a:spLocks noChangeArrowheads="1"/>
          </p:cNvSpPr>
          <p:nvPr/>
        </p:nvSpPr>
        <p:spPr bwMode="auto">
          <a:xfrm>
            <a:off x="267278" y="3174305"/>
            <a:ext cx="4427126" cy="503166"/>
          </a:xfrm>
          <a:prstGeom prst="rect">
            <a:avLst/>
          </a:prstGeom>
          <a:noFill/>
          <a:ln w="9525">
            <a:noFill/>
            <a:miter lim="800000"/>
            <a:headEnd/>
            <a:tailEnd/>
          </a:ln>
        </p:spPr>
        <p:txBody>
          <a:bodyPr wrap="square" lIns="71579" tIns="35790" rIns="71579" bIns="35790">
            <a:spAutoFit/>
          </a:bodyPr>
          <a:lstStyle/>
          <a:p>
            <a:r>
              <a:rPr lang="en-US" b="1" dirty="0"/>
              <a:t>Height – block should not over pass the embankment </a:t>
            </a:r>
          </a:p>
        </p:txBody>
      </p:sp>
      <p:sp>
        <p:nvSpPr>
          <p:cNvPr id="20" name="Rectangle 6"/>
          <p:cNvSpPr>
            <a:spLocks noChangeArrowheads="1"/>
          </p:cNvSpPr>
          <p:nvPr/>
        </p:nvSpPr>
        <p:spPr bwMode="auto">
          <a:xfrm>
            <a:off x="265029" y="2835373"/>
            <a:ext cx="3910129" cy="287723"/>
          </a:xfrm>
          <a:prstGeom prst="rect">
            <a:avLst/>
          </a:prstGeom>
          <a:noFill/>
          <a:ln w="9525">
            <a:noFill/>
            <a:miter lim="800000"/>
            <a:headEnd/>
            <a:tailEnd/>
          </a:ln>
        </p:spPr>
        <p:txBody>
          <a:bodyPr lIns="71579" tIns="35790" rIns="71579" bIns="35790">
            <a:spAutoFit/>
          </a:bodyPr>
          <a:lstStyle/>
          <a:p>
            <a:r>
              <a:rPr lang="en-US" b="1" dirty="0">
                <a:solidFill>
                  <a:srgbClr val="C00000"/>
                </a:solidFill>
              </a:rPr>
              <a:t>Geometry of the </a:t>
            </a:r>
            <a:r>
              <a:rPr lang="en-US" b="1" dirty="0" smtClean="0">
                <a:solidFill>
                  <a:srgbClr val="C00000"/>
                </a:solidFill>
              </a:rPr>
              <a:t>Rockfall embankment</a:t>
            </a:r>
            <a:endParaRPr lang="en-US" b="1" dirty="0">
              <a:solidFill>
                <a:srgbClr val="C00000"/>
              </a:solidFill>
            </a:endParaRP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2B70EB0A-E39C-4D6A-BE45-8262E4343B3E}" type="slidenum">
              <a:rPr lang="en-US" smtClean="0"/>
              <a:pPr/>
              <a:t>39</a:t>
            </a:fld>
            <a:endParaRPr lang="en-US" dirty="0"/>
          </a:p>
        </p:txBody>
      </p:sp>
      <p:pic>
        <p:nvPicPr>
          <p:cNvPr id="6" name="Picture 5" descr="IMG_1506"/>
          <p:cNvPicPr>
            <a:picLocks noChangeAspect="1" noChangeArrowheads="1"/>
          </p:cNvPicPr>
          <p:nvPr/>
        </p:nvPicPr>
        <p:blipFill>
          <a:blip r:embed="rId2" cstate="print"/>
          <a:srcRect/>
          <a:stretch>
            <a:fillRect/>
          </a:stretch>
        </p:blipFill>
        <p:spPr bwMode="auto">
          <a:xfrm>
            <a:off x="2329442" y="0"/>
            <a:ext cx="6814558" cy="3710622"/>
          </a:xfrm>
          <a:prstGeom prst="rect">
            <a:avLst/>
          </a:prstGeom>
          <a:noFill/>
          <a:ln w="9525">
            <a:noFill/>
            <a:miter lim="800000"/>
            <a:headEnd/>
            <a:tailEnd/>
          </a:ln>
        </p:spPr>
      </p:pic>
      <p:pic>
        <p:nvPicPr>
          <p:cNvPr id="8" name="Picture 5" descr="IMG_1046 (Large)"/>
          <p:cNvPicPr>
            <a:picLocks noChangeAspect="1" noChangeArrowheads="1"/>
          </p:cNvPicPr>
          <p:nvPr/>
        </p:nvPicPr>
        <p:blipFill>
          <a:blip r:embed="rId3" cstate="print"/>
          <a:srcRect/>
          <a:stretch>
            <a:fillRect/>
          </a:stretch>
        </p:blipFill>
        <p:spPr bwMode="auto">
          <a:xfrm>
            <a:off x="0" y="2469827"/>
            <a:ext cx="4480560" cy="2673674"/>
          </a:xfrm>
          <a:prstGeom prst="rect">
            <a:avLst/>
          </a:prstGeom>
          <a:noFill/>
          <a:ln w="9525">
            <a:noFill/>
            <a:miter lim="800000"/>
            <a:headEnd/>
            <a:tailEnd/>
          </a:ln>
        </p:spPr>
      </p:pic>
      <p:sp>
        <p:nvSpPr>
          <p:cNvPr id="9" name="Rectangle 8"/>
          <p:cNvSpPr/>
          <p:nvPr/>
        </p:nvSpPr>
        <p:spPr>
          <a:xfrm>
            <a:off x="4574037" y="3951789"/>
            <a:ext cx="4569963" cy="718610"/>
          </a:xfrm>
          <a:prstGeom prst="rect">
            <a:avLst/>
          </a:prstGeom>
        </p:spPr>
        <p:txBody>
          <a:bodyPr lIns="71579" tIns="35790" rIns="71579" bIns="35790">
            <a:spAutoFit/>
          </a:bodyPr>
          <a:lstStyle/>
          <a:p>
            <a:pPr algn="ctr">
              <a:defRPr/>
            </a:pPr>
            <a:r>
              <a:rPr lang="en-CA" b="1" i="1" cap="all" dirty="0" smtClean="0">
                <a:latin typeface="Calibri" pitchFamily="34" charset="0"/>
              </a:rPr>
              <a:t>Reinforced soil embankment to absorb high energy impacts along the regional road </a:t>
            </a:r>
            <a:r>
              <a:rPr lang="en-CA" b="1" i="1" cap="all" dirty="0" err="1" smtClean="0">
                <a:latin typeface="Calibri" pitchFamily="34" charset="0"/>
              </a:rPr>
              <a:t>sr</a:t>
            </a:r>
            <a:r>
              <a:rPr lang="en-CA" b="1" i="1" cap="all" dirty="0" smtClean="0">
                <a:latin typeface="Calibri" pitchFamily="34" charset="0"/>
              </a:rPr>
              <a:t> 47 </a:t>
            </a:r>
            <a:r>
              <a:rPr lang="en-CA" b="1" i="1" cap="all" dirty="0" err="1" smtClean="0">
                <a:latin typeface="Calibri" pitchFamily="34" charset="0"/>
              </a:rPr>
              <a:t>aymavilles-cogne</a:t>
            </a:r>
            <a:r>
              <a:rPr lang="en-CA" b="1" i="1" cap="all" dirty="0" smtClean="0">
                <a:latin typeface="Calibri" pitchFamily="34" charset="0"/>
              </a:rPr>
              <a:t>, </a:t>
            </a:r>
            <a:r>
              <a:rPr lang="en-CA" b="1" i="1" cap="all" dirty="0" err="1" smtClean="0">
                <a:latin typeface="Calibri" pitchFamily="34" charset="0"/>
              </a:rPr>
              <a:t>aosta</a:t>
            </a:r>
            <a:r>
              <a:rPr lang="en-CA" b="1" i="1" cap="all" dirty="0" smtClean="0">
                <a:latin typeface="Calibri" pitchFamily="34" charset="0"/>
              </a:rPr>
              <a:t> (</a:t>
            </a:r>
            <a:r>
              <a:rPr lang="en-CA" b="1" i="1" cap="all" dirty="0" err="1" smtClean="0">
                <a:latin typeface="Calibri" pitchFamily="34" charset="0"/>
              </a:rPr>
              <a:t>italy</a:t>
            </a:r>
            <a:r>
              <a:rPr lang="en-CA" b="1" i="1" cap="all" dirty="0" smtClean="0">
                <a:latin typeface="Calibri" pitchFamily="34" charset="0"/>
              </a:rPr>
              <a:t>)</a:t>
            </a:r>
            <a:endParaRPr lang="en-CA" b="1" i="1" dirty="0" smtClean="0">
              <a:latin typeface="Calibri" pitchFamily="34" charset="0"/>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F978DE44-342D-4E2C-ADD3-36DB2C90AEA2}" type="slidenum">
              <a:rPr lang="it-IT" smtClean="0"/>
              <a:pPr/>
              <a:t>4</a:t>
            </a:fld>
            <a:endParaRPr lang="it-IT"/>
          </a:p>
        </p:txBody>
      </p:sp>
      <p:sp>
        <p:nvSpPr>
          <p:cNvPr id="12" name="TextBox 11"/>
          <p:cNvSpPr txBox="1"/>
          <p:nvPr/>
        </p:nvSpPr>
        <p:spPr>
          <a:xfrm>
            <a:off x="809898" y="2148236"/>
            <a:ext cx="6884126" cy="2288270"/>
          </a:xfrm>
          <a:prstGeom prst="rect">
            <a:avLst/>
          </a:prstGeom>
          <a:noFill/>
          <a:ln>
            <a:noFill/>
          </a:ln>
        </p:spPr>
        <p:style>
          <a:lnRef idx="2">
            <a:schemeClr val="accent4"/>
          </a:lnRef>
          <a:fillRef idx="1">
            <a:schemeClr val="lt1"/>
          </a:fillRef>
          <a:effectRef idx="0">
            <a:schemeClr val="accent4"/>
          </a:effectRef>
          <a:fontRef idx="minor">
            <a:schemeClr val="dk1"/>
          </a:fontRef>
        </p:style>
        <p:txBody>
          <a:bodyPr wrap="square" lIns="71579" tIns="35790" rIns="71579" bIns="35790" rtlCol="0">
            <a:spAutoFit/>
          </a:bodyPr>
          <a:lstStyle/>
          <a:p>
            <a:r>
              <a:rPr lang="en-US" sz="1800" dirty="0" smtClean="0"/>
              <a:t> Classification of landslides based on type of movements </a:t>
            </a:r>
          </a:p>
          <a:p>
            <a:endParaRPr lang="en-US" sz="1800" dirty="0" smtClean="0"/>
          </a:p>
          <a:p>
            <a:pPr lvl="1" indent="-313159">
              <a:buFont typeface="Arial" pitchFamily="34" charset="0"/>
              <a:buChar char="•"/>
            </a:pPr>
            <a:r>
              <a:rPr lang="en-US" sz="1800" dirty="0" smtClean="0"/>
              <a:t>Fall</a:t>
            </a:r>
          </a:p>
          <a:p>
            <a:pPr lvl="1" indent="-313159">
              <a:buFont typeface="Arial" pitchFamily="34" charset="0"/>
              <a:buChar char="•"/>
            </a:pPr>
            <a:r>
              <a:rPr lang="en-US" sz="1800" dirty="0" smtClean="0"/>
              <a:t>Topple</a:t>
            </a:r>
          </a:p>
          <a:p>
            <a:pPr lvl="1" indent="-313159">
              <a:buFont typeface="Arial" pitchFamily="34" charset="0"/>
              <a:buChar char="•"/>
            </a:pPr>
            <a:r>
              <a:rPr lang="en-US" sz="1800" dirty="0" smtClean="0"/>
              <a:t>Spread</a:t>
            </a:r>
          </a:p>
          <a:p>
            <a:pPr lvl="1" indent="-313159">
              <a:buFont typeface="Arial" pitchFamily="34" charset="0"/>
              <a:buChar char="•"/>
            </a:pPr>
            <a:r>
              <a:rPr lang="en-US" sz="1800" dirty="0" smtClean="0"/>
              <a:t>Flow</a:t>
            </a:r>
          </a:p>
          <a:p>
            <a:pPr lvl="1" indent="-313159">
              <a:buFont typeface="Arial" pitchFamily="34" charset="0"/>
              <a:buChar char="•"/>
            </a:pPr>
            <a:r>
              <a:rPr lang="en-US" sz="1800" dirty="0" smtClean="0"/>
              <a:t>Slides (Rotational/ translational)</a:t>
            </a:r>
          </a:p>
          <a:p>
            <a:pPr lvl="1" indent="-313159">
              <a:buFont typeface="Arial" pitchFamily="34" charset="0"/>
              <a:buChar char="•"/>
            </a:pPr>
            <a:r>
              <a:rPr lang="en-US" sz="1800" dirty="0" smtClean="0"/>
              <a:t>Complex (combination of above) </a:t>
            </a:r>
            <a:endParaRPr lang="en-US" sz="1800" dirty="0"/>
          </a:p>
        </p:txBody>
      </p:sp>
      <p:sp>
        <p:nvSpPr>
          <p:cNvPr id="13" name="TextBox 12"/>
          <p:cNvSpPr txBox="1"/>
          <p:nvPr/>
        </p:nvSpPr>
        <p:spPr>
          <a:xfrm>
            <a:off x="539076" y="1038622"/>
            <a:ext cx="8330604" cy="934053"/>
          </a:xfrm>
          <a:prstGeom prst="rect">
            <a:avLst/>
          </a:prstGeom>
          <a:noFill/>
        </p:spPr>
        <p:txBody>
          <a:bodyPr wrap="square" lIns="71579" tIns="35790" rIns="71579" bIns="35790" rtlCol="0">
            <a:spAutoFit/>
          </a:bodyPr>
          <a:lstStyle/>
          <a:p>
            <a:pPr algn="ctr"/>
            <a:r>
              <a:rPr lang="en-US" sz="2800" dirty="0" smtClean="0">
                <a:solidFill>
                  <a:schemeClr val="accent2">
                    <a:lumMod val="50000"/>
                  </a:schemeClr>
                </a:solidFill>
                <a:latin typeface="Albertus Extra Bold" pitchFamily="34" charset="0"/>
              </a:rPr>
              <a:t>“Landslides may  be due to soil movement or rock movement”</a:t>
            </a:r>
            <a:endParaRPr lang="en-US" sz="2800" dirty="0">
              <a:solidFill>
                <a:schemeClr val="accent2">
                  <a:lumMod val="50000"/>
                </a:schemeClr>
              </a:solidFill>
              <a:latin typeface="Albertus Extra Bold" pitchFamily="34" charset="0"/>
            </a:endParaRPr>
          </a:p>
        </p:txBody>
      </p:sp>
      <p:sp>
        <p:nvSpPr>
          <p:cNvPr id="10" name="Rectangle 9"/>
          <p:cNvSpPr/>
          <p:nvPr/>
        </p:nvSpPr>
        <p:spPr>
          <a:xfrm>
            <a:off x="980774" y="364747"/>
            <a:ext cx="2109839" cy="287723"/>
          </a:xfrm>
          <a:prstGeom prst="rect">
            <a:avLst/>
          </a:prstGeom>
        </p:spPr>
        <p:txBody>
          <a:bodyPr wrap="none" lIns="71579" tIns="35790" rIns="71579" bIns="35790">
            <a:spAutoFit/>
          </a:bodyPr>
          <a:lstStyle/>
          <a:p>
            <a:pPr algn="ctr"/>
            <a:r>
              <a:rPr lang="en-US" b="1" dirty="0" smtClean="0">
                <a:solidFill>
                  <a:schemeClr val="bg1">
                    <a:lumMod val="50000"/>
                  </a:schemeClr>
                </a:solidFill>
              </a:rPr>
              <a:t>TYPES OF LANDSLIDE</a:t>
            </a: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5" name="Picture 1"/>
          <p:cNvPicPr>
            <a:picLocks noChangeAspect="1" noChangeArrowheads="1"/>
          </p:cNvPicPr>
          <p:nvPr/>
        </p:nvPicPr>
        <p:blipFill>
          <a:blip r:embed="rId2" cstate="print"/>
          <a:srcRect t="8109" b="13211"/>
          <a:stretch>
            <a:fillRect/>
          </a:stretch>
        </p:blipFill>
        <p:spPr bwMode="auto">
          <a:xfrm>
            <a:off x="5564777" y="1669126"/>
            <a:ext cx="3579223" cy="2194214"/>
          </a:xfrm>
          <a:prstGeom prst="rect">
            <a:avLst/>
          </a:prstGeom>
          <a:noFill/>
          <a:ln w="9525">
            <a:noFill/>
            <a:miter lim="800000"/>
            <a:headEnd/>
            <a:tailEnd/>
          </a:ln>
          <a:effectLst/>
        </p:spPr>
      </p:pic>
      <p:sp>
        <p:nvSpPr>
          <p:cNvPr id="2" name="Title 1"/>
          <p:cNvSpPr>
            <a:spLocks noGrp="1"/>
          </p:cNvSpPr>
          <p:nvPr>
            <p:ph type="title"/>
          </p:nvPr>
        </p:nvSpPr>
        <p:spPr>
          <a:xfrm>
            <a:off x="532099" y="352697"/>
            <a:ext cx="7397055" cy="298916"/>
          </a:xfrm>
        </p:spPr>
        <p:txBody>
          <a:bodyPr>
            <a:noAutofit/>
          </a:bodyPr>
          <a:lstStyle/>
          <a:p>
            <a:pPr>
              <a:buNone/>
            </a:pPr>
            <a:r>
              <a:rPr lang="en-US" sz="1600" b="1" dirty="0" smtClean="0">
                <a:solidFill>
                  <a:schemeClr val="bg1">
                    <a:lumMod val="50000"/>
                  </a:schemeClr>
                </a:solidFill>
              </a:rPr>
              <a:t>	CODAL STANDARDS AND REFERENCES</a:t>
            </a:r>
            <a:endParaRPr lang="en-US" sz="1600" b="1" dirty="0">
              <a:solidFill>
                <a:schemeClr val="bg1">
                  <a:lumMod val="50000"/>
                </a:schemeClr>
              </a:solidFill>
            </a:endParaRPr>
          </a:p>
        </p:txBody>
      </p:sp>
      <p:sp>
        <p:nvSpPr>
          <p:cNvPr id="5" name="Slide Number Placeholder 4"/>
          <p:cNvSpPr>
            <a:spLocks noGrp="1"/>
          </p:cNvSpPr>
          <p:nvPr>
            <p:ph type="sldNum" sz="quarter" idx="12"/>
          </p:nvPr>
        </p:nvSpPr>
        <p:spPr/>
        <p:txBody>
          <a:bodyPr/>
          <a:lstStyle/>
          <a:p>
            <a:fld id="{2B70EB0A-E39C-4D6A-BE45-8262E4343B3E}" type="slidenum">
              <a:rPr lang="en-US" smtClean="0"/>
              <a:pPr/>
              <a:t>40</a:t>
            </a:fld>
            <a:endParaRPr lang="en-US" dirty="0"/>
          </a:p>
        </p:txBody>
      </p:sp>
      <p:sp>
        <p:nvSpPr>
          <p:cNvPr id="6" name="Rectangle 5"/>
          <p:cNvSpPr/>
          <p:nvPr/>
        </p:nvSpPr>
        <p:spPr>
          <a:xfrm>
            <a:off x="457199" y="906913"/>
            <a:ext cx="4924697" cy="3970318"/>
          </a:xfrm>
          <a:prstGeom prst="rect">
            <a:avLst/>
          </a:prstGeom>
        </p:spPr>
        <p:txBody>
          <a:bodyPr wrap="square">
            <a:spAutoFit/>
          </a:bodyPr>
          <a:lstStyle/>
          <a:p>
            <a:pPr marL="311917" indent="-311917">
              <a:lnSpc>
                <a:spcPct val="150000"/>
              </a:lnSpc>
              <a:buFont typeface="Arial" pitchFamily="34" charset="0"/>
              <a:buChar char="•"/>
            </a:pPr>
            <a:r>
              <a:rPr lang="en-IN" dirty="0" smtClean="0"/>
              <a:t>The analysis of Reinforced </a:t>
            </a:r>
            <a:r>
              <a:rPr lang="en-IN" dirty="0" err="1" smtClean="0"/>
              <a:t>sioil</a:t>
            </a:r>
            <a:r>
              <a:rPr lang="en-IN" dirty="0" smtClean="0"/>
              <a:t> wall is done </a:t>
            </a:r>
            <a:r>
              <a:rPr lang="en-IN" b="1" dirty="0" smtClean="0"/>
              <a:t>by  limit equilibrium method</a:t>
            </a:r>
            <a:r>
              <a:rPr lang="en-IN" dirty="0" smtClean="0"/>
              <a:t>, which was based on circular slip surface by </a:t>
            </a:r>
            <a:r>
              <a:rPr lang="en-IN" b="1" dirty="0" smtClean="0"/>
              <a:t>Bishop’s Method and for direct sliding along reinforcement layers by Spencer’s Method.</a:t>
            </a:r>
            <a:r>
              <a:rPr lang="en-IN" dirty="0" smtClean="0"/>
              <a:t> </a:t>
            </a:r>
          </a:p>
          <a:p>
            <a:pPr marL="311917" indent="-311917">
              <a:lnSpc>
                <a:spcPct val="150000"/>
              </a:lnSpc>
              <a:buFont typeface="Arial" pitchFamily="34" charset="0"/>
              <a:buChar char="•"/>
            </a:pPr>
            <a:r>
              <a:rPr lang="en-IN" dirty="0" smtClean="0"/>
              <a:t>The minimum value of factor of safety required is taken from the guidelines given in Ref-2, </a:t>
            </a:r>
            <a:r>
              <a:rPr lang="en-IN" b="1" dirty="0" smtClean="0"/>
              <a:t>BS: 8006, “Code of practice for Strengthened/ reinforced soils and other fills”, for Static load case. </a:t>
            </a:r>
          </a:p>
          <a:p>
            <a:pPr marL="311917" indent="-311917">
              <a:lnSpc>
                <a:spcPct val="150000"/>
              </a:lnSpc>
              <a:buFont typeface="Arial" pitchFamily="34" charset="0"/>
              <a:buChar char="•"/>
            </a:pPr>
            <a:r>
              <a:rPr lang="en-IN" dirty="0" smtClean="0"/>
              <a:t>For Seismic load case design, reference is made  FHWA-NHI-00-043,“Mechanically stabilized earth walls and reinforced soil slopes design &amp; construction guidelines”.</a:t>
            </a:r>
            <a:endParaRPr lang="en-US" dirty="0" smtClean="0"/>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21171555">
            <a:off x="5899122" y="936438"/>
            <a:ext cx="2986904" cy="3450304"/>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830033">
            <a:off x="4097988" y="1127639"/>
            <a:ext cx="2683746" cy="3077097"/>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0899" name="Picture 3"/>
          <p:cNvPicPr>
            <a:picLocks noChangeAspect="1" noChangeArrowheads="1"/>
          </p:cNvPicPr>
          <p:nvPr/>
        </p:nvPicPr>
        <p:blipFill>
          <a:blip r:embed="rId4" cstate="print"/>
          <a:srcRect/>
          <a:stretch>
            <a:fillRect/>
          </a:stretch>
        </p:blipFill>
        <p:spPr bwMode="auto">
          <a:xfrm rot="21080448">
            <a:off x="2307683" y="1167426"/>
            <a:ext cx="3097330" cy="3332135"/>
          </a:xfrm>
          <a:prstGeom prst="rect">
            <a:avLst/>
          </a:prstGeom>
          <a:noFill/>
          <a:ln w="9525">
            <a:solidFill>
              <a:schemeClr val="tx1"/>
            </a:solidFill>
            <a:miter lim="800000"/>
            <a:headEnd/>
            <a:tailEnd/>
          </a:ln>
          <a:effectLst/>
        </p:spPr>
      </p:pic>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2B70EB0A-E39C-4D6A-BE45-8262E4343B3E}" type="slidenum">
              <a:rPr lang="en-US" smtClean="0"/>
              <a:pPr/>
              <a:t>41</a:t>
            </a:fld>
            <a:endParaRPr lang="en-US" dirty="0"/>
          </a:p>
        </p:txBody>
      </p:sp>
      <p:pic>
        <p:nvPicPr>
          <p:cNvPr id="80898" name="Picture 2"/>
          <p:cNvPicPr>
            <a:picLocks noChangeAspect="1" noChangeArrowheads="1"/>
          </p:cNvPicPr>
          <p:nvPr/>
        </p:nvPicPr>
        <p:blipFill>
          <a:blip r:embed="rId5" cstate="print"/>
          <a:srcRect/>
          <a:stretch>
            <a:fillRect/>
          </a:stretch>
        </p:blipFill>
        <p:spPr bwMode="auto">
          <a:xfrm rot="515375">
            <a:off x="-334815" y="1073227"/>
            <a:ext cx="2774460" cy="3020763"/>
          </a:xfrm>
          <a:prstGeom prst="rect">
            <a:avLst/>
          </a:prstGeom>
          <a:noFill/>
          <a:ln w="9525">
            <a:noFill/>
            <a:miter lim="800000"/>
            <a:headEnd/>
            <a:tailEnd/>
          </a:ln>
          <a:effectLst/>
        </p:spPr>
      </p:pic>
      <p:sp>
        <p:nvSpPr>
          <p:cNvPr id="11" name="Title 1"/>
          <p:cNvSpPr>
            <a:spLocks noGrp="1"/>
          </p:cNvSpPr>
          <p:nvPr>
            <p:ph type="title"/>
          </p:nvPr>
        </p:nvSpPr>
        <p:spPr>
          <a:xfrm>
            <a:off x="532099" y="352697"/>
            <a:ext cx="7397055" cy="298916"/>
          </a:xfrm>
        </p:spPr>
        <p:txBody>
          <a:bodyPr>
            <a:noAutofit/>
          </a:bodyPr>
          <a:lstStyle/>
          <a:p>
            <a:pPr>
              <a:buNone/>
            </a:pPr>
            <a:r>
              <a:rPr lang="en-US" sz="1600" b="1" dirty="0" smtClean="0">
                <a:solidFill>
                  <a:schemeClr val="bg1">
                    <a:lumMod val="50000"/>
                  </a:schemeClr>
                </a:solidFill>
              </a:rPr>
              <a:t>	CODAL STANDARDS AND REFERENCES</a:t>
            </a:r>
            <a:endParaRPr lang="en-US" sz="1600" b="1" dirty="0">
              <a:solidFill>
                <a:schemeClr val="bg1">
                  <a:lumMod val="50000"/>
                </a:schemeClr>
              </a:solidFill>
            </a:endParaRP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buNone/>
            </a:pPr>
            <a:r>
              <a:rPr lang="en-US" sz="1600" b="1" dirty="0" smtClean="0">
                <a:solidFill>
                  <a:schemeClr val="bg1">
                    <a:lumMod val="50000"/>
                  </a:schemeClr>
                </a:solidFill>
              </a:rPr>
              <a:t>	MERITS OF THE SYSTEMS PROVIDED</a:t>
            </a:r>
            <a:endParaRPr lang="en-US" sz="1600" b="1" dirty="0">
              <a:solidFill>
                <a:schemeClr val="bg1">
                  <a:lumMod val="50000"/>
                </a:schemeClr>
              </a:solidFill>
            </a:endParaRPr>
          </a:p>
        </p:txBody>
      </p:sp>
      <p:sp>
        <p:nvSpPr>
          <p:cNvPr id="5" name="Slide Number Placeholder 4"/>
          <p:cNvSpPr>
            <a:spLocks noGrp="1"/>
          </p:cNvSpPr>
          <p:nvPr>
            <p:ph type="sldNum" sz="quarter" idx="12"/>
          </p:nvPr>
        </p:nvSpPr>
        <p:spPr/>
        <p:txBody>
          <a:bodyPr/>
          <a:lstStyle/>
          <a:p>
            <a:fld id="{2B70EB0A-E39C-4D6A-BE45-8262E4343B3E}" type="slidenum">
              <a:rPr lang="en-US" smtClean="0"/>
              <a:pPr/>
              <a:t>42</a:t>
            </a:fld>
            <a:endParaRPr lang="en-US" dirty="0"/>
          </a:p>
        </p:txBody>
      </p:sp>
      <p:sp>
        <p:nvSpPr>
          <p:cNvPr id="6" name="Rectangle 5"/>
          <p:cNvSpPr/>
          <p:nvPr/>
        </p:nvSpPr>
        <p:spPr>
          <a:xfrm>
            <a:off x="184843" y="693164"/>
            <a:ext cx="8959157" cy="1580384"/>
          </a:xfrm>
          <a:prstGeom prst="rect">
            <a:avLst/>
          </a:prstGeom>
        </p:spPr>
        <p:txBody>
          <a:bodyPr wrap="square" lIns="71579" tIns="35790" rIns="71579" bIns="35790">
            <a:spAutoFit/>
          </a:bodyPr>
          <a:lstStyle/>
          <a:p>
            <a:pPr marL="364110" indent="-364110">
              <a:buFont typeface="Arial" pitchFamily="34" charset="0"/>
              <a:buChar char="•"/>
            </a:pPr>
            <a:r>
              <a:rPr lang="en-IN" dirty="0" smtClean="0"/>
              <a:t>The whole system is designed to make the system sustainable, </a:t>
            </a:r>
            <a:r>
              <a:rPr lang="en-IN" b="1" dirty="0" smtClean="0">
                <a:solidFill>
                  <a:srgbClr val="00B050"/>
                </a:solidFill>
              </a:rPr>
              <a:t>green</a:t>
            </a:r>
            <a:r>
              <a:rPr lang="en-IN" dirty="0" smtClean="0"/>
              <a:t> and </a:t>
            </a:r>
            <a:r>
              <a:rPr lang="en-IN" b="1" dirty="0" smtClean="0">
                <a:solidFill>
                  <a:srgbClr val="C00000"/>
                </a:solidFill>
              </a:rPr>
              <a:t>flexible</a:t>
            </a:r>
          </a:p>
          <a:p>
            <a:pPr marL="364110" indent="-364110">
              <a:buFont typeface="Arial" pitchFamily="34" charset="0"/>
              <a:buChar char="•"/>
            </a:pPr>
            <a:endParaRPr lang="en-IN" dirty="0" smtClean="0"/>
          </a:p>
          <a:p>
            <a:pPr marL="364110" indent="-364110">
              <a:buFont typeface="Arial" pitchFamily="34" charset="0"/>
              <a:buChar char="•"/>
            </a:pPr>
            <a:r>
              <a:rPr lang="en-IN" dirty="0" smtClean="0"/>
              <a:t>Self draining nature help to dissipate the pore water pressure </a:t>
            </a:r>
          </a:p>
          <a:p>
            <a:pPr marL="364110" indent="-364110"/>
            <a:endParaRPr lang="en-IN" dirty="0" smtClean="0"/>
          </a:p>
          <a:p>
            <a:pPr marL="364110" indent="-364110">
              <a:buFont typeface="Arial" pitchFamily="34" charset="0"/>
              <a:buChar char="•"/>
            </a:pPr>
            <a:r>
              <a:rPr lang="en-IN" dirty="0" smtClean="0"/>
              <a:t>Carbon Foot Print Reduction</a:t>
            </a:r>
          </a:p>
          <a:p>
            <a:pPr marL="364110" indent="-364110">
              <a:buFont typeface="Arial" pitchFamily="34" charset="0"/>
              <a:buChar char="•"/>
            </a:pPr>
            <a:endParaRPr lang="en-IN" dirty="0" smtClean="0"/>
          </a:p>
          <a:p>
            <a:pPr marL="364110" indent="-364110">
              <a:buFont typeface="Arial" pitchFamily="34" charset="0"/>
              <a:buChar char="•"/>
            </a:pPr>
            <a:r>
              <a:rPr lang="en-IN" dirty="0" smtClean="0"/>
              <a:t>Durability </a:t>
            </a:r>
            <a:endParaRPr lang="en-US" dirty="0"/>
          </a:p>
        </p:txBody>
      </p:sp>
      <p:pic>
        <p:nvPicPr>
          <p:cNvPr id="12" name="Picture 11" descr="D:\Old D\Operations 2009\Operations 2009\Sectors 2009\India DT projects\MSRDC bulging photo\MSRDC MPEW 036.jpg"/>
          <p:cNvPicPr/>
          <p:nvPr/>
        </p:nvPicPr>
        <p:blipFill>
          <a:blip r:embed="rId2" cstate="print"/>
          <a:srcRect/>
          <a:stretch>
            <a:fillRect/>
          </a:stretch>
        </p:blipFill>
        <p:spPr bwMode="auto">
          <a:xfrm>
            <a:off x="4042182" y="2757246"/>
            <a:ext cx="4369526" cy="2204796"/>
          </a:xfrm>
          <a:prstGeom prst="rect">
            <a:avLst/>
          </a:prstGeom>
          <a:noFill/>
          <a:ln w="19050">
            <a:noFill/>
            <a:miter lim="800000"/>
            <a:headEnd/>
            <a:tailEnd/>
          </a:ln>
        </p:spPr>
      </p:pic>
      <p:pic>
        <p:nvPicPr>
          <p:cNvPr id="14" name="Picture 13"/>
          <p:cNvPicPr/>
          <p:nvPr/>
        </p:nvPicPr>
        <p:blipFill>
          <a:blip r:embed="rId3" cstate="print"/>
          <a:srcRect/>
          <a:stretch>
            <a:fillRect/>
          </a:stretch>
        </p:blipFill>
        <p:spPr bwMode="auto">
          <a:xfrm>
            <a:off x="276112" y="2446286"/>
            <a:ext cx="3957086" cy="2120092"/>
          </a:xfrm>
          <a:prstGeom prst="rect">
            <a:avLst/>
          </a:prstGeom>
          <a:ln w="12700" cap="sq">
            <a:noFill/>
            <a:prstDash val="solid"/>
            <a:miter lim="800000"/>
          </a:ln>
          <a:effectLst>
            <a:outerShdw blurRad="50800" dist="38100" dir="2700000" algn="tl" rotWithShape="0">
              <a:srgbClr val="000000">
                <a:alpha val="43000"/>
              </a:srgbClr>
            </a:outerShdw>
          </a:effectLst>
        </p:spPr>
      </p:pic>
      <p:pic>
        <p:nvPicPr>
          <p:cNvPr id="16" name="Picture 15"/>
          <p:cNvPicPr/>
          <p:nvPr/>
        </p:nvPicPr>
        <p:blipFill>
          <a:blip r:embed="rId4" cstate="print">
            <a:extLst>
              <a:ext uri="{28A0092B-C50C-407E-A947-70E740481C1C}">
                <a14:useLocalDpi xmlns:a14="http://schemas.microsoft.com/office/drawing/2010/main"/>
              </a:ext>
            </a:extLst>
          </a:blip>
          <a:srcRect/>
          <a:stretch>
            <a:fillRect/>
          </a:stretch>
        </p:blipFill>
        <p:spPr bwMode="auto">
          <a:xfrm>
            <a:off x="5851259" y="1362989"/>
            <a:ext cx="3292741" cy="1820885"/>
          </a:xfrm>
          <a:prstGeom prst="rect">
            <a:avLst/>
          </a:prstGeom>
          <a:noFill/>
          <a:ln w="3175">
            <a:noFill/>
            <a:miter lim="800000"/>
            <a:headEnd/>
            <a:tailEnd/>
          </a:ln>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2B70EB0A-E39C-4D6A-BE45-8262E4343B3E}" type="slidenum">
              <a:rPr lang="en-US" smtClean="0"/>
              <a:pPr/>
              <a:t>43</a:t>
            </a:fld>
            <a:endParaRPr lang="en-US" dirty="0"/>
          </a:p>
        </p:txBody>
      </p:sp>
      <p:sp>
        <p:nvSpPr>
          <p:cNvPr id="6" name="Rectangle 5"/>
          <p:cNvSpPr/>
          <p:nvPr/>
        </p:nvSpPr>
        <p:spPr>
          <a:xfrm>
            <a:off x="184843" y="693164"/>
            <a:ext cx="8959157" cy="1795828"/>
          </a:xfrm>
          <a:prstGeom prst="rect">
            <a:avLst/>
          </a:prstGeom>
        </p:spPr>
        <p:txBody>
          <a:bodyPr wrap="square" lIns="71579" tIns="35790" rIns="71579" bIns="35790">
            <a:spAutoFit/>
          </a:bodyPr>
          <a:lstStyle/>
          <a:p>
            <a:pPr marL="364110" indent="-364110">
              <a:buFont typeface="Arial" pitchFamily="34" charset="0"/>
              <a:buChar char="•"/>
            </a:pPr>
            <a:endParaRPr lang="en-IN" dirty="0" smtClean="0"/>
          </a:p>
          <a:p>
            <a:pPr marL="364110" indent="-364110">
              <a:lnSpc>
                <a:spcPct val="150000"/>
              </a:lnSpc>
              <a:buFont typeface="Arial" pitchFamily="34" charset="0"/>
              <a:buChar char="•"/>
            </a:pPr>
            <a:r>
              <a:rPr lang="en-IN" dirty="0" smtClean="0"/>
              <a:t>Each component is engineered in such a way</a:t>
            </a:r>
            <a:r>
              <a:rPr lang="en-IN" b="1" dirty="0" smtClean="0"/>
              <a:t> to eliminate localisation of forces and spreading of forces</a:t>
            </a:r>
            <a:r>
              <a:rPr lang="en-IN" dirty="0" smtClean="0"/>
              <a:t> in a uniform manner . </a:t>
            </a:r>
          </a:p>
          <a:p>
            <a:pPr marL="364110" indent="-364110">
              <a:lnSpc>
                <a:spcPct val="150000"/>
              </a:lnSpc>
              <a:buFont typeface="Arial" pitchFamily="34" charset="0"/>
              <a:buChar char="•"/>
            </a:pPr>
            <a:r>
              <a:rPr lang="en-IN" dirty="0" smtClean="0"/>
              <a:t>This made the system totally flexible which will be capable of </a:t>
            </a:r>
            <a:r>
              <a:rPr lang="en-IN" b="1" dirty="0" smtClean="0"/>
              <a:t>absorbing differential settlements as well as earthquake forces</a:t>
            </a:r>
            <a:r>
              <a:rPr lang="en-IN" dirty="0" smtClean="0"/>
              <a:t> to a good extent . </a:t>
            </a:r>
          </a:p>
          <a:p>
            <a:pPr marL="364110" indent="-364110">
              <a:buFont typeface="Arial" pitchFamily="34" charset="0"/>
              <a:buChar char="•"/>
            </a:pPr>
            <a:endParaRPr lang="en-IN" dirty="0" smtClean="0"/>
          </a:p>
        </p:txBody>
      </p:sp>
      <p:pic>
        <p:nvPicPr>
          <p:cNvPr id="7" name="Picture 2" descr="E:\PROJECTS 2016\PROJECT 2016\GUJARAT\Thaltej byepass (damaged)\IMG-20160629-WA0006.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84841" y="2553113"/>
            <a:ext cx="2303422" cy="244333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E:\PROJECTS 2016\PROJECT 2016\GUJARAT\Thaltej byepass (damaged)\After repair\20160803_15393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10530" y="2377441"/>
            <a:ext cx="4533470" cy="2405030"/>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2595766" y="2533829"/>
            <a:ext cx="1840453" cy="718610"/>
          </a:xfrm>
          <a:prstGeom prst="rect">
            <a:avLst/>
          </a:prstGeom>
        </p:spPr>
        <p:txBody>
          <a:bodyPr wrap="square" lIns="71579" tIns="35790" rIns="71579" bIns="35790">
            <a:spAutoFit/>
          </a:bodyPr>
          <a:lstStyle/>
          <a:p>
            <a:r>
              <a:rPr lang="en-US" b="1" dirty="0" smtClean="0">
                <a:solidFill>
                  <a:srgbClr val="EE7A19"/>
                </a:solidFill>
              </a:rPr>
              <a:t>Damaged portion after Truck hit to gabion wall</a:t>
            </a:r>
            <a:endParaRPr lang="en-US" b="1" dirty="0">
              <a:solidFill>
                <a:srgbClr val="EE7A19"/>
              </a:solidFill>
            </a:endParaRPr>
          </a:p>
        </p:txBody>
      </p:sp>
      <p:cxnSp>
        <p:nvCxnSpPr>
          <p:cNvPr id="11" name="Straight Arrow Connector 10"/>
          <p:cNvCxnSpPr/>
          <p:nvPr/>
        </p:nvCxnSpPr>
        <p:spPr>
          <a:xfrm rot="10800000" flipV="1">
            <a:off x="1635149" y="3178597"/>
            <a:ext cx="1393425" cy="848379"/>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3" name="Rectangle 12"/>
          <p:cNvSpPr/>
          <p:nvPr/>
        </p:nvSpPr>
        <p:spPr>
          <a:xfrm>
            <a:off x="2570713" y="3495325"/>
            <a:ext cx="2107224" cy="1193620"/>
          </a:xfrm>
          <a:prstGeom prst="rect">
            <a:avLst/>
          </a:prstGeom>
        </p:spPr>
        <p:txBody>
          <a:bodyPr wrap="square" lIns="71579" tIns="35790" rIns="71579" bIns="35790">
            <a:spAutoFit/>
          </a:bodyPr>
          <a:lstStyle/>
          <a:p>
            <a:r>
              <a:rPr lang="en-US" b="1" dirty="0" smtClean="0">
                <a:solidFill>
                  <a:srgbClr val="0070C0"/>
                </a:solidFill>
              </a:rPr>
              <a:t>After rectification- whole process completed in less than 72 hours after We received the news </a:t>
            </a:r>
            <a:endParaRPr lang="en-US" b="1" dirty="0">
              <a:solidFill>
                <a:srgbClr val="0070C0"/>
              </a:solidFill>
            </a:endParaRPr>
          </a:p>
        </p:txBody>
      </p:sp>
      <p:cxnSp>
        <p:nvCxnSpPr>
          <p:cNvPr id="15" name="Straight Arrow Connector 14"/>
          <p:cNvCxnSpPr/>
          <p:nvPr/>
        </p:nvCxnSpPr>
        <p:spPr>
          <a:xfrm flipV="1">
            <a:off x="4194503" y="3585819"/>
            <a:ext cx="1905298" cy="180988"/>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4" name="Title 1"/>
          <p:cNvSpPr>
            <a:spLocks noGrp="1"/>
          </p:cNvSpPr>
          <p:nvPr>
            <p:ph type="title"/>
          </p:nvPr>
        </p:nvSpPr>
        <p:spPr>
          <a:xfrm>
            <a:off x="532099" y="335886"/>
            <a:ext cx="5885349" cy="315727"/>
          </a:xfrm>
        </p:spPr>
        <p:txBody>
          <a:bodyPr>
            <a:normAutofit/>
          </a:bodyPr>
          <a:lstStyle/>
          <a:p>
            <a:pPr>
              <a:buNone/>
            </a:pPr>
            <a:r>
              <a:rPr lang="en-US" sz="1600" b="1" dirty="0" smtClean="0">
                <a:solidFill>
                  <a:schemeClr val="bg1">
                    <a:lumMod val="50000"/>
                  </a:schemeClr>
                </a:solidFill>
              </a:rPr>
              <a:t>	MERITS OF THE SYSTEMS PROVIDED</a:t>
            </a:r>
            <a:endParaRPr lang="en-US" sz="1600" b="1" dirty="0">
              <a:solidFill>
                <a:schemeClr val="bg1">
                  <a:lumMod val="50000"/>
                </a:schemeClr>
              </a:solidFill>
            </a:endParaRP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buNone/>
            </a:pPr>
            <a:r>
              <a:rPr lang="en-US" b="1" dirty="0" smtClean="0">
                <a:solidFill>
                  <a:srgbClr val="002060"/>
                </a:solidFill>
              </a:rPr>
              <a:t>	INSTALLATION GUIDELINES</a:t>
            </a:r>
            <a:endParaRPr lang="en-US" b="1" dirty="0">
              <a:solidFill>
                <a:srgbClr val="002060"/>
              </a:solidFill>
            </a:endParaRPr>
          </a:p>
        </p:txBody>
      </p:sp>
      <p:sp>
        <p:nvSpPr>
          <p:cNvPr id="5" name="Slide Number Placeholder 4"/>
          <p:cNvSpPr>
            <a:spLocks noGrp="1"/>
          </p:cNvSpPr>
          <p:nvPr>
            <p:ph type="sldNum" sz="quarter" idx="12"/>
          </p:nvPr>
        </p:nvSpPr>
        <p:spPr/>
        <p:txBody>
          <a:bodyPr/>
          <a:lstStyle/>
          <a:p>
            <a:fld id="{2B70EB0A-E39C-4D6A-BE45-8262E4343B3E}" type="slidenum">
              <a:rPr lang="en-US" smtClean="0"/>
              <a:pPr/>
              <a:t>44</a:t>
            </a:fld>
            <a:endParaRPr lang="en-US" dirty="0"/>
          </a:p>
        </p:txBody>
      </p:sp>
      <p:pic>
        <p:nvPicPr>
          <p:cNvPr id="7170" name="Picture 2"/>
          <p:cNvPicPr>
            <a:picLocks noChangeAspect="1" noChangeArrowheads="1"/>
          </p:cNvPicPr>
          <p:nvPr/>
        </p:nvPicPr>
        <p:blipFill>
          <a:blip r:embed="rId2" cstate="print"/>
          <a:srcRect/>
          <a:stretch>
            <a:fillRect/>
          </a:stretch>
        </p:blipFill>
        <p:spPr bwMode="auto">
          <a:xfrm rot="306944">
            <a:off x="391013" y="785294"/>
            <a:ext cx="3957524" cy="4107389"/>
          </a:xfrm>
          <a:prstGeom prst="rect">
            <a:avLst/>
          </a:prstGeom>
          <a:noFill/>
          <a:ln w="9525">
            <a:noFill/>
            <a:miter lim="800000"/>
            <a:headEnd/>
            <a:tailEnd/>
          </a:ln>
          <a:effectLst/>
        </p:spPr>
      </p:pic>
      <p:pic>
        <p:nvPicPr>
          <p:cNvPr id="7171" name="Picture 3"/>
          <p:cNvPicPr>
            <a:picLocks noChangeAspect="1" noChangeArrowheads="1"/>
          </p:cNvPicPr>
          <p:nvPr/>
        </p:nvPicPr>
        <p:blipFill>
          <a:blip r:embed="rId3" cstate="print"/>
          <a:srcRect/>
          <a:stretch>
            <a:fillRect/>
          </a:stretch>
        </p:blipFill>
        <p:spPr bwMode="auto">
          <a:xfrm rot="21311968">
            <a:off x="4420618" y="812245"/>
            <a:ext cx="4100205" cy="3815382"/>
          </a:xfrm>
          <a:prstGeom prst="rect">
            <a:avLst/>
          </a:prstGeom>
          <a:noFill/>
          <a:ln w="9525">
            <a:noFill/>
            <a:miter lim="800000"/>
            <a:headEnd/>
            <a:tailEnd/>
          </a:ln>
          <a:effectLst/>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buNone/>
            </a:pPr>
            <a:r>
              <a:rPr lang="en-US" sz="1900" dirty="0" smtClean="0">
                <a:solidFill>
                  <a:srgbClr val="002060"/>
                </a:solidFill>
              </a:rPr>
              <a:t>	</a:t>
            </a:r>
            <a:r>
              <a:rPr lang="en-US" sz="1900" b="1" dirty="0" smtClean="0">
                <a:solidFill>
                  <a:srgbClr val="002060"/>
                </a:solidFill>
              </a:rPr>
              <a:t>Site condition during winter</a:t>
            </a:r>
            <a:endParaRPr lang="en-US" sz="1900" dirty="0">
              <a:solidFill>
                <a:srgbClr val="002060"/>
              </a:solidFill>
            </a:endParaRPr>
          </a:p>
        </p:txBody>
      </p:sp>
      <p:sp>
        <p:nvSpPr>
          <p:cNvPr id="5" name="Slide Number Placeholder 4"/>
          <p:cNvSpPr>
            <a:spLocks noGrp="1"/>
          </p:cNvSpPr>
          <p:nvPr>
            <p:ph type="sldNum" sz="quarter" idx="12"/>
          </p:nvPr>
        </p:nvSpPr>
        <p:spPr/>
        <p:txBody>
          <a:bodyPr/>
          <a:lstStyle/>
          <a:p>
            <a:fld id="{2B70EB0A-E39C-4D6A-BE45-8262E4343B3E}" type="slidenum">
              <a:rPr lang="en-US" smtClean="0"/>
              <a:pPr/>
              <a:t>45</a:t>
            </a:fld>
            <a:endParaRPr lang="en-US" dirty="0"/>
          </a:p>
        </p:txBody>
      </p:sp>
      <p:sp>
        <p:nvSpPr>
          <p:cNvPr id="6" name="Text Placeholder 3"/>
          <p:cNvSpPr txBox="1">
            <a:spLocks/>
          </p:cNvSpPr>
          <p:nvPr/>
        </p:nvSpPr>
        <p:spPr>
          <a:xfrm>
            <a:off x="351450" y="954820"/>
            <a:ext cx="3298007" cy="3576256"/>
          </a:xfrm>
          <a:prstGeom prst="rect">
            <a:avLst/>
          </a:prstGeom>
        </p:spPr>
        <p:txBody>
          <a:bodyPr lIns="71579" tIns="35790" rIns="71579" bIns="35790">
            <a:normAutofit/>
          </a:bodyPr>
          <a:lstStyle/>
          <a:p>
            <a:pPr marL="223685" indent="-223685">
              <a:lnSpc>
                <a:spcPct val="90000"/>
              </a:lnSpc>
              <a:spcBef>
                <a:spcPts val="783"/>
              </a:spcBef>
              <a:defRPr/>
            </a:pPr>
            <a:endParaRPr lang="en-US" dirty="0" smtClean="0">
              <a:latin typeface="Arial"/>
            </a:endParaRPr>
          </a:p>
          <a:p>
            <a:pPr marL="223685" indent="-223685">
              <a:lnSpc>
                <a:spcPct val="90000"/>
              </a:lnSpc>
              <a:spcBef>
                <a:spcPts val="783"/>
              </a:spcBef>
              <a:buFont typeface="Wingdings" panose="05000000000000000000" pitchFamily="2" charset="2"/>
              <a:buChar char="v"/>
              <a:defRPr/>
            </a:pPr>
            <a:endParaRPr lang="en-US" dirty="0" smtClean="0">
              <a:latin typeface="Arial"/>
            </a:endParaRPr>
          </a:p>
          <a:p>
            <a:pPr>
              <a:lnSpc>
                <a:spcPct val="90000"/>
              </a:lnSpc>
              <a:spcBef>
                <a:spcPts val="783"/>
              </a:spcBef>
              <a:defRPr/>
            </a:pPr>
            <a:endParaRPr lang="en-US" b="1" u="sng" dirty="0">
              <a:latin typeface="Arial"/>
            </a:endParaRPr>
          </a:p>
        </p:txBody>
      </p:sp>
      <p:sp>
        <p:nvSpPr>
          <p:cNvPr id="7" name="Footer Placeholder 4"/>
          <p:cNvSpPr>
            <a:spLocks noGrp="1"/>
          </p:cNvSpPr>
          <p:nvPr>
            <p:ph type="ftr" sz="quarter" idx="4294967295"/>
          </p:nvPr>
        </p:nvSpPr>
        <p:spPr>
          <a:xfrm>
            <a:off x="568746" y="4767621"/>
            <a:ext cx="3298727" cy="375879"/>
          </a:xfrm>
          <a:prstGeom prst="rect">
            <a:avLst/>
          </a:prstGeom>
        </p:spPr>
        <p:txBody>
          <a:bodyPr lIns="71579" tIns="35790" rIns="71579" bIns="35790"/>
          <a:lstStyle/>
          <a:p>
            <a:r>
              <a:rPr lang="it-IT" dirty="0" smtClean="0"/>
              <a:t>LAMBAGARH PROJECT 31.01.2017</a:t>
            </a:r>
            <a:endParaRPr lang="it-IT" dirty="0"/>
          </a:p>
        </p:txBody>
      </p:sp>
      <p:pic>
        <p:nvPicPr>
          <p:cNvPr id="8" name="Picture 2" descr="C:\Users\Arunava Das\AppData\Local\Microsoft\Windows\Temporary Internet Files\Content.Outlook\3Y1FNTJR\IMG-20170127-WA0006.jpg"/>
          <p:cNvPicPr>
            <a:picLocks noChangeAspect="1" noChangeArrowheads="1"/>
          </p:cNvPicPr>
          <p:nvPr/>
        </p:nvPicPr>
        <p:blipFill>
          <a:blip r:embed="rId2" cstate="print"/>
          <a:srcRect/>
          <a:stretch>
            <a:fillRect/>
          </a:stretch>
        </p:blipFill>
        <p:spPr bwMode="auto">
          <a:xfrm>
            <a:off x="404046" y="929951"/>
            <a:ext cx="4431480" cy="3642817"/>
          </a:xfrm>
          <a:prstGeom prst="rect">
            <a:avLst/>
          </a:prstGeom>
          <a:noFill/>
        </p:spPr>
      </p:pic>
      <p:pic>
        <p:nvPicPr>
          <p:cNvPr id="9" name="Picture 3" descr="C:\Users\Arunava Das\AppData\Local\Microsoft\Windows\Temporary Internet Files\Content.Outlook\3Y1FNTJR\IMG-20170127-WA0007.jpg"/>
          <p:cNvPicPr>
            <a:picLocks noChangeAspect="1" noChangeArrowheads="1"/>
          </p:cNvPicPr>
          <p:nvPr/>
        </p:nvPicPr>
        <p:blipFill>
          <a:blip r:embed="rId3" cstate="print"/>
          <a:srcRect/>
          <a:stretch>
            <a:fillRect/>
          </a:stretch>
        </p:blipFill>
        <p:spPr bwMode="auto">
          <a:xfrm>
            <a:off x="4900695" y="940320"/>
            <a:ext cx="3936197" cy="3632448"/>
          </a:xfrm>
          <a:prstGeom prst="rect">
            <a:avLst/>
          </a:prstGeom>
          <a:noFill/>
        </p:spPr>
      </p:pic>
      <p:sp>
        <p:nvSpPr>
          <p:cNvPr id="10" name="TextBox 9"/>
          <p:cNvSpPr txBox="1"/>
          <p:nvPr/>
        </p:nvSpPr>
        <p:spPr>
          <a:xfrm>
            <a:off x="3791641" y="4687771"/>
            <a:ext cx="3910129" cy="364667"/>
          </a:xfrm>
          <a:prstGeom prst="rect">
            <a:avLst/>
          </a:prstGeom>
          <a:noFill/>
        </p:spPr>
        <p:txBody>
          <a:bodyPr wrap="square" lIns="71579" tIns="35790" rIns="71579" bIns="35790" rtlCol="0">
            <a:spAutoFit/>
          </a:bodyPr>
          <a:lstStyle/>
          <a:p>
            <a:r>
              <a:rPr lang="en-US" sz="1900" b="1" dirty="0" smtClean="0">
                <a:solidFill>
                  <a:srgbClr val="FFC000"/>
                </a:solidFill>
              </a:rPr>
              <a:t>Snowfall at Site on 08.01.2017</a:t>
            </a:r>
            <a:endParaRPr lang="en-US" sz="1900" b="1" dirty="0">
              <a:solidFill>
                <a:srgbClr val="FFC000"/>
              </a:solidFill>
            </a:endParaRPr>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buNone/>
            </a:pPr>
            <a:r>
              <a:rPr lang="en-US" sz="1900" dirty="0" smtClean="0">
                <a:solidFill>
                  <a:srgbClr val="002060"/>
                </a:solidFill>
              </a:rPr>
              <a:t>	</a:t>
            </a:r>
            <a:r>
              <a:rPr lang="en-US" sz="1900" b="1" dirty="0" smtClean="0">
                <a:solidFill>
                  <a:srgbClr val="002060"/>
                </a:solidFill>
              </a:rPr>
              <a:t>Construction Photographs</a:t>
            </a:r>
            <a:endParaRPr lang="en-US" sz="1900" dirty="0">
              <a:solidFill>
                <a:srgbClr val="002060"/>
              </a:solidFill>
            </a:endParaRPr>
          </a:p>
        </p:txBody>
      </p:sp>
      <p:sp>
        <p:nvSpPr>
          <p:cNvPr id="5" name="Slide Number Placeholder 4"/>
          <p:cNvSpPr>
            <a:spLocks noGrp="1"/>
          </p:cNvSpPr>
          <p:nvPr>
            <p:ph type="sldNum" sz="quarter" idx="12"/>
          </p:nvPr>
        </p:nvSpPr>
        <p:spPr/>
        <p:txBody>
          <a:bodyPr/>
          <a:lstStyle/>
          <a:p>
            <a:fld id="{2B70EB0A-E39C-4D6A-BE45-8262E4343B3E}" type="slidenum">
              <a:rPr lang="en-US" smtClean="0"/>
              <a:pPr/>
              <a:t>46</a:t>
            </a:fld>
            <a:endParaRPr lang="en-US" dirty="0"/>
          </a:p>
        </p:txBody>
      </p:sp>
      <p:sp>
        <p:nvSpPr>
          <p:cNvPr id="6" name="Text Placeholder 3"/>
          <p:cNvSpPr txBox="1">
            <a:spLocks/>
          </p:cNvSpPr>
          <p:nvPr/>
        </p:nvSpPr>
        <p:spPr>
          <a:xfrm>
            <a:off x="351450" y="954820"/>
            <a:ext cx="3298007" cy="3576256"/>
          </a:xfrm>
          <a:prstGeom prst="rect">
            <a:avLst/>
          </a:prstGeom>
        </p:spPr>
        <p:txBody>
          <a:bodyPr lIns="71579" tIns="35790" rIns="71579" bIns="35790">
            <a:normAutofit/>
          </a:bodyPr>
          <a:lstStyle/>
          <a:p>
            <a:pPr marL="223685" indent="-223685">
              <a:lnSpc>
                <a:spcPct val="90000"/>
              </a:lnSpc>
              <a:spcBef>
                <a:spcPts val="783"/>
              </a:spcBef>
              <a:defRPr/>
            </a:pPr>
            <a:endParaRPr lang="en-US" dirty="0" smtClean="0">
              <a:latin typeface="Arial"/>
            </a:endParaRPr>
          </a:p>
          <a:p>
            <a:pPr marL="223685" indent="-223685">
              <a:lnSpc>
                <a:spcPct val="90000"/>
              </a:lnSpc>
              <a:spcBef>
                <a:spcPts val="783"/>
              </a:spcBef>
              <a:buFont typeface="Wingdings" panose="05000000000000000000" pitchFamily="2" charset="2"/>
              <a:buChar char="v"/>
              <a:defRPr/>
            </a:pPr>
            <a:endParaRPr lang="en-US" dirty="0" smtClean="0">
              <a:latin typeface="Arial"/>
            </a:endParaRPr>
          </a:p>
          <a:p>
            <a:pPr>
              <a:lnSpc>
                <a:spcPct val="90000"/>
              </a:lnSpc>
              <a:spcBef>
                <a:spcPts val="783"/>
              </a:spcBef>
              <a:defRPr/>
            </a:pPr>
            <a:endParaRPr lang="en-US" b="1" u="sng" dirty="0">
              <a:latin typeface="Arial"/>
            </a:endParaRPr>
          </a:p>
        </p:txBody>
      </p:sp>
      <p:pic>
        <p:nvPicPr>
          <p:cNvPr id="11" name="Picture 2" descr="C:\Users\Arunava Das\AppData\Local\Microsoft\Windows\Temporary Internet Files\Content.Outlook\3Y1FNTJR\IMG_20170121_115018 (2).jpg"/>
          <p:cNvPicPr>
            <a:picLocks noChangeAspect="1" noChangeArrowheads="1"/>
          </p:cNvPicPr>
          <p:nvPr/>
        </p:nvPicPr>
        <p:blipFill>
          <a:blip r:embed="rId2" cstate="print"/>
          <a:srcRect/>
          <a:stretch>
            <a:fillRect/>
          </a:stretch>
        </p:blipFill>
        <p:spPr bwMode="auto">
          <a:xfrm>
            <a:off x="242366" y="794747"/>
            <a:ext cx="4475857" cy="3391772"/>
          </a:xfrm>
          <a:prstGeom prst="rect">
            <a:avLst/>
          </a:prstGeom>
          <a:noFill/>
        </p:spPr>
      </p:pic>
      <p:sp>
        <p:nvSpPr>
          <p:cNvPr id="13" name="TextBox 12"/>
          <p:cNvSpPr txBox="1"/>
          <p:nvPr/>
        </p:nvSpPr>
        <p:spPr>
          <a:xfrm>
            <a:off x="2206556" y="4367979"/>
            <a:ext cx="4750215" cy="364667"/>
          </a:xfrm>
          <a:prstGeom prst="rect">
            <a:avLst/>
          </a:prstGeom>
          <a:noFill/>
        </p:spPr>
        <p:txBody>
          <a:bodyPr wrap="square" lIns="71579" tIns="35790" rIns="71579" bIns="35790" rtlCol="0">
            <a:spAutoFit/>
          </a:bodyPr>
          <a:lstStyle/>
          <a:p>
            <a:pPr algn="ctr"/>
            <a:r>
              <a:rPr lang="en-US" sz="1900" b="1" dirty="0" smtClean="0"/>
              <a:t>Excavation work is in progress</a:t>
            </a:r>
            <a:endParaRPr lang="en-US" sz="1900" b="1" dirty="0"/>
          </a:p>
        </p:txBody>
      </p:sp>
      <p:pic>
        <p:nvPicPr>
          <p:cNvPr id="8" name="Picture 2" descr="C:\Users\Arunava Das\AppData\Local\Microsoft\Windows\Temporary Internet Files\Content.Outlook\3Y1FNTJR\20161217_112142.jpg"/>
          <p:cNvPicPr>
            <a:picLocks noChangeAspect="1" noChangeArrowheads="1"/>
          </p:cNvPicPr>
          <p:nvPr/>
        </p:nvPicPr>
        <p:blipFill>
          <a:blip r:embed="rId3" cstate="print"/>
          <a:srcRect/>
          <a:stretch>
            <a:fillRect/>
          </a:stretch>
        </p:blipFill>
        <p:spPr bwMode="auto">
          <a:xfrm>
            <a:off x="4844261" y="777253"/>
            <a:ext cx="3969822" cy="3383343"/>
          </a:xfrm>
          <a:prstGeom prst="rect">
            <a:avLst/>
          </a:prstGeom>
          <a:noFill/>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2B70EB0A-E39C-4D6A-BE45-8262E4343B3E}" type="slidenum">
              <a:rPr lang="en-US" smtClean="0"/>
              <a:pPr/>
              <a:t>47</a:t>
            </a:fld>
            <a:endParaRPr lang="en-US" dirty="0"/>
          </a:p>
        </p:txBody>
      </p:sp>
      <p:sp>
        <p:nvSpPr>
          <p:cNvPr id="6" name="Title 1"/>
          <p:cNvSpPr>
            <a:spLocks noGrp="1"/>
          </p:cNvSpPr>
          <p:nvPr>
            <p:ph type="title"/>
          </p:nvPr>
        </p:nvSpPr>
        <p:spPr>
          <a:xfrm>
            <a:off x="532099" y="335886"/>
            <a:ext cx="5885349" cy="315727"/>
          </a:xfrm>
        </p:spPr>
        <p:txBody>
          <a:bodyPr>
            <a:normAutofit fontScale="90000"/>
          </a:bodyPr>
          <a:lstStyle/>
          <a:p>
            <a:pPr>
              <a:buNone/>
            </a:pPr>
            <a:r>
              <a:rPr lang="en-US" sz="1900" dirty="0" smtClean="0">
                <a:solidFill>
                  <a:srgbClr val="002060"/>
                </a:solidFill>
              </a:rPr>
              <a:t>	</a:t>
            </a:r>
            <a:r>
              <a:rPr lang="en-US" sz="1900" b="1" dirty="0" smtClean="0">
                <a:solidFill>
                  <a:srgbClr val="002060"/>
                </a:solidFill>
              </a:rPr>
              <a:t>Construction Photographs</a:t>
            </a:r>
            <a:endParaRPr lang="en-US" sz="1900" dirty="0">
              <a:solidFill>
                <a:srgbClr val="002060"/>
              </a:solidFill>
            </a:endParaRPr>
          </a:p>
        </p:txBody>
      </p:sp>
      <p:sp>
        <p:nvSpPr>
          <p:cNvPr id="10" name="TextBox 9"/>
          <p:cNvSpPr txBox="1"/>
          <p:nvPr/>
        </p:nvSpPr>
        <p:spPr>
          <a:xfrm>
            <a:off x="5582046" y="1471854"/>
            <a:ext cx="3276419" cy="318500"/>
          </a:xfrm>
          <a:prstGeom prst="rect">
            <a:avLst/>
          </a:prstGeom>
          <a:noFill/>
        </p:spPr>
        <p:txBody>
          <a:bodyPr wrap="square" lIns="71579" tIns="35790" rIns="71579" bIns="35790" rtlCol="0">
            <a:spAutoFit/>
          </a:bodyPr>
          <a:lstStyle/>
          <a:p>
            <a:r>
              <a:rPr lang="en-US" sz="1600" dirty="0" smtClean="0"/>
              <a:t>Laying of </a:t>
            </a:r>
            <a:r>
              <a:rPr lang="en-US" sz="1600" dirty="0" err="1" smtClean="0"/>
              <a:t>Paralink</a:t>
            </a:r>
            <a:endParaRPr lang="en-US" sz="1600" dirty="0"/>
          </a:p>
        </p:txBody>
      </p:sp>
      <p:sp>
        <p:nvSpPr>
          <p:cNvPr id="11" name="TextBox 10"/>
          <p:cNvSpPr txBox="1"/>
          <p:nvPr/>
        </p:nvSpPr>
        <p:spPr>
          <a:xfrm>
            <a:off x="1383057" y="3500683"/>
            <a:ext cx="3012477" cy="318500"/>
          </a:xfrm>
          <a:prstGeom prst="rect">
            <a:avLst/>
          </a:prstGeom>
          <a:noFill/>
        </p:spPr>
        <p:txBody>
          <a:bodyPr wrap="square" lIns="71579" tIns="35790" rIns="71579" bIns="35790" rtlCol="0">
            <a:spAutoFit/>
          </a:bodyPr>
          <a:lstStyle/>
          <a:p>
            <a:r>
              <a:rPr lang="en-US" sz="1600" dirty="0" smtClean="0"/>
              <a:t>Covering </a:t>
            </a:r>
            <a:r>
              <a:rPr lang="en-US" sz="1600" dirty="0" err="1" smtClean="0"/>
              <a:t>paralink</a:t>
            </a:r>
            <a:r>
              <a:rPr lang="en-US" sz="1600" dirty="0" smtClean="0"/>
              <a:t> with backfill</a:t>
            </a:r>
            <a:endParaRPr lang="en-US" sz="1600" dirty="0"/>
          </a:p>
        </p:txBody>
      </p:sp>
      <p:pic>
        <p:nvPicPr>
          <p:cNvPr id="12" name="Picture 2" descr="F:\Lambagarh\New folder (2)\IMG_20170413_150755.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757168"/>
            <a:ext cx="5107680" cy="2285688"/>
          </a:xfrm>
          <a:prstGeom prst="rect">
            <a:avLst/>
          </a:prstGeom>
          <a:noFill/>
          <a:extLst>
            <a:ext uri="{909E8E84-426E-40DD-AFC4-6F175D3DCCD1}">
              <a14:hiddenFill xmlns:a14="http://schemas.microsoft.com/office/drawing/2010/main">
                <a:solidFill>
                  <a:srgbClr val="FFFFFF"/>
                </a:solidFill>
              </a14:hiddenFill>
            </a:ext>
          </a:extLst>
        </p:spPr>
      </p:pic>
      <p:cxnSp>
        <p:nvCxnSpPr>
          <p:cNvPr id="13" name="Straight Arrow Connector 12"/>
          <p:cNvCxnSpPr/>
          <p:nvPr/>
        </p:nvCxnSpPr>
        <p:spPr>
          <a:xfrm flipH="1">
            <a:off x="3168554" y="1641176"/>
            <a:ext cx="2413493" cy="171626"/>
          </a:xfrm>
          <a:prstGeom prst="straightConnector1">
            <a:avLst/>
          </a:prstGeom>
          <a:ln>
            <a:tailEnd type="arrow"/>
          </a:ln>
        </p:spPr>
        <p:style>
          <a:lnRef idx="1">
            <a:schemeClr val="accent6"/>
          </a:lnRef>
          <a:fillRef idx="0">
            <a:schemeClr val="accent6"/>
          </a:fillRef>
          <a:effectRef idx="0">
            <a:schemeClr val="accent6"/>
          </a:effectRef>
          <a:fontRef idx="minor">
            <a:schemeClr val="tx1"/>
          </a:fontRef>
        </p:style>
      </p:cxnSp>
      <p:pic>
        <p:nvPicPr>
          <p:cNvPr id="14" name="Picture 3" descr="F:\Lambagarh\New folder (2)\IMG_20170413_15584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266462" y="2864647"/>
            <a:ext cx="4695423" cy="2101203"/>
          </a:xfrm>
          <a:prstGeom prst="rect">
            <a:avLst/>
          </a:prstGeom>
          <a:noFill/>
          <a:extLst>
            <a:ext uri="{909E8E84-426E-40DD-AFC4-6F175D3DCCD1}">
              <a14:hiddenFill xmlns:a14="http://schemas.microsoft.com/office/drawing/2010/main">
                <a:solidFill>
                  <a:srgbClr val="FFFFFF"/>
                </a:solidFill>
              </a14:hiddenFill>
            </a:ext>
          </a:extLst>
        </p:spPr>
      </p:pic>
      <p:cxnSp>
        <p:nvCxnSpPr>
          <p:cNvPr id="15" name="Straight Arrow Connector 14"/>
          <p:cNvCxnSpPr/>
          <p:nvPr/>
        </p:nvCxnSpPr>
        <p:spPr>
          <a:xfrm flipV="1">
            <a:off x="3640466" y="3565045"/>
            <a:ext cx="2359560" cy="136115"/>
          </a:xfrm>
          <a:prstGeom prst="straightConnector1">
            <a:avLst/>
          </a:prstGeom>
          <a:ln>
            <a:tailEnd type="arrow"/>
          </a:ln>
        </p:spPr>
        <p:style>
          <a:lnRef idx="1">
            <a:schemeClr val="accent6"/>
          </a:lnRef>
          <a:fillRef idx="0">
            <a:schemeClr val="accent6"/>
          </a:fillRef>
          <a:effectRef idx="0">
            <a:schemeClr val="accent6"/>
          </a:effectRef>
          <a:fontRef idx="minor">
            <a:schemeClr val="tx1"/>
          </a:fontRef>
        </p:style>
      </p:cxn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2B70EB0A-E39C-4D6A-BE45-8262E4343B3E}" type="slidenum">
              <a:rPr lang="en-US" smtClean="0"/>
              <a:pPr/>
              <a:t>48</a:t>
            </a:fld>
            <a:endParaRPr lang="en-US" dirty="0"/>
          </a:p>
        </p:txBody>
      </p:sp>
      <p:sp>
        <p:nvSpPr>
          <p:cNvPr id="6" name="Title 1"/>
          <p:cNvSpPr>
            <a:spLocks noGrp="1"/>
          </p:cNvSpPr>
          <p:nvPr>
            <p:ph type="title"/>
          </p:nvPr>
        </p:nvSpPr>
        <p:spPr>
          <a:xfrm>
            <a:off x="532099" y="335886"/>
            <a:ext cx="5885349" cy="315727"/>
          </a:xfrm>
        </p:spPr>
        <p:txBody>
          <a:bodyPr>
            <a:normAutofit fontScale="90000"/>
          </a:bodyPr>
          <a:lstStyle/>
          <a:p>
            <a:pPr>
              <a:buNone/>
            </a:pPr>
            <a:r>
              <a:rPr lang="en-US" sz="1900" dirty="0" smtClean="0">
                <a:solidFill>
                  <a:srgbClr val="002060"/>
                </a:solidFill>
              </a:rPr>
              <a:t>	</a:t>
            </a:r>
            <a:r>
              <a:rPr lang="en-US" sz="1900" b="1" dirty="0" smtClean="0">
                <a:solidFill>
                  <a:srgbClr val="002060"/>
                </a:solidFill>
              </a:rPr>
              <a:t>Construction Photographs</a:t>
            </a:r>
            <a:endParaRPr lang="en-US" sz="1900" dirty="0">
              <a:solidFill>
                <a:srgbClr val="002060"/>
              </a:solidFill>
            </a:endParaRPr>
          </a:p>
        </p:txBody>
      </p:sp>
      <p:sp>
        <p:nvSpPr>
          <p:cNvPr id="4" name="TextBox 3"/>
          <p:cNvSpPr txBox="1"/>
          <p:nvPr/>
        </p:nvSpPr>
        <p:spPr>
          <a:xfrm>
            <a:off x="5867582" y="1471854"/>
            <a:ext cx="3276419" cy="318500"/>
          </a:xfrm>
          <a:prstGeom prst="rect">
            <a:avLst/>
          </a:prstGeom>
          <a:noFill/>
        </p:spPr>
        <p:txBody>
          <a:bodyPr wrap="square" lIns="71579" tIns="35790" rIns="71579" bIns="35790" rtlCol="0">
            <a:spAutoFit/>
          </a:bodyPr>
          <a:lstStyle/>
          <a:p>
            <a:r>
              <a:rPr lang="en-US" sz="1600" dirty="0" smtClean="0"/>
              <a:t>Geotextile behind gabion </a:t>
            </a:r>
            <a:r>
              <a:rPr lang="en-US" sz="1600" dirty="0" err="1" smtClean="0"/>
              <a:t>facia</a:t>
            </a:r>
            <a:endParaRPr lang="en-US" sz="1600" dirty="0"/>
          </a:p>
        </p:txBody>
      </p:sp>
      <p:sp>
        <p:nvSpPr>
          <p:cNvPr id="7" name="TextBox 6"/>
          <p:cNvSpPr txBox="1"/>
          <p:nvPr/>
        </p:nvSpPr>
        <p:spPr>
          <a:xfrm>
            <a:off x="970716" y="3625112"/>
            <a:ext cx="3012477" cy="318500"/>
          </a:xfrm>
          <a:prstGeom prst="rect">
            <a:avLst/>
          </a:prstGeom>
          <a:noFill/>
        </p:spPr>
        <p:txBody>
          <a:bodyPr wrap="square" lIns="71579" tIns="35790" rIns="71579" bIns="35790" rtlCol="0">
            <a:spAutoFit/>
          </a:bodyPr>
          <a:lstStyle/>
          <a:p>
            <a:r>
              <a:rPr lang="en-US" sz="1600" dirty="0" smtClean="0"/>
              <a:t>RCC Cutoff wall</a:t>
            </a:r>
            <a:endParaRPr lang="en-US" sz="1600" dirty="0"/>
          </a:p>
        </p:txBody>
      </p:sp>
      <p:pic>
        <p:nvPicPr>
          <p:cNvPr id="8" name="Picture 2" descr="F:\Lambagarh\New folder (2)\IMG_20170413_173650.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701342"/>
            <a:ext cx="5510485" cy="2465943"/>
          </a:xfrm>
          <a:prstGeom prst="rect">
            <a:avLst/>
          </a:prstGeom>
          <a:noFill/>
          <a:extLst>
            <a:ext uri="{909E8E84-426E-40DD-AFC4-6F175D3DCCD1}">
              <a14:hiddenFill xmlns:a14="http://schemas.microsoft.com/office/drawing/2010/main">
                <a:solidFill>
                  <a:srgbClr val="FFFFFF"/>
                </a:solidFill>
              </a14:hiddenFill>
            </a:ext>
          </a:extLst>
        </p:spPr>
      </p:pic>
      <p:cxnSp>
        <p:nvCxnSpPr>
          <p:cNvPr id="9" name="Straight Arrow Connector 8"/>
          <p:cNvCxnSpPr/>
          <p:nvPr/>
        </p:nvCxnSpPr>
        <p:spPr>
          <a:xfrm rot="10800000" flipV="1">
            <a:off x="3168554" y="1662825"/>
            <a:ext cx="2575781" cy="149978"/>
          </a:xfrm>
          <a:prstGeom prst="straightConnector1">
            <a:avLst/>
          </a:prstGeom>
          <a:ln>
            <a:solidFill>
              <a:srgbClr val="FF0000"/>
            </a:solidFill>
            <a:tailEnd type="arrow"/>
          </a:ln>
        </p:spPr>
        <p:style>
          <a:lnRef idx="1">
            <a:schemeClr val="accent6"/>
          </a:lnRef>
          <a:fillRef idx="0">
            <a:schemeClr val="accent6"/>
          </a:fillRef>
          <a:effectRef idx="0">
            <a:schemeClr val="accent6"/>
          </a:effectRef>
          <a:fontRef idx="minor">
            <a:schemeClr val="tx1"/>
          </a:fontRef>
        </p:style>
      </p:cxnSp>
      <p:pic>
        <p:nvPicPr>
          <p:cNvPr id="10" name="Picture 3" descr="F:\Lambagarh\New folder (2)\IMG_20170415_103943.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90433" y="2898174"/>
            <a:ext cx="5017486" cy="2245326"/>
          </a:xfrm>
          <a:prstGeom prst="rect">
            <a:avLst/>
          </a:prstGeom>
          <a:noFill/>
          <a:extLst>
            <a:ext uri="{909E8E84-426E-40DD-AFC4-6F175D3DCCD1}">
              <a14:hiddenFill xmlns:a14="http://schemas.microsoft.com/office/drawing/2010/main">
                <a:solidFill>
                  <a:srgbClr val="FFFFFF"/>
                </a:solidFill>
              </a14:hiddenFill>
            </a:ext>
          </a:extLst>
        </p:spPr>
      </p:pic>
      <p:cxnSp>
        <p:nvCxnSpPr>
          <p:cNvPr id="11" name="Straight Arrow Connector 10"/>
          <p:cNvCxnSpPr/>
          <p:nvPr/>
        </p:nvCxnSpPr>
        <p:spPr>
          <a:xfrm>
            <a:off x="2872168" y="3812054"/>
            <a:ext cx="3284508" cy="576898"/>
          </a:xfrm>
          <a:prstGeom prst="straightConnector1">
            <a:avLst/>
          </a:prstGeom>
          <a:ln>
            <a:solidFill>
              <a:srgbClr val="FF0000"/>
            </a:solidFill>
            <a:tailEnd type="arrow"/>
          </a:ln>
        </p:spPr>
        <p:style>
          <a:lnRef idx="1">
            <a:schemeClr val="accent6"/>
          </a:lnRef>
          <a:fillRef idx="0">
            <a:schemeClr val="accent6"/>
          </a:fillRef>
          <a:effectRef idx="0">
            <a:schemeClr val="accent6"/>
          </a:effectRef>
          <a:fontRef idx="minor">
            <a:schemeClr val="tx1"/>
          </a:fontRef>
        </p:style>
      </p:cxnSp>
      <p:pic>
        <p:nvPicPr>
          <p:cNvPr id="12" name="Picture 11" descr="C:\Users\Minimol\AppData\Local\Microsoft\Windows\Temporary Internet Files\Content.Outlook\E8NN6VQ6\2017-04-13-PHOTO-00000274.jp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953444" y="1814522"/>
            <a:ext cx="3190557" cy="1903700"/>
          </a:xfrm>
          <a:prstGeom prst="rect">
            <a:avLst/>
          </a:prstGeom>
          <a:noFill/>
          <a:ln>
            <a:noFill/>
          </a:ln>
        </p:spPr>
      </p:pic>
      <p:cxnSp>
        <p:nvCxnSpPr>
          <p:cNvPr id="13" name="Straight Arrow Connector 12"/>
          <p:cNvCxnSpPr/>
          <p:nvPr/>
        </p:nvCxnSpPr>
        <p:spPr>
          <a:xfrm flipV="1">
            <a:off x="2732352" y="2873180"/>
            <a:ext cx="5400717" cy="952071"/>
          </a:xfrm>
          <a:prstGeom prst="straightConnector1">
            <a:avLst/>
          </a:prstGeom>
          <a:ln>
            <a:solidFill>
              <a:srgbClr val="FF0000"/>
            </a:solidFill>
            <a:tailEnd type="arrow"/>
          </a:ln>
        </p:spPr>
        <p:style>
          <a:lnRef idx="1">
            <a:schemeClr val="accent6"/>
          </a:lnRef>
          <a:fillRef idx="0">
            <a:schemeClr val="accent6"/>
          </a:fillRef>
          <a:effectRef idx="0">
            <a:schemeClr val="accent6"/>
          </a:effectRef>
          <a:fontRef idx="minor">
            <a:schemeClr val="tx1"/>
          </a:fontRef>
        </p:style>
      </p:cxn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buNone/>
            </a:pPr>
            <a:r>
              <a:rPr lang="en-US" sz="1900" dirty="0" smtClean="0">
                <a:solidFill>
                  <a:srgbClr val="002060"/>
                </a:solidFill>
              </a:rPr>
              <a:t>	</a:t>
            </a:r>
            <a:r>
              <a:rPr lang="en-US" sz="1900" b="1" dirty="0" smtClean="0">
                <a:solidFill>
                  <a:srgbClr val="002060"/>
                </a:solidFill>
              </a:rPr>
              <a:t> Challenges during execution</a:t>
            </a:r>
            <a:endParaRPr lang="en-US" sz="1900" dirty="0">
              <a:solidFill>
                <a:srgbClr val="002060"/>
              </a:solidFill>
            </a:endParaRPr>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2B70EB0A-E39C-4D6A-BE45-8262E4343B3E}" type="slidenum">
              <a:rPr lang="en-US" smtClean="0"/>
              <a:pPr/>
              <a:t>49</a:t>
            </a:fld>
            <a:endParaRPr lang="en-US" dirty="0"/>
          </a:p>
        </p:txBody>
      </p:sp>
      <p:sp>
        <p:nvSpPr>
          <p:cNvPr id="6" name="Rectangle 5"/>
          <p:cNvSpPr/>
          <p:nvPr/>
        </p:nvSpPr>
        <p:spPr>
          <a:xfrm>
            <a:off x="352603" y="643802"/>
            <a:ext cx="7951089" cy="2657602"/>
          </a:xfrm>
          <a:prstGeom prst="rect">
            <a:avLst/>
          </a:prstGeom>
        </p:spPr>
        <p:txBody>
          <a:bodyPr wrap="square" lIns="71579" tIns="35790" rIns="71579" bIns="35790">
            <a:spAutoFit/>
          </a:bodyPr>
          <a:lstStyle/>
          <a:p>
            <a:pPr marL="268422" indent="-268422">
              <a:lnSpc>
                <a:spcPct val="150000"/>
              </a:lnSpc>
              <a:buFont typeface="Wingdings" pitchFamily="2" charset="2"/>
              <a:buChar char="Ø"/>
            </a:pPr>
            <a:r>
              <a:rPr lang="en-US" dirty="0" smtClean="0"/>
              <a:t>Construction of access roads in difficult terrain</a:t>
            </a:r>
          </a:p>
          <a:p>
            <a:pPr marL="268422" indent="-268422">
              <a:lnSpc>
                <a:spcPct val="150000"/>
              </a:lnSpc>
              <a:buFont typeface="Wingdings" pitchFamily="2" charset="2"/>
              <a:buChar char="Ø"/>
            </a:pPr>
            <a:endParaRPr lang="en-US" dirty="0" smtClean="0"/>
          </a:p>
          <a:p>
            <a:pPr marL="268422" indent="-268422">
              <a:lnSpc>
                <a:spcPct val="150000"/>
              </a:lnSpc>
              <a:buFont typeface="Wingdings" pitchFamily="2" charset="2"/>
              <a:buChar char="Ø"/>
            </a:pPr>
            <a:r>
              <a:rPr lang="en-US" dirty="0" smtClean="0"/>
              <a:t>Difficulty in excavation due to the Huge boulders present in the site</a:t>
            </a:r>
          </a:p>
          <a:p>
            <a:pPr marL="268422" indent="-268422">
              <a:lnSpc>
                <a:spcPct val="150000"/>
              </a:lnSpc>
              <a:buFont typeface="Wingdings" pitchFamily="2" charset="2"/>
              <a:buChar char="Ø"/>
            </a:pPr>
            <a:endParaRPr lang="en-US" dirty="0" smtClean="0"/>
          </a:p>
          <a:p>
            <a:pPr marL="268422" indent="-268422">
              <a:lnSpc>
                <a:spcPct val="150000"/>
              </a:lnSpc>
              <a:buFont typeface="Wingdings" pitchFamily="2" charset="2"/>
              <a:buChar char="Ø"/>
            </a:pPr>
            <a:r>
              <a:rPr lang="en-US" dirty="0" smtClean="0"/>
              <a:t>Variation in the climate. Sudden rains results  high water levels in the river at the toe of the structure creating problems </a:t>
            </a:r>
          </a:p>
          <a:p>
            <a:pPr marL="268422" indent="-268422">
              <a:lnSpc>
                <a:spcPct val="150000"/>
              </a:lnSpc>
              <a:buFont typeface="Wingdings" pitchFamily="2" charset="2"/>
              <a:buChar char="Ø"/>
            </a:pPr>
            <a:endParaRPr lang="en-US" dirty="0" smtClean="0"/>
          </a:p>
          <a:p>
            <a:pPr marL="268422" indent="-268422">
              <a:lnSpc>
                <a:spcPct val="150000"/>
              </a:lnSpc>
              <a:buFont typeface="Wingdings" pitchFamily="2" charset="2"/>
              <a:buChar char="Ø"/>
            </a:pPr>
            <a:r>
              <a:rPr lang="en-US" dirty="0" smtClean="0"/>
              <a:t>Limited hours of working due to sub-zero temperatures</a:t>
            </a:r>
            <a:endParaRPr lang="en-US" dirty="0"/>
          </a:p>
        </p:txBody>
      </p:sp>
      <p:pic>
        <p:nvPicPr>
          <p:cNvPr id="7" name="Picture 6" descr="C:\Users\Rupesh\Desktop\IMG-20170417-WA0005.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03557" y="2997609"/>
            <a:ext cx="3840443" cy="214589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p:cNvSpPr/>
          <p:nvPr/>
        </p:nvSpPr>
        <p:spPr>
          <a:xfrm>
            <a:off x="250408" y="739611"/>
            <a:ext cx="8610600" cy="636431"/>
          </a:xfrm>
          <a:prstGeom prst="rect">
            <a:avLst/>
          </a:prstGeom>
        </p:spPr>
        <p:txBody>
          <a:bodyPr wrap="square" lIns="81636" tIns="40818" rIns="81636" bIns="40818">
            <a:spAutoFit/>
          </a:bodyPr>
          <a:lstStyle/>
          <a:p>
            <a:pPr algn="ctr"/>
            <a:r>
              <a:rPr lang="en-US" sz="1800" b="1" dirty="0" smtClean="0">
                <a:solidFill>
                  <a:srgbClr val="002060"/>
                </a:solidFill>
                <a:latin typeface="Arial" pitchFamily="34" charset="0"/>
                <a:cs typeface="Arial" pitchFamily="34" charset="0"/>
              </a:rPr>
              <a:t>Mitigation cannot begin without investigating the various factors that triggers the slope instability</a:t>
            </a:r>
            <a:endParaRPr lang="en-US" sz="1800" b="1" dirty="0">
              <a:solidFill>
                <a:srgbClr val="002060"/>
              </a:solidFill>
              <a:latin typeface="Arial" pitchFamily="34" charset="0"/>
              <a:cs typeface="Arial" pitchFamily="34" charset="0"/>
            </a:endParaRPr>
          </a:p>
        </p:txBody>
      </p:sp>
      <p:grpSp>
        <p:nvGrpSpPr>
          <p:cNvPr id="2" name="Group 34"/>
          <p:cNvGrpSpPr/>
          <p:nvPr/>
        </p:nvGrpSpPr>
        <p:grpSpPr>
          <a:xfrm>
            <a:off x="241555" y="1414026"/>
            <a:ext cx="8788400" cy="3172294"/>
            <a:chOff x="203200" y="1676400"/>
            <a:chExt cx="8788400" cy="4229725"/>
          </a:xfrm>
        </p:grpSpPr>
        <p:grpSp>
          <p:nvGrpSpPr>
            <p:cNvPr id="3" name="Group 26"/>
            <p:cNvGrpSpPr/>
            <p:nvPr/>
          </p:nvGrpSpPr>
          <p:grpSpPr>
            <a:xfrm>
              <a:off x="203200" y="1676400"/>
              <a:ext cx="8788400" cy="4229725"/>
              <a:chOff x="203200" y="1676400"/>
              <a:chExt cx="8788400" cy="4229725"/>
            </a:xfrm>
          </p:grpSpPr>
          <p:sp>
            <p:nvSpPr>
              <p:cNvPr id="5" name="TextBox 4"/>
              <p:cNvSpPr txBox="1"/>
              <p:nvPr/>
            </p:nvSpPr>
            <p:spPr>
              <a:xfrm>
                <a:off x="1295400" y="2209800"/>
                <a:ext cx="2071687" cy="410369"/>
              </a:xfrm>
              <a:prstGeom prst="rect">
                <a:avLst/>
              </a:prstGeom>
              <a:solidFill>
                <a:schemeClr val="tx2">
                  <a:lumMod val="25000"/>
                  <a:lumOff val="75000"/>
                </a:schemeClr>
              </a:solidFill>
              <a:ln w="19050">
                <a:solidFill>
                  <a:srgbClr val="001E1C"/>
                </a:solidFill>
              </a:ln>
            </p:spPr>
            <p:txBody>
              <a:bodyPr>
                <a:spAutoFit/>
              </a:bodyPr>
              <a:lstStyle/>
              <a:p>
                <a:pPr algn="ctr">
                  <a:defRPr/>
                </a:pPr>
                <a:r>
                  <a:rPr lang="en-US" b="1" dirty="0">
                    <a:latin typeface="Arial" pitchFamily="34" charset="0"/>
                    <a:cs typeface="Arial" pitchFamily="34" charset="0"/>
                  </a:rPr>
                  <a:t>Natural factors</a:t>
                </a:r>
              </a:p>
            </p:txBody>
          </p:sp>
          <p:sp>
            <p:nvSpPr>
              <p:cNvPr id="6" name="TextBox 5"/>
              <p:cNvSpPr txBox="1"/>
              <p:nvPr/>
            </p:nvSpPr>
            <p:spPr>
              <a:xfrm>
                <a:off x="6088063" y="2199829"/>
                <a:ext cx="2903537" cy="410369"/>
              </a:xfrm>
              <a:prstGeom prst="rect">
                <a:avLst/>
              </a:prstGeom>
              <a:solidFill>
                <a:schemeClr val="tx2">
                  <a:lumMod val="25000"/>
                  <a:lumOff val="75000"/>
                </a:schemeClr>
              </a:solidFill>
              <a:ln w="19050">
                <a:solidFill>
                  <a:schemeClr val="tx1"/>
                </a:solidFill>
              </a:ln>
            </p:spPr>
            <p:txBody>
              <a:bodyPr>
                <a:spAutoFit/>
              </a:bodyPr>
              <a:lstStyle/>
              <a:p>
                <a:pPr algn="ctr">
                  <a:defRPr/>
                </a:pPr>
                <a:r>
                  <a:rPr lang="en-US" b="1" dirty="0">
                    <a:latin typeface="Arial" pitchFamily="34" charset="0"/>
                    <a:cs typeface="Arial" pitchFamily="34" charset="0"/>
                  </a:rPr>
                  <a:t>Anthropogenic factors</a:t>
                </a:r>
              </a:p>
            </p:txBody>
          </p:sp>
          <p:sp>
            <p:nvSpPr>
              <p:cNvPr id="7" name="TextBox 9"/>
              <p:cNvSpPr txBox="1">
                <a:spLocks noChangeArrowheads="1"/>
              </p:cNvSpPr>
              <p:nvPr/>
            </p:nvSpPr>
            <p:spPr bwMode="auto">
              <a:xfrm>
                <a:off x="479425" y="2917379"/>
                <a:ext cx="2071688" cy="410369"/>
              </a:xfrm>
              <a:prstGeom prst="rect">
                <a:avLst/>
              </a:prstGeom>
              <a:solidFill>
                <a:srgbClr val="92D050"/>
              </a:solidFill>
              <a:ln w="19050">
                <a:solidFill>
                  <a:srgbClr val="001E1C"/>
                </a:solidFill>
                <a:miter lim="800000"/>
                <a:headEnd/>
                <a:tailEnd/>
              </a:ln>
            </p:spPr>
            <p:txBody>
              <a:bodyPr>
                <a:spAutoFit/>
              </a:bodyPr>
              <a:lstStyle/>
              <a:p>
                <a:pPr algn="ctr"/>
                <a:r>
                  <a:rPr lang="en-US" b="1" dirty="0">
                    <a:latin typeface="Arial" pitchFamily="34" charset="0"/>
                    <a:cs typeface="Arial" pitchFamily="34" charset="0"/>
                  </a:rPr>
                  <a:t>Inherent factors</a:t>
                </a:r>
              </a:p>
            </p:txBody>
          </p:sp>
          <p:sp>
            <p:nvSpPr>
              <p:cNvPr id="8" name="TextBox 10"/>
              <p:cNvSpPr txBox="1">
                <a:spLocks noChangeArrowheads="1"/>
              </p:cNvSpPr>
              <p:nvPr/>
            </p:nvSpPr>
            <p:spPr bwMode="auto">
              <a:xfrm>
                <a:off x="3622675" y="2914204"/>
                <a:ext cx="2071688" cy="410369"/>
              </a:xfrm>
              <a:prstGeom prst="rect">
                <a:avLst/>
              </a:prstGeom>
              <a:solidFill>
                <a:srgbClr val="92D050"/>
              </a:solidFill>
              <a:ln w="19050">
                <a:solidFill>
                  <a:srgbClr val="001E1C"/>
                </a:solidFill>
                <a:miter lim="800000"/>
                <a:headEnd/>
                <a:tailEnd/>
              </a:ln>
            </p:spPr>
            <p:txBody>
              <a:bodyPr>
                <a:spAutoFit/>
              </a:bodyPr>
              <a:lstStyle/>
              <a:p>
                <a:pPr algn="ctr"/>
                <a:r>
                  <a:rPr lang="en-US" b="1" dirty="0">
                    <a:latin typeface="Arial" pitchFamily="34" charset="0"/>
                    <a:cs typeface="Arial" pitchFamily="34" charset="0"/>
                  </a:rPr>
                  <a:t>External factors</a:t>
                </a:r>
              </a:p>
            </p:txBody>
          </p:sp>
          <p:sp>
            <p:nvSpPr>
              <p:cNvPr id="9" name="TextBox 11"/>
              <p:cNvSpPr txBox="1">
                <a:spLocks noChangeArrowheads="1"/>
              </p:cNvSpPr>
              <p:nvPr/>
            </p:nvSpPr>
            <p:spPr bwMode="auto">
              <a:xfrm>
                <a:off x="203200" y="3628579"/>
                <a:ext cx="3071812" cy="2277546"/>
              </a:xfrm>
              <a:prstGeom prst="rect">
                <a:avLst/>
              </a:prstGeom>
              <a:solidFill>
                <a:srgbClr val="002060"/>
              </a:solidFill>
              <a:ln w="19050">
                <a:solidFill>
                  <a:srgbClr val="001E1C"/>
                </a:solidFill>
                <a:miter lim="800000"/>
                <a:headEnd/>
                <a:tailEnd/>
              </a:ln>
            </p:spPr>
            <p:txBody>
              <a:bodyPr wrap="square">
                <a:spAutoFit/>
              </a:bodyPr>
              <a:lstStyle/>
              <a:p>
                <a:pPr>
                  <a:lnSpc>
                    <a:spcPct val="150000"/>
                  </a:lnSpc>
                  <a:buFont typeface="Arial" pitchFamily="34" charset="0"/>
                  <a:buChar char="•"/>
                </a:pPr>
                <a:r>
                  <a:rPr lang="en-US" dirty="0">
                    <a:solidFill>
                      <a:schemeClr val="bg1"/>
                    </a:solidFill>
                    <a:latin typeface="Arial" pitchFamily="34" charset="0"/>
                    <a:cs typeface="Arial" pitchFamily="34" charset="0"/>
                  </a:rPr>
                  <a:t> </a:t>
                </a:r>
                <a:r>
                  <a:rPr lang="en-US" dirty="0" smtClean="0">
                    <a:solidFill>
                      <a:schemeClr val="bg1"/>
                    </a:solidFill>
                    <a:latin typeface="Arial" pitchFamily="34" charset="0"/>
                    <a:cs typeface="Arial" pitchFamily="34" charset="0"/>
                  </a:rPr>
                  <a:t>Lithology (Type of rock) </a:t>
                </a:r>
                <a:endParaRPr lang="en-US" dirty="0">
                  <a:solidFill>
                    <a:schemeClr val="bg1"/>
                  </a:solidFill>
                  <a:latin typeface="Arial" pitchFamily="34" charset="0"/>
                  <a:cs typeface="Arial" pitchFamily="34" charset="0"/>
                </a:endParaRPr>
              </a:p>
              <a:p>
                <a:pPr>
                  <a:lnSpc>
                    <a:spcPct val="150000"/>
                  </a:lnSpc>
                  <a:buFont typeface="Arial" pitchFamily="34" charset="0"/>
                  <a:buChar char="•"/>
                </a:pPr>
                <a:r>
                  <a:rPr lang="en-US" dirty="0">
                    <a:solidFill>
                      <a:schemeClr val="bg1"/>
                    </a:solidFill>
                    <a:latin typeface="Arial" pitchFamily="34" charset="0"/>
                    <a:cs typeface="Arial" pitchFamily="34" charset="0"/>
                  </a:rPr>
                  <a:t> </a:t>
                </a:r>
                <a:r>
                  <a:rPr lang="en-US" dirty="0" smtClean="0">
                    <a:solidFill>
                      <a:schemeClr val="bg1"/>
                    </a:solidFill>
                    <a:latin typeface="Arial" pitchFamily="34" charset="0"/>
                    <a:cs typeface="Arial" pitchFamily="34" charset="0"/>
                  </a:rPr>
                  <a:t>Structure</a:t>
                </a:r>
                <a:endParaRPr lang="en-US" dirty="0">
                  <a:solidFill>
                    <a:schemeClr val="bg1"/>
                  </a:solidFill>
                  <a:latin typeface="Arial" pitchFamily="34" charset="0"/>
                  <a:cs typeface="Arial" pitchFamily="34" charset="0"/>
                </a:endParaRPr>
              </a:p>
              <a:p>
                <a:pPr>
                  <a:lnSpc>
                    <a:spcPct val="150000"/>
                  </a:lnSpc>
                  <a:buFont typeface="Arial" pitchFamily="34" charset="0"/>
                  <a:buChar char="•"/>
                </a:pPr>
                <a:r>
                  <a:rPr lang="en-US" dirty="0">
                    <a:solidFill>
                      <a:schemeClr val="bg1"/>
                    </a:solidFill>
                    <a:latin typeface="Arial" pitchFamily="34" charset="0"/>
                    <a:cs typeface="Arial" pitchFamily="34" charset="0"/>
                  </a:rPr>
                  <a:t> Slope</a:t>
                </a:r>
              </a:p>
              <a:p>
                <a:pPr>
                  <a:lnSpc>
                    <a:spcPct val="150000"/>
                  </a:lnSpc>
                  <a:buFont typeface="Arial" pitchFamily="34" charset="0"/>
                  <a:buChar char="•"/>
                </a:pPr>
                <a:r>
                  <a:rPr lang="en-US" dirty="0" smtClean="0">
                    <a:solidFill>
                      <a:schemeClr val="bg1"/>
                    </a:solidFill>
                    <a:latin typeface="Arial" pitchFamily="34" charset="0"/>
                    <a:cs typeface="Arial" pitchFamily="34" charset="0"/>
                  </a:rPr>
                  <a:t> Hydro-geological condition</a:t>
                </a:r>
              </a:p>
              <a:p>
                <a:pPr>
                  <a:lnSpc>
                    <a:spcPct val="150000"/>
                  </a:lnSpc>
                  <a:buFont typeface="Arial" pitchFamily="34" charset="0"/>
                  <a:buChar char="•"/>
                </a:pPr>
                <a:r>
                  <a:rPr lang="en-US" dirty="0" smtClean="0">
                    <a:solidFill>
                      <a:schemeClr val="bg1"/>
                    </a:solidFill>
                    <a:latin typeface="Arial" pitchFamily="34" charset="0"/>
                    <a:cs typeface="Arial" pitchFamily="34" charset="0"/>
                  </a:rPr>
                  <a:t> Geotechnical parameters</a:t>
                </a:r>
                <a:endParaRPr lang="en-US" dirty="0">
                  <a:solidFill>
                    <a:schemeClr val="bg1"/>
                  </a:solidFill>
                  <a:latin typeface="Arial" pitchFamily="34" charset="0"/>
                  <a:cs typeface="Arial" pitchFamily="34" charset="0"/>
                </a:endParaRPr>
              </a:p>
            </p:txBody>
          </p:sp>
          <p:sp>
            <p:nvSpPr>
              <p:cNvPr id="10" name="TextBox 12"/>
              <p:cNvSpPr txBox="1">
                <a:spLocks noChangeArrowheads="1"/>
              </p:cNvSpPr>
              <p:nvPr/>
            </p:nvSpPr>
            <p:spPr bwMode="auto">
              <a:xfrm>
                <a:off x="3476625" y="3628579"/>
                <a:ext cx="2822575" cy="1846660"/>
              </a:xfrm>
              <a:prstGeom prst="rect">
                <a:avLst/>
              </a:prstGeom>
              <a:solidFill>
                <a:srgbClr val="002060"/>
              </a:solidFill>
              <a:ln w="19050">
                <a:solidFill>
                  <a:srgbClr val="001E1C"/>
                </a:solidFill>
                <a:miter lim="800000"/>
                <a:headEnd/>
                <a:tailEnd/>
              </a:ln>
            </p:spPr>
            <p:txBody>
              <a:bodyPr>
                <a:spAutoFit/>
              </a:bodyPr>
              <a:lstStyle/>
              <a:p>
                <a:pPr>
                  <a:lnSpc>
                    <a:spcPct val="150000"/>
                  </a:lnSpc>
                  <a:buFont typeface="Arial" pitchFamily="34" charset="0"/>
                  <a:buChar char="•"/>
                </a:pPr>
                <a:r>
                  <a:rPr lang="en-US" dirty="0">
                    <a:solidFill>
                      <a:schemeClr val="bg1"/>
                    </a:solidFill>
                    <a:latin typeface="Arial" pitchFamily="34" charset="0"/>
                    <a:cs typeface="Arial" pitchFamily="34" charset="0"/>
                  </a:rPr>
                  <a:t> Seismicity </a:t>
                </a:r>
              </a:p>
              <a:p>
                <a:pPr>
                  <a:lnSpc>
                    <a:spcPct val="150000"/>
                  </a:lnSpc>
                  <a:buFont typeface="Arial" pitchFamily="34" charset="0"/>
                  <a:buChar char="•"/>
                </a:pPr>
                <a:r>
                  <a:rPr lang="en-US" dirty="0">
                    <a:solidFill>
                      <a:schemeClr val="bg1"/>
                    </a:solidFill>
                    <a:latin typeface="Arial" pitchFamily="34" charset="0"/>
                    <a:cs typeface="Arial" pitchFamily="34" charset="0"/>
                  </a:rPr>
                  <a:t> </a:t>
                </a:r>
                <a:r>
                  <a:rPr lang="en-US" dirty="0" smtClean="0">
                    <a:solidFill>
                      <a:schemeClr val="bg1"/>
                    </a:solidFill>
                    <a:latin typeface="Arial" pitchFamily="34" charset="0"/>
                    <a:cs typeface="Arial" pitchFamily="34" charset="0"/>
                  </a:rPr>
                  <a:t>Precipitation </a:t>
                </a:r>
                <a:r>
                  <a:rPr lang="en-US" b="1" dirty="0" smtClean="0">
                    <a:solidFill>
                      <a:schemeClr val="bg1"/>
                    </a:solidFill>
                    <a:latin typeface="Arial" pitchFamily="34" charset="0"/>
                    <a:cs typeface="Arial" pitchFamily="34" charset="0"/>
                  </a:rPr>
                  <a:t>(Rainfall</a:t>
                </a:r>
                <a:r>
                  <a:rPr lang="en-US" b="1" dirty="0">
                    <a:solidFill>
                      <a:schemeClr val="bg1"/>
                    </a:solidFill>
                    <a:latin typeface="Arial" pitchFamily="34" charset="0"/>
                    <a:cs typeface="Arial" pitchFamily="34" charset="0"/>
                  </a:rPr>
                  <a:t>)</a:t>
                </a:r>
              </a:p>
              <a:p>
                <a:pPr>
                  <a:lnSpc>
                    <a:spcPct val="150000"/>
                  </a:lnSpc>
                  <a:buFont typeface="Arial" pitchFamily="34" charset="0"/>
                  <a:buChar char="•"/>
                </a:pPr>
                <a:r>
                  <a:rPr lang="en-US" dirty="0">
                    <a:solidFill>
                      <a:schemeClr val="bg1"/>
                    </a:solidFill>
                    <a:latin typeface="Arial" pitchFamily="34" charset="0"/>
                    <a:cs typeface="Arial" pitchFamily="34" charset="0"/>
                  </a:rPr>
                  <a:t> Melting of snow</a:t>
                </a:r>
              </a:p>
              <a:p>
                <a:pPr>
                  <a:lnSpc>
                    <a:spcPct val="150000"/>
                  </a:lnSpc>
                  <a:buFont typeface="Arial" pitchFamily="34" charset="0"/>
                  <a:buChar char="•"/>
                </a:pPr>
                <a:r>
                  <a:rPr lang="en-US" dirty="0">
                    <a:solidFill>
                      <a:schemeClr val="bg1"/>
                    </a:solidFill>
                    <a:latin typeface="Arial" pitchFamily="34" charset="0"/>
                    <a:cs typeface="Arial" pitchFamily="34" charset="0"/>
                  </a:rPr>
                  <a:t> Volcanic eruption</a:t>
                </a:r>
              </a:p>
            </p:txBody>
          </p:sp>
          <p:sp>
            <p:nvSpPr>
              <p:cNvPr id="11" name="TextBox 13"/>
              <p:cNvSpPr txBox="1">
                <a:spLocks noChangeArrowheads="1"/>
              </p:cNvSpPr>
              <p:nvPr/>
            </p:nvSpPr>
            <p:spPr bwMode="auto">
              <a:xfrm>
                <a:off x="6442075" y="3631755"/>
                <a:ext cx="2466975" cy="984885"/>
              </a:xfrm>
              <a:prstGeom prst="rect">
                <a:avLst/>
              </a:prstGeom>
              <a:solidFill>
                <a:srgbClr val="002060"/>
              </a:solidFill>
              <a:ln w="19050">
                <a:solidFill>
                  <a:srgbClr val="001E1C"/>
                </a:solidFill>
                <a:miter lim="800000"/>
                <a:headEnd/>
                <a:tailEnd/>
              </a:ln>
            </p:spPr>
            <p:txBody>
              <a:bodyPr anchor="ctr">
                <a:spAutoFit/>
              </a:bodyPr>
              <a:lstStyle/>
              <a:p>
                <a:pPr>
                  <a:lnSpc>
                    <a:spcPct val="150000"/>
                  </a:lnSpc>
                  <a:buFont typeface="Arial" pitchFamily="34" charset="0"/>
                  <a:buChar char="•"/>
                </a:pPr>
                <a:r>
                  <a:rPr lang="en-US" dirty="0">
                    <a:solidFill>
                      <a:schemeClr val="bg1"/>
                    </a:solidFill>
                    <a:latin typeface="Arial" pitchFamily="34" charset="0"/>
                    <a:cs typeface="Arial" pitchFamily="34" charset="0"/>
                  </a:rPr>
                  <a:t> Improper land use</a:t>
                </a:r>
              </a:p>
              <a:p>
                <a:pPr>
                  <a:lnSpc>
                    <a:spcPct val="150000"/>
                  </a:lnSpc>
                  <a:buFont typeface="Arial" pitchFamily="34" charset="0"/>
                  <a:buChar char="•"/>
                </a:pPr>
                <a:r>
                  <a:rPr lang="en-US" dirty="0">
                    <a:solidFill>
                      <a:schemeClr val="bg1"/>
                    </a:solidFill>
                    <a:latin typeface="Arial" pitchFamily="34" charset="0"/>
                    <a:cs typeface="Arial" pitchFamily="34" charset="0"/>
                  </a:rPr>
                  <a:t> Deforestation</a:t>
                </a:r>
              </a:p>
            </p:txBody>
          </p:sp>
          <p:cxnSp>
            <p:nvCxnSpPr>
              <p:cNvPr id="12" name="Straight Arrow Connector 11"/>
              <p:cNvCxnSpPr/>
              <p:nvPr/>
            </p:nvCxnSpPr>
            <p:spPr>
              <a:xfrm rot="5400000">
                <a:off x="7092950" y="3098354"/>
                <a:ext cx="1058863" cy="1587"/>
              </a:xfrm>
              <a:prstGeom prst="straightConnector1">
                <a:avLst/>
              </a:prstGeom>
              <a:ln w="38100">
                <a:solidFill>
                  <a:srgbClr val="002060"/>
                </a:solidFill>
                <a:tailEnd type="arrow"/>
              </a:ln>
            </p:spPr>
            <p:style>
              <a:lnRef idx="2">
                <a:schemeClr val="accent1"/>
              </a:lnRef>
              <a:fillRef idx="0">
                <a:schemeClr val="accent1"/>
              </a:fillRef>
              <a:effectRef idx="1">
                <a:schemeClr val="accent1"/>
              </a:effectRef>
              <a:fontRef idx="minor">
                <a:schemeClr val="tx1"/>
              </a:fontRef>
            </p:style>
          </p:cxnSp>
          <p:cxnSp>
            <p:nvCxnSpPr>
              <p:cNvPr id="13" name="Straight Arrow Connector 12"/>
              <p:cNvCxnSpPr/>
              <p:nvPr/>
            </p:nvCxnSpPr>
            <p:spPr>
              <a:xfrm rot="16200000" flipH="1">
                <a:off x="4521200" y="3455541"/>
                <a:ext cx="344488" cy="1588"/>
              </a:xfrm>
              <a:prstGeom prst="straightConnector1">
                <a:avLst/>
              </a:prstGeom>
              <a:ln w="38100">
                <a:solidFill>
                  <a:srgbClr val="002060"/>
                </a:solidFill>
                <a:tailEnd type="arrow"/>
              </a:ln>
            </p:spPr>
            <p:style>
              <a:lnRef idx="2">
                <a:schemeClr val="accent1"/>
              </a:lnRef>
              <a:fillRef idx="0">
                <a:schemeClr val="accent1"/>
              </a:fillRef>
              <a:effectRef idx="1">
                <a:schemeClr val="accent1"/>
              </a:effectRef>
              <a:fontRef idx="minor">
                <a:schemeClr val="tx1"/>
              </a:fontRef>
            </p:style>
          </p:cxnSp>
          <p:cxnSp>
            <p:nvCxnSpPr>
              <p:cNvPr id="14" name="Straight Arrow Connector 13"/>
              <p:cNvCxnSpPr/>
              <p:nvPr/>
            </p:nvCxnSpPr>
            <p:spPr>
              <a:xfrm rot="16200000" flipH="1">
                <a:off x="1379538" y="3458716"/>
                <a:ext cx="344488" cy="1587"/>
              </a:xfrm>
              <a:prstGeom prst="straightConnector1">
                <a:avLst/>
              </a:prstGeom>
              <a:ln w="38100">
                <a:solidFill>
                  <a:srgbClr val="002060"/>
                </a:solidFill>
                <a:tailEnd type="arrow"/>
              </a:ln>
            </p:spPr>
            <p:style>
              <a:lnRef idx="2">
                <a:schemeClr val="accent1"/>
              </a:lnRef>
              <a:fillRef idx="0">
                <a:schemeClr val="accent1"/>
              </a:fillRef>
              <a:effectRef idx="1">
                <a:schemeClr val="accent1"/>
              </a:effectRef>
              <a:fontRef idx="minor">
                <a:schemeClr val="tx1"/>
              </a:fontRef>
            </p:style>
          </p:cxnSp>
          <p:grpSp>
            <p:nvGrpSpPr>
              <p:cNvPr id="4" name="Group 47"/>
              <p:cNvGrpSpPr>
                <a:grpSpLocks/>
              </p:cNvGrpSpPr>
              <p:nvPr/>
            </p:nvGrpSpPr>
            <p:grpSpPr bwMode="auto">
              <a:xfrm>
                <a:off x="2286002" y="2015680"/>
                <a:ext cx="5334001" cy="194120"/>
                <a:chOff x="5914478" y="5622700"/>
                <a:chExt cx="2406364" cy="194627"/>
              </a:xfrm>
            </p:grpSpPr>
            <p:cxnSp>
              <p:nvCxnSpPr>
                <p:cNvPr id="16" name="Straight Connector 15"/>
                <p:cNvCxnSpPr/>
                <p:nvPr/>
              </p:nvCxnSpPr>
              <p:spPr>
                <a:xfrm rot="5400000">
                  <a:off x="5822878" y="5724296"/>
                  <a:ext cx="184631" cy="1432"/>
                </a:xfrm>
                <a:prstGeom prst="line">
                  <a:avLst/>
                </a:prstGeom>
                <a:ln w="38100">
                  <a:solidFill>
                    <a:srgbClr val="002060"/>
                  </a:solidFill>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rot="5400000">
                  <a:off x="8227810" y="5714300"/>
                  <a:ext cx="184631" cy="1432"/>
                </a:xfrm>
                <a:prstGeom prst="line">
                  <a:avLst/>
                </a:prstGeom>
                <a:ln w="38100">
                  <a:solidFill>
                    <a:srgbClr val="002060"/>
                  </a:solidFill>
                </a:ln>
              </p:spPr>
              <p:style>
                <a:lnRef idx="2">
                  <a:schemeClr val="accent1"/>
                </a:lnRef>
                <a:fillRef idx="0">
                  <a:schemeClr val="accent1"/>
                </a:fillRef>
                <a:effectRef idx="1">
                  <a:schemeClr val="accent1"/>
                </a:effectRef>
                <a:fontRef idx="minor">
                  <a:schemeClr val="tx1"/>
                </a:fontRef>
              </p:style>
            </p:cxnSp>
          </p:grpSp>
          <p:grpSp>
            <p:nvGrpSpPr>
              <p:cNvPr id="15" name="Group 63"/>
              <p:cNvGrpSpPr>
                <a:grpSpLocks/>
              </p:cNvGrpSpPr>
              <p:nvPr/>
            </p:nvGrpSpPr>
            <p:grpSpPr bwMode="auto">
              <a:xfrm>
                <a:off x="1549400" y="2731641"/>
                <a:ext cx="3143250" cy="182563"/>
                <a:chOff x="1426229" y="2821224"/>
                <a:chExt cx="3216299" cy="187061"/>
              </a:xfrm>
            </p:grpSpPr>
            <p:cxnSp>
              <p:nvCxnSpPr>
                <p:cNvPr id="20" name="Straight Connector 19"/>
                <p:cNvCxnSpPr/>
                <p:nvPr/>
              </p:nvCxnSpPr>
              <p:spPr>
                <a:xfrm>
                  <a:off x="1426229" y="2842370"/>
                  <a:ext cx="3214675" cy="1626"/>
                </a:xfrm>
                <a:prstGeom prst="line">
                  <a:avLst/>
                </a:prstGeom>
                <a:ln w="38100">
                  <a:solidFill>
                    <a:srgbClr val="002060"/>
                  </a:solidFill>
                </a:ln>
              </p:spPr>
              <p:style>
                <a:lnRef idx="1">
                  <a:schemeClr val="dk1"/>
                </a:lnRef>
                <a:fillRef idx="0">
                  <a:schemeClr val="dk1"/>
                </a:fillRef>
                <a:effectRef idx="0">
                  <a:schemeClr val="dk1"/>
                </a:effectRef>
                <a:fontRef idx="minor">
                  <a:schemeClr val="tx1"/>
                </a:fontRef>
              </p:style>
            </p:cxnSp>
            <p:cxnSp>
              <p:nvCxnSpPr>
                <p:cNvPr id="21" name="Straight Connector 20"/>
                <p:cNvCxnSpPr/>
                <p:nvPr/>
              </p:nvCxnSpPr>
              <p:spPr>
                <a:xfrm rot="5400000">
                  <a:off x="1335949" y="2914756"/>
                  <a:ext cx="185434" cy="1624"/>
                </a:xfrm>
                <a:prstGeom prst="line">
                  <a:avLst/>
                </a:prstGeom>
                <a:ln w="38100">
                  <a:solidFill>
                    <a:srgbClr val="002060"/>
                  </a:solidFill>
                </a:ln>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rot="5400000">
                  <a:off x="4548999" y="2913129"/>
                  <a:ext cx="185434" cy="1624"/>
                </a:xfrm>
                <a:prstGeom prst="line">
                  <a:avLst/>
                </a:prstGeom>
                <a:ln w="38100">
                  <a:solidFill>
                    <a:srgbClr val="002060"/>
                  </a:solidFill>
                </a:ln>
              </p:spPr>
              <p:style>
                <a:lnRef idx="2">
                  <a:schemeClr val="accent1"/>
                </a:lnRef>
                <a:fillRef idx="0">
                  <a:schemeClr val="accent1"/>
                </a:fillRef>
                <a:effectRef idx="1">
                  <a:schemeClr val="accent1"/>
                </a:effectRef>
                <a:fontRef idx="minor">
                  <a:schemeClr val="tx1"/>
                </a:fontRef>
              </p:style>
            </p:cxnSp>
          </p:grpSp>
          <p:cxnSp>
            <p:nvCxnSpPr>
              <p:cNvPr id="23" name="Straight Connector 22"/>
              <p:cNvCxnSpPr/>
              <p:nvPr/>
            </p:nvCxnSpPr>
            <p:spPr>
              <a:xfrm rot="5400000">
                <a:off x="2194719" y="2650331"/>
                <a:ext cx="184150" cy="1588"/>
              </a:xfrm>
              <a:prstGeom prst="line">
                <a:avLst/>
              </a:prstGeom>
              <a:ln w="38100">
                <a:solidFill>
                  <a:srgbClr val="002060"/>
                </a:solidFill>
              </a:ln>
            </p:spPr>
            <p:style>
              <a:lnRef idx="2">
                <a:schemeClr val="accent1"/>
              </a:lnRef>
              <a:fillRef idx="0">
                <a:schemeClr val="accent1"/>
              </a:fillRef>
              <a:effectRef idx="1">
                <a:schemeClr val="accent1"/>
              </a:effectRef>
              <a:fontRef idx="minor">
                <a:schemeClr val="tx1"/>
              </a:fontRef>
            </p:style>
          </p:cxnSp>
          <p:cxnSp>
            <p:nvCxnSpPr>
              <p:cNvPr id="24" name="Straight Arrow Connector 23"/>
              <p:cNvCxnSpPr/>
              <p:nvPr/>
            </p:nvCxnSpPr>
            <p:spPr>
              <a:xfrm rot="16200000" flipH="1">
                <a:off x="4324350" y="1847850"/>
                <a:ext cx="344488" cy="1588"/>
              </a:xfrm>
              <a:prstGeom prst="straightConnector1">
                <a:avLst/>
              </a:prstGeom>
              <a:ln w="38100">
                <a:solidFill>
                  <a:srgbClr val="002060"/>
                </a:solidFill>
                <a:tailEnd type="arrow"/>
              </a:ln>
            </p:spPr>
            <p:style>
              <a:lnRef idx="2">
                <a:schemeClr val="accent1"/>
              </a:lnRef>
              <a:fillRef idx="0">
                <a:schemeClr val="accent1"/>
              </a:fillRef>
              <a:effectRef idx="1">
                <a:schemeClr val="accent1"/>
              </a:effectRef>
              <a:fontRef idx="minor">
                <a:schemeClr val="tx1"/>
              </a:fontRef>
            </p:style>
          </p:cxnSp>
        </p:grpSp>
        <p:cxnSp>
          <p:nvCxnSpPr>
            <p:cNvPr id="33" name="Straight Connector 32"/>
            <p:cNvCxnSpPr/>
            <p:nvPr/>
          </p:nvCxnSpPr>
          <p:spPr>
            <a:xfrm>
              <a:off x="2286000" y="1981200"/>
              <a:ext cx="5334000" cy="1588"/>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grpSp>
      <p:sp>
        <p:nvSpPr>
          <p:cNvPr id="25" name="Rectangle 24"/>
          <p:cNvSpPr/>
          <p:nvPr/>
        </p:nvSpPr>
        <p:spPr>
          <a:xfrm>
            <a:off x="980774" y="364747"/>
            <a:ext cx="5233257" cy="287723"/>
          </a:xfrm>
          <a:prstGeom prst="rect">
            <a:avLst/>
          </a:prstGeom>
        </p:spPr>
        <p:txBody>
          <a:bodyPr wrap="none" lIns="71579" tIns="35790" rIns="71579" bIns="35790">
            <a:spAutoFit/>
          </a:bodyPr>
          <a:lstStyle/>
          <a:p>
            <a:pPr algn="ctr"/>
            <a:r>
              <a:rPr lang="en-US" b="1" dirty="0" smtClean="0">
                <a:solidFill>
                  <a:schemeClr val="bg1">
                    <a:lumMod val="50000"/>
                  </a:schemeClr>
                </a:solidFill>
              </a:rPr>
              <a:t>INVESTIGATION-FACTORS TRIGERRRING THE LANDSLIDE</a:t>
            </a:r>
          </a:p>
        </p:txBody>
      </p:sp>
    </p:spTree>
  </p:cSld>
  <p:clrMapOvr>
    <a:masterClrMapping/>
  </p:clrMapOvr>
  <p:transition spd="med"/>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986157" y="295311"/>
            <a:ext cx="2511002" cy="340359"/>
          </a:xfrm>
        </p:spPr>
        <p:txBody>
          <a:bodyPr>
            <a:normAutofit/>
          </a:bodyPr>
          <a:lstStyle/>
          <a:p>
            <a:pPr>
              <a:buNone/>
            </a:pPr>
            <a:r>
              <a:rPr lang="en-US" sz="1900" b="1" dirty="0" smtClean="0">
                <a:solidFill>
                  <a:srgbClr val="002060"/>
                </a:solidFill>
              </a:rPr>
              <a:t>	SUMMARY</a:t>
            </a:r>
            <a:endParaRPr lang="en-US" sz="1900" b="1" dirty="0">
              <a:solidFill>
                <a:srgbClr val="002060"/>
              </a:solidFill>
            </a:endParaRPr>
          </a:p>
        </p:txBody>
      </p:sp>
      <p:sp>
        <p:nvSpPr>
          <p:cNvPr id="5" name="Slide Number Placeholder 4"/>
          <p:cNvSpPr>
            <a:spLocks noGrp="1"/>
          </p:cNvSpPr>
          <p:nvPr>
            <p:ph type="sldNum" sz="quarter" idx="12"/>
          </p:nvPr>
        </p:nvSpPr>
        <p:spPr/>
        <p:txBody>
          <a:bodyPr/>
          <a:lstStyle/>
          <a:p>
            <a:fld id="{F978DE44-342D-4E2C-ADD3-36DB2C90AEA2}" type="slidenum">
              <a:rPr lang="it-IT" smtClean="0"/>
              <a:pPr/>
              <a:t>50</a:t>
            </a:fld>
            <a:endParaRPr lang="it-IT"/>
          </a:p>
        </p:txBody>
      </p:sp>
      <p:sp>
        <p:nvSpPr>
          <p:cNvPr id="8" name="Rectangle 7"/>
          <p:cNvSpPr/>
          <p:nvPr/>
        </p:nvSpPr>
        <p:spPr>
          <a:xfrm>
            <a:off x="537644" y="916302"/>
            <a:ext cx="8292732" cy="3303933"/>
          </a:xfrm>
          <a:prstGeom prst="rect">
            <a:avLst/>
          </a:prstGeom>
        </p:spPr>
        <p:txBody>
          <a:bodyPr wrap="square" lIns="71579" tIns="35790" rIns="71579" bIns="35790">
            <a:spAutoFit/>
          </a:bodyPr>
          <a:lstStyle/>
          <a:p>
            <a:pPr marL="268422" indent="-268422" fontAlgn="base">
              <a:lnSpc>
                <a:spcPct val="150000"/>
              </a:lnSpc>
              <a:spcBef>
                <a:spcPct val="0"/>
              </a:spcBef>
              <a:spcAft>
                <a:spcPct val="0"/>
              </a:spcAft>
              <a:buFontTx/>
              <a:buChar char="•"/>
            </a:pPr>
            <a:r>
              <a:rPr lang="en-GB" b="1" dirty="0" smtClean="0">
                <a:solidFill>
                  <a:srgbClr val="C00000"/>
                </a:solidFill>
                <a:latin typeface="+mj-lt"/>
                <a:cs typeface="Times New Roman" pitchFamily="18" charset="0"/>
              </a:rPr>
              <a:t>Site specific approach </a:t>
            </a:r>
            <a:r>
              <a:rPr lang="en-GB" dirty="0" smtClean="0">
                <a:latin typeface="+mj-lt"/>
                <a:cs typeface="Times New Roman" pitchFamily="18" charset="0"/>
              </a:rPr>
              <a:t>for design, analysis and selection of systems for slope stabilization measures </a:t>
            </a:r>
          </a:p>
          <a:p>
            <a:pPr marL="268422" indent="-268422" fontAlgn="base">
              <a:lnSpc>
                <a:spcPct val="150000"/>
              </a:lnSpc>
              <a:spcBef>
                <a:spcPct val="0"/>
              </a:spcBef>
              <a:spcAft>
                <a:spcPct val="0"/>
              </a:spcAft>
              <a:buFontTx/>
              <a:buChar char="•"/>
            </a:pPr>
            <a:r>
              <a:rPr lang="en-GB" b="1" dirty="0" smtClean="0">
                <a:solidFill>
                  <a:srgbClr val="C00000"/>
                </a:solidFill>
                <a:latin typeface="+mj-lt"/>
                <a:cs typeface="Times New Roman" pitchFamily="18" charset="0"/>
              </a:rPr>
              <a:t>A multidisciplinary approach i</a:t>
            </a:r>
            <a:r>
              <a:rPr lang="en-GB" b="1" dirty="0" smtClean="0">
                <a:latin typeface="+mj-lt"/>
                <a:cs typeface="Times New Roman" pitchFamily="18" charset="0"/>
              </a:rPr>
              <a:t>s required to finalise the best feasible solution-  from investigation to the monitoring </a:t>
            </a:r>
          </a:p>
          <a:p>
            <a:pPr marL="268422" indent="-268422" fontAlgn="base">
              <a:lnSpc>
                <a:spcPct val="150000"/>
              </a:lnSpc>
              <a:spcBef>
                <a:spcPct val="0"/>
              </a:spcBef>
              <a:spcAft>
                <a:spcPct val="0"/>
              </a:spcAft>
              <a:buFontTx/>
              <a:buChar char="•"/>
            </a:pPr>
            <a:r>
              <a:rPr lang="en-GB" b="1" dirty="0" smtClean="0">
                <a:solidFill>
                  <a:srgbClr val="C00000"/>
                </a:solidFill>
                <a:latin typeface="+mj-lt"/>
                <a:cs typeface="Times New Roman" pitchFamily="18" charset="0"/>
              </a:rPr>
              <a:t>Drainage-an inevitable part of landslide mitigation</a:t>
            </a:r>
            <a:endParaRPr lang="en-US" dirty="0" smtClean="0">
              <a:latin typeface="+mj-lt"/>
            </a:endParaRPr>
          </a:p>
          <a:p>
            <a:pPr marL="268422" indent="-268422" fontAlgn="base">
              <a:lnSpc>
                <a:spcPct val="150000"/>
              </a:lnSpc>
              <a:spcBef>
                <a:spcPct val="0"/>
              </a:spcBef>
              <a:spcAft>
                <a:spcPct val="0"/>
              </a:spcAft>
              <a:buFontTx/>
              <a:buChar char="•"/>
            </a:pPr>
            <a:r>
              <a:rPr lang="en-GB" b="1" dirty="0" smtClean="0">
                <a:latin typeface="+mj-lt"/>
                <a:cs typeface="Times New Roman" pitchFamily="18" charset="0"/>
              </a:rPr>
              <a:t>Main drainage measures which are suitable for </a:t>
            </a:r>
            <a:r>
              <a:rPr lang="en-GB" b="1" dirty="0" err="1" smtClean="0">
                <a:latin typeface="+mj-lt"/>
                <a:cs typeface="Times New Roman" pitchFamily="18" charset="0"/>
              </a:rPr>
              <a:t>Uttarkhand</a:t>
            </a:r>
            <a:r>
              <a:rPr lang="en-GB" b="1" dirty="0" smtClean="0">
                <a:latin typeface="+mj-lt"/>
                <a:cs typeface="Times New Roman" pitchFamily="18" charset="0"/>
              </a:rPr>
              <a:t> Landslide mitigation are </a:t>
            </a:r>
            <a:r>
              <a:rPr lang="en-GB" b="1" dirty="0" err="1" smtClean="0">
                <a:latin typeface="+mj-lt"/>
                <a:cs typeface="Times New Roman" pitchFamily="18" charset="0"/>
              </a:rPr>
              <a:t>Catchwater</a:t>
            </a:r>
            <a:r>
              <a:rPr lang="en-GB" b="1" dirty="0" smtClean="0">
                <a:latin typeface="+mj-lt"/>
                <a:cs typeface="Times New Roman" pitchFamily="18" charset="0"/>
              </a:rPr>
              <a:t> drains , Chute drains , longitudinal road drains , chimney drains and culverts.</a:t>
            </a:r>
          </a:p>
          <a:p>
            <a:pPr marL="268422" indent="-268422" fontAlgn="base">
              <a:lnSpc>
                <a:spcPct val="150000"/>
              </a:lnSpc>
              <a:spcBef>
                <a:spcPct val="0"/>
              </a:spcBef>
              <a:spcAft>
                <a:spcPct val="0"/>
              </a:spcAft>
              <a:buFontTx/>
              <a:buChar char="•"/>
            </a:pPr>
            <a:r>
              <a:rPr lang="en-GB" b="1" dirty="0" smtClean="0">
                <a:latin typeface="+mj-lt"/>
                <a:cs typeface="Times New Roman" pitchFamily="18" charset="0"/>
              </a:rPr>
              <a:t>Drains are to be designed as per types of drains and type of flow </a:t>
            </a:r>
          </a:p>
          <a:p>
            <a:pPr marL="268422" indent="-268422" fontAlgn="base">
              <a:lnSpc>
                <a:spcPct val="150000"/>
              </a:lnSpc>
              <a:spcBef>
                <a:spcPct val="0"/>
              </a:spcBef>
              <a:spcAft>
                <a:spcPct val="0"/>
              </a:spcAft>
              <a:buFontTx/>
              <a:buChar char="•"/>
            </a:pPr>
            <a:r>
              <a:rPr lang="en-GB" b="1" dirty="0" smtClean="0">
                <a:latin typeface="+mj-lt"/>
                <a:cs typeface="Times New Roman" pitchFamily="18" charset="0"/>
              </a:rPr>
              <a:t>Construction feasibility should be a major consideration , while finalising the dimensions of drain </a:t>
            </a:r>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txBox="1">
            <a:spLocks/>
          </p:cNvSpPr>
          <p:nvPr/>
        </p:nvSpPr>
        <p:spPr>
          <a:xfrm>
            <a:off x="2961393" y="2016505"/>
            <a:ext cx="6182607" cy="1036909"/>
          </a:xfrm>
          <a:prstGeom prst="rect">
            <a:avLst/>
          </a:prstGeom>
          <a:extLst/>
        </p:spPr>
        <p:txBody>
          <a:bodyPr vert="horz" lIns="0" tIns="0" rIns="0" bIns="0" rtlCol="0" anchor="t" anchorCtr="0">
            <a:normAutofit lnSpcReduction="10000"/>
          </a:bodyPr>
          <a:lstStyle/>
          <a:p>
            <a:pPr algn="ctr" defTabSz="789824">
              <a:lnSpc>
                <a:spcPct val="90000"/>
              </a:lnSpc>
              <a:spcBef>
                <a:spcPct val="0"/>
              </a:spcBef>
              <a:defRPr/>
            </a:pPr>
            <a:r>
              <a:rPr lang="en-US" sz="3800" b="1" dirty="0" smtClean="0">
                <a:solidFill>
                  <a:schemeClr val="tx1">
                    <a:lumMod val="85000"/>
                    <a:lumOff val="15000"/>
                  </a:schemeClr>
                </a:solidFill>
                <a:latin typeface="Cambria" pitchFamily="18" charset="0"/>
                <a:ea typeface="+mj-ea"/>
                <a:cs typeface="+mj-cs"/>
              </a:rPr>
              <a:t>Rockfall Mitigation Measures</a:t>
            </a:r>
            <a:endParaRPr lang="en-GB" sz="3800" b="1" dirty="0" smtClean="0">
              <a:solidFill>
                <a:schemeClr val="tx1">
                  <a:lumMod val="85000"/>
                  <a:lumOff val="15000"/>
                </a:schemeClr>
              </a:solidFill>
              <a:latin typeface="Cambria" pitchFamily="18" charset="0"/>
              <a:ea typeface="+mj-ea"/>
              <a:cs typeface="+mj-cs"/>
            </a:endParaRPr>
          </a:p>
        </p:txBody>
      </p:sp>
      <p:pic>
        <p:nvPicPr>
          <p:cNvPr id="5" name="Picture 2" descr="G:\Video Saptsrungi Gad\New folder (2)\card 2\DEV_3847.JPG"/>
          <p:cNvPicPr>
            <a:picLocks noChangeAspect="1" noChangeArrowheads="1"/>
          </p:cNvPicPr>
          <p:nvPr/>
        </p:nvPicPr>
        <p:blipFill>
          <a:blip r:embed="rId2" cstate="print"/>
          <a:srcRect/>
          <a:stretch>
            <a:fillRect/>
          </a:stretch>
        </p:blipFill>
        <p:spPr bwMode="auto">
          <a:xfrm>
            <a:off x="3334587" y="173624"/>
            <a:ext cx="2485979" cy="1307213"/>
          </a:xfrm>
          <a:prstGeom prst="rect">
            <a:avLst/>
          </a:prstGeom>
          <a:noFill/>
          <a:ln w="9525">
            <a:noFill/>
            <a:miter lim="800000"/>
            <a:headEnd/>
            <a:tailEnd/>
          </a:ln>
        </p:spPr>
      </p:pic>
      <p:pic>
        <p:nvPicPr>
          <p:cNvPr id="6" name="Picture 1"/>
          <p:cNvPicPr>
            <a:picLocks noChangeAspect="1" noChangeArrowheads="1"/>
          </p:cNvPicPr>
          <p:nvPr/>
        </p:nvPicPr>
        <p:blipFill>
          <a:blip r:embed="rId3"/>
          <a:srcRect l="6306"/>
          <a:stretch>
            <a:fillRect/>
          </a:stretch>
        </p:blipFill>
        <p:spPr bwMode="auto">
          <a:xfrm>
            <a:off x="0" y="2294100"/>
            <a:ext cx="2481204" cy="2849400"/>
          </a:xfrm>
          <a:prstGeom prst="rect">
            <a:avLst/>
          </a:prstGeom>
          <a:noFill/>
          <a:ln w="9525">
            <a:noFill/>
            <a:miter lim="800000"/>
            <a:headEnd/>
            <a:tailEnd/>
          </a:ln>
        </p:spPr>
      </p:pic>
      <p:pic>
        <p:nvPicPr>
          <p:cNvPr id="7" name="Picture 2" descr="Description: E:\MACCAFERRI\PROJECTS\L3\2015\Saptashrungi Gad(W, Rockfall)-L3\INPUT(MI-WDC-QF-01)\INPUT\Saptshrungi(from Vishal)\IMG-20160121-WA0011.jpg"/>
          <p:cNvPicPr>
            <a:picLocks noChangeAspect="1" noChangeArrowheads="1"/>
          </p:cNvPicPr>
          <p:nvPr/>
        </p:nvPicPr>
        <p:blipFill>
          <a:blip r:embed="rId4" cstate="print"/>
          <a:srcRect/>
          <a:stretch>
            <a:fillRect/>
          </a:stretch>
        </p:blipFill>
        <p:spPr bwMode="auto">
          <a:xfrm>
            <a:off x="6044129" y="159118"/>
            <a:ext cx="2926580" cy="130875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F978DE44-342D-4E2C-ADD3-36DB2C90AEA2}" type="slidenum">
              <a:rPr lang="it-IT" smtClean="0">
                <a:solidFill>
                  <a:prstClr val="black">
                    <a:tint val="75000"/>
                  </a:prstClr>
                </a:solidFill>
              </a:rPr>
              <a:pPr/>
              <a:t>52</a:t>
            </a:fld>
            <a:endParaRPr lang="it-IT">
              <a:solidFill>
                <a:prstClr val="black">
                  <a:tint val="75000"/>
                </a:prstClr>
              </a:solidFill>
            </a:endParaRPr>
          </a:p>
        </p:txBody>
      </p:sp>
      <p:sp>
        <p:nvSpPr>
          <p:cNvPr id="6" name="Title 3"/>
          <p:cNvSpPr txBox="1">
            <a:spLocks/>
          </p:cNvSpPr>
          <p:nvPr/>
        </p:nvSpPr>
        <p:spPr>
          <a:xfrm>
            <a:off x="533400" y="310331"/>
            <a:ext cx="5885349" cy="315727"/>
          </a:xfrm>
          <a:prstGeom prst="rect">
            <a:avLst/>
          </a:prstGeom>
        </p:spPr>
        <p:txBody>
          <a:bodyPr vert="horz" lIns="94527" tIns="40019" rIns="94527" bIns="40019" rtlCol="0" anchor="b" anchorCtr="0">
            <a:normAutofit fontScale="92500" lnSpcReduction="20000"/>
          </a:bodyPr>
          <a:lstStyle>
            <a:lvl1pPr marL="450875" indent="-450875" algn="l" defTabSz="801555" rtl="0" eaLnBrk="1" latinLnBrk="0" hangingPunct="1">
              <a:lnSpc>
                <a:spcPct val="90000"/>
              </a:lnSpc>
              <a:spcBef>
                <a:spcPct val="0"/>
              </a:spcBef>
              <a:buClr>
                <a:schemeClr val="bg1"/>
              </a:buClr>
              <a:buFont typeface="+mj-lt"/>
              <a:buAutoNum type="arabicPeriod"/>
              <a:defRPr lang="it-IT" sz="1600" kern="1200" dirty="0">
                <a:solidFill>
                  <a:schemeClr val="bg2">
                    <a:lumMod val="50000"/>
                  </a:schemeClr>
                </a:solidFill>
                <a:latin typeface="Arial"/>
                <a:ea typeface="+mj-ea"/>
                <a:cs typeface="+mj-cs"/>
              </a:defRPr>
            </a:lvl1pPr>
          </a:lstStyle>
          <a:p>
            <a:pPr marL="0" indent="0">
              <a:buClr>
                <a:prstClr val="white"/>
              </a:buClr>
              <a:buNone/>
            </a:pPr>
            <a:r>
              <a:rPr lang="en-US" sz="1800" dirty="0">
                <a:solidFill>
                  <a:srgbClr val="F2F2F2">
                    <a:lumMod val="50000"/>
                  </a:srgbClr>
                </a:solidFill>
              </a:rPr>
              <a:t>      </a:t>
            </a:r>
            <a:r>
              <a:rPr lang="en-US" sz="2200" b="1" dirty="0">
                <a:solidFill>
                  <a:prstClr val="black">
                    <a:lumMod val="50000"/>
                    <a:lumOff val="50000"/>
                  </a:prstClr>
                </a:solidFill>
              </a:rPr>
              <a:t>Flow Of Presentation</a:t>
            </a:r>
          </a:p>
        </p:txBody>
      </p:sp>
      <p:graphicFrame>
        <p:nvGraphicFramePr>
          <p:cNvPr id="9" name="Diagram 8"/>
          <p:cNvGraphicFramePr/>
          <p:nvPr>
            <p:extLst>
              <p:ext uri="{D42A27DB-BD31-4B8C-83A1-F6EECF244321}">
                <p14:modId xmlns:p14="http://schemas.microsoft.com/office/powerpoint/2010/main" val="1617553636"/>
              </p:ext>
            </p:extLst>
          </p:nvPr>
        </p:nvGraphicFramePr>
        <p:xfrm>
          <a:off x="533400" y="742957"/>
          <a:ext cx="8077200" cy="41719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ustDataLst>
      <p:tags r:id="rId1"/>
    </p:custDataLst>
    <p:extLst>
      <p:ext uri="{BB962C8B-B14F-4D97-AF65-F5344CB8AC3E}">
        <p14:creationId xmlns:p14="http://schemas.microsoft.com/office/powerpoint/2010/main" val="1850914521"/>
      </p:ext>
    </p:extLst>
  </p:cSld>
  <p:clrMapOvr>
    <a:masterClrMapping/>
  </p:clrMapOvr>
  <p:transition advTm="18767"/>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9" grpId="0">
        <p:bldAsOne/>
      </p:bldGraphic>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
          </p:nvPr>
        </p:nvSpPr>
        <p:spPr/>
        <p:txBody>
          <a:bodyPr/>
          <a:lstStyle/>
          <a:p>
            <a:fld id="{F978DE44-342D-4E2C-ADD3-36DB2C90AEA2}" type="slidenum">
              <a:rPr lang="it-IT" smtClean="0"/>
              <a:pPr/>
              <a:t>53</a:t>
            </a:fld>
            <a:endParaRPr lang="it-IT"/>
          </a:p>
        </p:txBody>
      </p:sp>
      <p:pic>
        <p:nvPicPr>
          <p:cNvPr id="3" name="Picture 8" descr="pune mumbai expressway, pune expressway landslide, mumbai expressway landslide, landslide, pune news, mumbai news, india new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99978" y="952012"/>
            <a:ext cx="4444022" cy="27874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9"/>
          <p:cNvSpPr>
            <a:spLocks noChangeArrowheads="1"/>
          </p:cNvSpPr>
          <p:nvPr/>
        </p:nvSpPr>
        <p:spPr bwMode="auto">
          <a:xfrm>
            <a:off x="4817656" y="3943890"/>
            <a:ext cx="4121624" cy="513320"/>
          </a:xfrm>
          <a:prstGeom prst="rect">
            <a:avLst/>
          </a:prstGeom>
          <a:solidFill>
            <a:schemeClr val="tx2">
              <a:lumMod val="60000"/>
              <a:lumOff val="4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81636" tIns="40818" rIns="81636" bIns="40818">
            <a:spAutoFit/>
          </a:bodyPr>
          <a:lstStyle/>
          <a:p>
            <a:pPr algn="just"/>
            <a:r>
              <a:rPr lang="en-US" dirty="0" smtClean="0"/>
              <a:t>Aftermath </a:t>
            </a:r>
            <a:r>
              <a:rPr lang="en-US" dirty="0"/>
              <a:t>of the rockfall happened near </a:t>
            </a:r>
            <a:r>
              <a:rPr lang="en-US" b="1" dirty="0" err="1"/>
              <a:t>Adoshi</a:t>
            </a:r>
            <a:r>
              <a:rPr lang="en-US" b="1" dirty="0"/>
              <a:t> tunnel </a:t>
            </a:r>
            <a:r>
              <a:rPr lang="en-US" dirty="0"/>
              <a:t>(source: Indian Express Newspaper)</a:t>
            </a:r>
            <a:endParaRPr lang="en-US" b="1" dirty="0"/>
          </a:p>
        </p:txBody>
      </p:sp>
      <p:sp>
        <p:nvSpPr>
          <p:cNvPr id="5" name="Rectangle 10"/>
          <p:cNvSpPr>
            <a:spLocks noChangeArrowheads="1"/>
          </p:cNvSpPr>
          <p:nvPr/>
        </p:nvSpPr>
        <p:spPr bwMode="auto">
          <a:xfrm>
            <a:off x="226294" y="3929571"/>
            <a:ext cx="4226011" cy="513320"/>
          </a:xfrm>
          <a:prstGeom prst="rect">
            <a:avLst/>
          </a:prstGeom>
          <a:solidFill>
            <a:schemeClr val="tx2">
              <a:lumMod val="60000"/>
              <a:lumOff val="4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81636" tIns="40818" rIns="81636" bIns="40818">
            <a:spAutoFit/>
          </a:bodyPr>
          <a:lstStyle/>
          <a:p>
            <a:pPr algn="ctr"/>
            <a:r>
              <a:rPr lang="en-US" dirty="0" smtClean="0"/>
              <a:t>Rock </a:t>
            </a:r>
            <a:r>
              <a:rPr lang="en-US" dirty="0"/>
              <a:t>slide near </a:t>
            </a:r>
            <a:r>
              <a:rPr lang="en-US" b="1" dirty="0"/>
              <a:t>Khandala tunnel (Mumbai corridor) </a:t>
            </a:r>
            <a:r>
              <a:rPr lang="en-US" dirty="0"/>
              <a:t>(source: NDTV news</a:t>
            </a:r>
            <a:r>
              <a:rPr lang="en-US" dirty="0" smtClean="0"/>
              <a:t>)</a:t>
            </a:r>
            <a:endParaRPr lang="en-US" dirty="0"/>
          </a:p>
        </p:txBody>
      </p:sp>
      <p:pic>
        <p:nvPicPr>
          <p:cNvPr id="6" name="Picture 11" descr="Another Major Landslide at Mumbai-Pune Expressway: Reports"/>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947407"/>
            <a:ext cx="4585648" cy="28193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9"/>
          <p:cNvSpPr/>
          <p:nvPr/>
        </p:nvSpPr>
        <p:spPr>
          <a:xfrm>
            <a:off x="1006318" y="278526"/>
            <a:ext cx="4120709" cy="355498"/>
          </a:xfrm>
          <a:prstGeom prst="rect">
            <a:avLst/>
          </a:prstGeom>
        </p:spPr>
        <p:txBody>
          <a:bodyPr wrap="none" lIns="71579" tIns="35790" rIns="71579" bIns="35790">
            <a:spAutoFit/>
          </a:bodyPr>
          <a:lstStyle/>
          <a:p>
            <a:pPr marL="228656" indent="-228656">
              <a:lnSpc>
                <a:spcPct val="150000"/>
              </a:lnSpc>
            </a:pPr>
            <a:r>
              <a:rPr lang="en-US" b="1" dirty="0" smtClean="0">
                <a:solidFill>
                  <a:schemeClr val="bg2">
                    <a:lumMod val="50000"/>
                  </a:schemeClr>
                </a:solidFill>
                <a:latin typeface="Arial"/>
                <a:ea typeface="+mj-ea"/>
                <a:cs typeface="+mj-cs"/>
              </a:rPr>
              <a:t>WHY ROCKFALL MITIGATION MEASURES ???</a:t>
            </a:r>
          </a:p>
        </p:txBody>
      </p:sp>
    </p:spTree>
  </p:cSld>
  <p:clrMapOvr>
    <a:masterClrMapping/>
  </p:clrMapOvr>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960062" y="282392"/>
            <a:ext cx="4614498" cy="355498"/>
          </a:xfrm>
          <a:prstGeom prst="rect">
            <a:avLst/>
          </a:prstGeom>
        </p:spPr>
        <p:txBody>
          <a:bodyPr wrap="none" lIns="71579" tIns="35790" rIns="71579" bIns="35790">
            <a:spAutoFit/>
          </a:bodyPr>
          <a:lstStyle/>
          <a:p>
            <a:pPr marL="228656" indent="-228656">
              <a:lnSpc>
                <a:spcPct val="150000"/>
              </a:lnSpc>
            </a:pPr>
            <a:r>
              <a:rPr lang="en-US" b="1" dirty="0" smtClean="0">
                <a:solidFill>
                  <a:schemeClr val="bg2">
                    <a:lumMod val="50000"/>
                  </a:schemeClr>
                </a:solidFill>
                <a:latin typeface="Arial"/>
                <a:ea typeface="+mj-ea"/>
                <a:cs typeface="+mj-cs"/>
              </a:rPr>
              <a:t>SYSTEMS FOR ROCKFALL MITIGATION MEASURES</a:t>
            </a:r>
          </a:p>
        </p:txBody>
      </p:sp>
      <p:grpSp>
        <p:nvGrpSpPr>
          <p:cNvPr id="2" name="Group 54"/>
          <p:cNvGrpSpPr/>
          <p:nvPr/>
        </p:nvGrpSpPr>
        <p:grpSpPr>
          <a:xfrm>
            <a:off x="2015150" y="637312"/>
            <a:ext cx="3496962" cy="4277265"/>
            <a:chOff x="0" y="535206"/>
            <a:chExt cx="3496962" cy="4277265"/>
          </a:xfrm>
        </p:grpSpPr>
        <p:pic>
          <p:nvPicPr>
            <p:cNvPr id="31" name="Picture 8"/>
            <p:cNvPicPr/>
            <p:nvPr/>
          </p:nvPicPr>
          <p:blipFill>
            <a:blip r:embed="rId3" cstate="print"/>
            <a:srcRect/>
            <a:stretch>
              <a:fillRect/>
            </a:stretch>
          </p:blipFill>
          <p:spPr bwMode="auto">
            <a:xfrm>
              <a:off x="109184" y="1460312"/>
              <a:ext cx="1245112" cy="1286586"/>
            </a:xfrm>
            <a:prstGeom prst="rect">
              <a:avLst/>
            </a:prstGeom>
            <a:noFill/>
            <a:ln w="9525">
              <a:noFill/>
              <a:miter lim="800000"/>
              <a:headEnd/>
              <a:tailEnd/>
            </a:ln>
          </p:spPr>
        </p:pic>
        <p:sp>
          <p:nvSpPr>
            <p:cNvPr id="6" name="Rectangle 5"/>
            <p:cNvSpPr/>
            <p:nvPr/>
          </p:nvSpPr>
          <p:spPr>
            <a:xfrm>
              <a:off x="0" y="535206"/>
              <a:ext cx="3496962" cy="276999"/>
            </a:xfrm>
            <a:prstGeom prst="rect">
              <a:avLst/>
            </a:prstGeom>
          </p:spPr>
          <p:txBody>
            <a:bodyPr wrap="square">
              <a:spAutoFit/>
            </a:bodyPr>
            <a:lstStyle/>
            <a:p>
              <a:pPr lvl="0"/>
              <a:r>
                <a:rPr lang="en-US" sz="1200" b="1" dirty="0" smtClean="0">
                  <a:ln w="3175">
                    <a:noFill/>
                  </a:ln>
                  <a:solidFill>
                    <a:schemeClr val="accent1">
                      <a:lumMod val="75000"/>
                      <a:lumOff val="25000"/>
                    </a:schemeClr>
                  </a:solidFill>
                  <a:latin typeface="Arial" pitchFamily="34" charset="0"/>
                  <a:ea typeface="Calibri" pitchFamily="34" charset="0"/>
                  <a:cs typeface="Times New Roman" pitchFamily="18" charset="0"/>
                </a:rPr>
                <a:t>Protection measures</a:t>
              </a:r>
              <a:endParaRPr lang="en-US" sz="1200" b="1" dirty="0">
                <a:ln w="3175">
                  <a:noFill/>
                </a:ln>
                <a:solidFill>
                  <a:schemeClr val="accent1">
                    <a:lumMod val="75000"/>
                    <a:lumOff val="25000"/>
                  </a:schemeClr>
                </a:solidFill>
              </a:endParaRPr>
            </a:p>
          </p:txBody>
        </p:sp>
        <p:pic>
          <p:nvPicPr>
            <p:cNvPr id="29" name="Picture 28"/>
            <p:cNvPicPr/>
            <p:nvPr/>
          </p:nvPicPr>
          <p:blipFill>
            <a:blip r:embed="rId4" cstate="print"/>
            <a:srcRect/>
            <a:stretch>
              <a:fillRect/>
            </a:stretch>
          </p:blipFill>
          <p:spPr bwMode="auto">
            <a:xfrm>
              <a:off x="1009937" y="1419366"/>
              <a:ext cx="777142" cy="1363641"/>
            </a:xfrm>
            <a:prstGeom prst="rect">
              <a:avLst/>
            </a:prstGeom>
            <a:noFill/>
            <a:ln w="9525">
              <a:noFill/>
              <a:miter lim="800000"/>
              <a:headEnd/>
              <a:tailEnd/>
            </a:ln>
          </p:spPr>
        </p:pic>
        <p:sp>
          <p:nvSpPr>
            <p:cNvPr id="30" name="Rectangle 29"/>
            <p:cNvSpPr/>
            <p:nvPr/>
          </p:nvSpPr>
          <p:spPr>
            <a:xfrm>
              <a:off x="750967" y="2789420"/>
              <a:ext cx="739305" cy="276999"/>
            </a:xfrm>
            <a:prstGeom prst="rect">
              <a:avLst/>
            </a:prstGeom>
          </p:spPr>
          <p:txBody>
            <a:bodyPr wrap="none">
              <a:spAutoFit/>
            </a:bodyPr>
            <a:lstStyle/>
            <a:p>
              <a:r>
                <a:rPr lang="en-US" sz="1200" b="1" dirty="0" smtClean="0"/>
                <a:t>Ditches</a:t>
              </a:r>
              <a:endParaRPr lang="en-US" sz="1200" b="1" dirty="0"/>
            </a:p>
          </p:txBody>
        </p:sp>
        <p:sp>
          <p:nvSpPr>
            <p:cNvPr id="28" name="Rectangle 27"/>
            <p:cNvSpPr/>
            <p:nvPr/>
          </p:nvSpPr>
          <p:spPr>
            <a:xfrm>
              <a:off x="1781903" y="2796415"/>
              <a:ext cx="1047082" cy="276999"/>
            </a:xfrm>
            <a:prstGeom prst="rect">
              <a:avLst/>
            </a:prstGeom>
          </p:spPr>
          <p:txBody>
            <a:bodyPr wrap="none">
              <a:spAutoFit/>
            </a:bodyPr>
            <a:lstStyle/>
            <a:p>
              <a:r>
                <a:rPr lang="en-US" sz="1200" b="1" dirty="0" smtClean="0"/>
                <a:t>Rock sheds</a:t>
              </a:r>
              <a:endParaRPr lang="en-US" sz="1200" b="1" dirty="0"/>
            </a:p>
          </p:txBody>
        </p:sp>
        <p:grpSp>
          <p:nvGrpSpPr>
            <p:cNvPr id="3" name="Group 23"/>
            <p:cNvGrpSpPr/>
            <p:nvPr/>
          </p:nvGrpSpPr>
          <p:grpSpPr>
            <a:xfrm>
              <a:off x="95533" y="3330055"/>
              <a:ext cx="1465583" cy="1424311"/>
              <a:chOff x="5126931" y="3209361"/>
              <a:chExt cx="2411283" cy="2313645"/>
            </a:xfrm>
          </p:grpSpPr>
          <p:grpSp>
            <p:nvGrpSpPr>
              <p:cNvPr id="4" name="Group 21"/>
              <p:cNvGrpSpPr/>
              <p:nvPr/>
            </p:nvGrpSpPr>
            <p:grpSpPr>
              <a:xfrm>
                <a:off x="5126931" y="3209361"/>
                <a:ext cx="2357699" cy="1908697"/>
                <a:chOff x="5293181" y="3209361"/>
                <a:chExt cx="2357699" cy="1908697"/>
              </a:xfrm>
            </p:grpSpPr>
            <p:pic>
              <p:nvPicPr>
                <p:cNvPr id="25" name="Picture 10" descr="figura 2-1A"/>
                <p:cNvPicPr>
                  <a:picLocks noChangeAspect="1" noChangeArrowheads="1"/>
                </p:cNvPicPr>
                <p:nvPr/>
              </p:nvPicPr>
              <p:blipFill>
                <a:blip r:embed="rId5" cstate="screen">
                  <a:lum bright="-12000" contrast="24000"/>
                </a:blip>
                <a:srcRect/>
                <a:stretch>
                  <a:fillRect/>
                </a:stretch>
              </p:blipFill>
              <p:spPr bwMode="auto">
                <a:xfrm>
                  <a:off x="5293181" y="3209361"/>
                  <a:ext cx="2357699" cy="1908697"/>
                </a:xfrm>
                <a:prstGeom prst="rect">
                  <a:avLst/>
                </a:prstGeom>
                <a:noFill/>
                <a:ln w="9525">
                  <a:noFill/>
                  <a:miter lim="800000"/>
                  <a:headEnd/>
                  <a:tailEnd/>
                </a:ln>
              </p:spPr>
            </p:pic>
            <p:sp>
              <p:nvSpPr>
                <p:cNvPr id="26" name="TextBox 25"/>
                <p:cNvSpPr txBox="1"/>
                <p:nvPr/>
              </p:nvSpPr>
              <p:spPr>
                <a:xfrm>
                  <a:off x="5353138" y="4175909"/>
                  <a:ext cx="357180" cy="449956"/>
                </a:xfrm>
                <a:prstGeom prst="rect">
                  <a:avLst/>
                </a:prstGeom>
                <a:solidFill>
                  <a:schemeClr val="bg1"/>
                </a:solidFill>
              </p:spPr>
              <p:txBody>
                <a:bodyPr wrap="square" rtlCol="0">
                  <a:spAutoFit/>
                </a:bodyPr>
                <a:lstStyle/>
                <a:p>
                  <a:endParaRPr lang="en-IN" sz="1200" dirty="0"/>
                </a:p>
              </p:txBody>
            </p:sp>
          </p:grpSp>
          <p:sp>
            <p:nvSpPr>
              <p:cNvPr id="24" name="Rectangle 23"/>
              <p:cNvSpPr/>
              <p:nvPr/>
            </p:nvSpPr>
            <p:spPr>
              <a:xfrm>
                <a:off x="5380311" y="5073050"/>
                <a:ext cx="2157903" cy="449956"/>
              </a:xfrm>
              <a:prstGeom prst="rect">
                <a:avLst/>
              </a:prstGeom>
            </p:spPr>
            <p:txBody>
              <a:bodyPr wrap="none">
                <a:spAutoFit/>
              </a:bodyPr>
              <a:lstStyle/>
              <a:p>
                <a:r>
                  <a:rPr lang="en-US" sz="1200" b="1" dirty="0" smtClean="0"/>
                  <a:t>Simple Drapery</a:t>
                </a:r>
                <a:endParaRPr lang="en-US" sz="1200" b="1" dirty="0"/>
              </a:p>
            </p:txBody>
          </p:sp>
        </p:grpSp>
        <p:sp>
          <p:nvSpPr>
            <p:cNvPr id="18" name="Rectangle 17"/>
            <p:cNvSpPr/>
            <p:nvPr/>
          </p:nvSpPr>
          <p:spPr>
            <a:xfrm>
              <a:off x="1975804" y="4535472"/>
              <a:ext cx="686406" cy="276999"/>
            </a:xfrm>
            <a:prstGeom prst="rect">
              <a:avLst/>
            </a:prstGeom>
            <a:ln>
              <a:noFill/>
            </a:ln>
          </p:spPr>
          <p:txBody>
            <a:bodyPr wrap="none">
              <a:spAutoFit/>
            </a:bodyPr>
            <a:lstStyle/>
            <a:p>
              <a:r>
                <a:rPr lang="en-US" sz="1200" b="1" dirty="0" smtClean="0"/>
                <a:t>Barrier</a:t>
              </a:r>
              <a:endParaRPr lang="en-US" sz="1200" b="1" dirty="0"/>
            </a:p>
          </p:txBody>
        </p:sp>
        <p:sp>
          <p:nvSpPr>
            <p:cNvPr id="32" name="Rectangle 10"/>
            <p:cNvSpPr/>
            <p:nvPr/>
          </p:nvSpPr>
          <p:spPr>
            <a:xfrm>
              <a:off x="0" y="2785998"/>
              <a:ext cx="660758" cy="276999"/>
            </a:xfrm>
            <a:prstGeom prst="rect">
              <a:avLst/>
            </a:prstGeom>
          </p:spPr>
          <p:txBody>
            <a:bodyPr wrap="none">
              <a:spAutoFit/>
            </a:bodyPr>
            <a:lstStyle/>
            <a:p>
              <a:pPr marL="268010" indent="-268010" defTabSz="357347" eaLnBrk="0" hangingPunct="0">
                <a:spcBef>
                  <a:spcPct val="20000"/>
                </a:spcBef>
                <a:defRPr/>
              </a:pPr>
              <a:r>
                <a:rPr lang="en-US" sz="1200" b="1" dirty="0" err="1" smtClean="0"/>
                <a:t>Berms</a:t>
              </a:r>
              <a:endParaRPr lang="en-US" sz="1200" b="1" dirty="0" smtClean="0"/>
            </a:p>
          </p:txBody>
        </p:sp>
        <p:pic>
          <p:nvPicPr>
            <p:cNvPr id="11266" name="Picture 2" descr="Image result for rockshed"/>
            <p:cNvPicPr>
              <a:picLocks noChangeAspect="1" noChangeArrowheads="1"/>
            </p:cNvPicPr>
            <p:nvPr/>
          </p:nvPicPr>
          <p:blipFill>
            <a:blip r:embed="rId6" cstate="print"/>
            <a:srcRect l="10634" r="5789" b="19803"/>
            <a:stretch>
              <a:fillRect/>
            </a:stretch>
          </p:blipFill>
          <p:spPr bwMode="auto">
            <a:xfrm>
              <a:off x="1719618" y="1635224"/>
              <a:ext cx="1555459" cy="1119410"/>
            </a:xfrm>
            <a:prstGeom prst="rect">
              <a:avLst/>
            </a:prstGeom>
            <a:noFill/>
          </p:spPr>
        </p:pic>
        <p:pic>
          <p:nvPicPr>
            <p:cNvPr id="49" name="Picture 6" descr="Masso 2000a1"/>
            <p:cNvPicPr>
              <a:picLocks noChangeAspect="1" noChangeArrowheads="1"/>
            </p:cNvPicPr>
            <p:nvPr/>
          </p:nvPicPr>
          <p:blipFill>
            <a:blip r:embed="rId7" cstate="screen"/>
            <a:srcRect/>
            <a:stretch>
              <a:fillRect/>
            </a:stretch>
          </p:blipFill>
          <p:spPr bwMode="auto">
            <a:xfrm>
              <a:off x="1561756" y="3411940"/>
              <a:ext cx="1722514" cy="1073690"/>
            </a:xfrm>
            <a:prstGeom prst="rect">
              <a:avLst/>
            </a:prstGeom>
            <a:noFill/>
            <a:ln w="25400">
              <a:noFill/>
              <a:miter lim="800000"/>
              <a:headEnd/>
              <a:tailEnd/>
            </a:ln>
          </p:spPr>
        </p:pic>
        <p:sp>
          <p:nvSpPr>
            <p:cNvPr id="53" name="Rectangle 52"/>
            <p:cNvSpPr/>
            <p:nvPr/>
          </p:nvSpPr>
          <p:spPr>
            <a:xfrm>
              <a:off x="95535" y="822532"/>
              <a:ext cx="3166281" cy="461665"/>
            </a:xfrm>
            <a:prstGeom prst="rect">
              <a:avLst/>
            </a:prstGeom>
            <a:solidFill>
              <a:schemeClr val="bg1">
                <a:lumMod val="95000"/>
              </a:schemeClr>
            </a:solidFill>
          </p:spPr>
          <p:txBody>
            <a:bodyPr wrap="square">
              <a:spAutoFit/>
            </a:bodyPr>
            <a:lstStyle/>
            <a:p>
              <a:pPr lvl="0"/>
              <a:r>
                <a:rPr lang="en-US" sz="1200" dirty="0" smtClean="0"/>
                <a:t>Controlling the direction, distance of fall and guide the falling rock.</a:t>
              </a:r>
              <a:endParaRPr lang="en-US" sz="1200" b="1" dirty="0"/>
            </a:p>
          </p:txBody>
        </p:sp>
      </p:grpSp>
      <p:cxnSp>
        <p:nvCxnSpPr>
          <p:cNvPr id="42" name="Straight Connector 41"/>
          <p:cNvCxnSpPr/>
          <p:nvPr/>
        </p:nvCxnSpPr>
        <p:spPr>
          <a:xfrm rot="5400000">
            <a:off x="3082023" y="2903220"/>
            <a:ext cx="4480560" cy="0"/>
          </a:xfrm>
          <a:prstGeom prst="line">
            <a:avLst/>
          </a:prstGeom>
          <a:ln w="381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rot="5400000">
            <a:off x="5164035" y="2890863"/>
            <a:ext cx="4480560" cy="0"/>
          </a:xfrm>
          <a:prstGeom prst="line">
            <a:avLst/>
          </a:prstGeom>
          <a:ln w="381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rot="5400000">
            <a:off x="-235610" y="2903220"/>
            <a:ext cx="4480560" cy="0"/>
          </a:xfrm>
          <a:prstGeom prst="line">
            <a:avLst/>
          </a:prstGeom>
          <a:ln w="381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nvGrpSpPr>
          <p:cNvPr id="5" name="Group 59"/>
          <p:cNvGrpSpPr/>
          <p:nvPr/>
        </p:nvGrpSpPr>
        <p:grpSpPr>
          <a:xfrm>
            <a:off x="0" y="594963"/>
            <a:ext cx="1965278" cy="4517759"/>
            <a:chOff x="0" y="594963"/>
            <a:chExt cx="1965278" cy="4517759"/>
          </a:xfrm>
        </p:grpSpPr>
        <p:sp>
          <p:nvSpPr>
            <p:cNvPr id="57" name="Rectangle 56"/>
            <p:cNvSpPr/>
            <p:nvPr/>
          </p:nvSpPr>
          <p:spPr>
            <a:xfrm>
              <a:off x="250390" y="3246501"/>
              <a:ext cx="1200970" cy="276999"/>
            </a:xfrm>
            <a:prstGeom prst="rect">
              <a:avLst/>
            </a:prstGeom>
          </p:spPr>
          <p:txBody>
            <a:bodyPr wrap="none">
              <a:spAutoFit/>
            </a:bodyPr>
            <a:lstStyle/>
            <a:p>
              <a:r>
                <a:rPr lang="en-IN" sz="1200" b="1" dirty="0" smtClean="0"/>
                <a:t>Rock anchors</a:t>
              </a:r>
              <a:endParaRPr lang="en-US" sz="1200" b="1" dirty="0"/>
            </a:p>
          </p:txBody>
        </p:sp>
        <p:grpSp>
          <p:nvGrpSpPr>
            <p:cNvPr id="12" name="Group 58"/>
            <p:cNvGrpSpPr/>
            <p:nvPr/>
          </p:nvGrpSpPr>
          <p:grpSpPr>
            <a:xfrm>
              <a:off x="0" y="594963"/>
              <a:ext cx="1965278" cy="4517759"/>
              <a:chOff x="0" y="594963"/>
              <a:chExt cx="1965278" cy="4517759"/>
            </a:xfrm>
          </p:grpSpPr>
          <p:grpSp>
            <p:nvGrpSpPr>
              <p:cNvPr id="13" name="Group 55"/>
              <p:cNvGrpSpPr/>
              <p:nvPr/>
            </p:nvGrpSpPr>
            <p:grpSpPr>
              <a:xfrm>
                <a:off x="40944" y="594963"/>
                <a:ext cx="1924334" cy="4224417"/>
                <a:chOff x="3343701" y="594963"/>
                <a:chExt cx="1924334" cy="4224417"/>
              </a:xfrm>
            </p:grpSpPr>
            <p:sp>
              <p:nvSpPr>
                <p:cNvPr id="8" name="Rectangle 7"/>
                <p:cNvSpPr/>
                <p:nvPr/>
              </p:nvSpPr>
              <p:spPr>
                <a:xfrm>
                  <a:off x="3348411" y="594963"/>
                  <a:ext cx="1737976" cy="276999"/>
                </a:xfrm>
                <a:prstGeom prst="rect">
                  <a:avLst/>
                </a:prstGeom>
              </p:spPr>
              <p:txBody>
                <a:bodyPr wrap="none">
                  <a:spAutoFit/>
                </a:bodyPr>
                <a:lstStyle/>
                <a:p>
                  <a:pPr lvl="0"/>
                  <a:r>
                    <a:rPr lang="en-US" sz="1200" b="1" dirty="0" smtClean="0">
                      <a:solidFill>
                        <a:schemeClr val="accent1">
                          <a:lumMod val="75000"/>
                          <a:lumOff val="25000"/>
                        </a:schemeClr>
                      </a:solidFill>
                      <a:latin typeface="Arial" pitchFamily="34" charset="0"/>
                      <a:ea typeface="Calibri" pitchFamily="34" charset="0"/>
                      <a:cs typeface="Times New Roman" pitchFamily="18" charset="0"/>
                    </a:rPr>
                    <a:t>Prevention measures</a:t>
                  </a:r>
                  <a:endParaRPr lang="en-US" sz="1200" b="1" dirty="0">
                    <a:solidFill>
                      <a:schemeClr val="accent1">
                        <a:lumMod val="75000"/>
                        <a:lumOff val="25000"/>
                      </a:schemeClr>
                    </a:solidFill>
                  </a:endParaRPr>
                </a:p>
              </p:txBody>
            </p:sp>
            <p:sp>
              <p:nvSpPr>
                <p:cNvPr id="11" name="Rectangle 10"/>
                <p:cNvSpPr/>
                <p:nvPr/>
              </p:nvSpPr>
              <p:spPr>
                <a:xfrm>
                  <a:off x="3343701" y="900751"/>
                  <a:ext cx="1897038" cy="646331"/>
                </a:xfrm>
                <a:prstGeom prst="rect">
                  <a:avLst/>
                </a:prstGeom>
                <a:solidFill>
                  <a:schemeClr val="bg1">
                    <a:lumMod val="95000"/>
                  </a:schemeClr>
                </a:solidFill>
              </p:spPr>
              <p:txBody>
                <a:bodyPr wrap="square">
                  <a:spAutoFit/>
                </a:bodyPr>
                <a:lstStyle/>
                <a:p>
                  <a:r>
                    <a:rPr lang="en-US" sz="1200" dirty="0" smtClean="0"/>
                    <a:t>Act to control the detachment of rock/  stabilize rock slope</a:t>
                  </a:r>
                  <a:endParaRPr lang="en-US" sz="1200" dirty="0"/>
                </a:p>
              </p:txBody>
            </p:sp>
            <p:pic>
              <p:nvPicPr>
                <p:cNvPr id="45" name="Picture 2" descr="C:\Users\mum2xroshan\Desktop\whatsapp-new\IMG-20151204-WA0018.jpg"/>
                <p:cNvPicPr>
                  <a:picLocks noChangeAspect="1" noChangeArrowheads="1"/>
                </p:cNvPicPr>
                <p:nvPr/>
              </p:nvPicPr>
              <p:blipFill>
                <a:blip r:embed="rId8" cstate="print">
                  <a:extLst>
                    <a:ext uri="{28A0092B-C50C-407E-A947-70E740481C1C}">
                      <a14:useLocalDpi xmlns:a14="http://schemas.microsoft.com/office/drawing/2010/main" val="0"/>
                    </a:ext>
                  </a:extLst>
                </a:blip>
                <a:srcRect l="18143" t="11499" r="18143" b="10200"/>
                <a:stretch>
                  <a:fillRect/>
                </a:stretch>
              </p:blipFill>
              <p:spPr bwMode="auto">
                <a:xfrm>
                  <a:off x="3446724" y="1628345"/>
                  <a:ext cx="1765237" cy="1631091"/>
                </a:xfrm>
                <a:prstGeom prst="rect">
                  <a:avLst/>
                </a:prstGeom>
                <a:noFill/>
                <a:extLst>
                  <a:ext uri="{909E8E84-426E-40DD-AFC4-6F175D3DCCD1}">
                    <a14:hiddenFill xmlns:a14="http://schemas.microsoft.com/office/drawing/2010/main">
                      <a:solidFill>
                        <a:srgbClr val="FFFFFF"/>
                      </a:solidFill>
                    </a14:hiddenFill>
                  </a:ext>
                </a:extLst>
              </p:spPr>
            </p:pic>
            <p:sp>
              <p:nvSpPr>
                <p:cNvPr id="50" name="Rectangle 49"/>
                <p:cNvSpPr/>
                <p:nvPr/>
              </p:nvSpPr>
              <p:spPr>
                <a:xfrm>
                  <a:off x="3629586" y="4542381"/>
                  <a:ext cx="1507524" cy="276999"/>
                </a:xfrm>
                <a:prstGeom prst="rect">
                  <a:avLst/>
                </a:prstGeom>
              </p:spPr>
              <p:txBody>
                <a:bodyPr wrap="square">
                  <a:spAutoFit/>
                </a:bodyPr>
                <a:lstStyle/>
                <a:p>
                  <a:r>
                    <a:rPr lang="en-US" sz="1200" b="1" dirty="0" smtClean="0"/>
                    <a:t>Drainage</a:t>
                  </a:r>
                  <a:endParaRPr lang="en-US" sz="1200" b="1" dirty="0"/>
                </a:p>
              </p:txBody>
            </p:sp>
            <p:pic>
              <p:nvPicPr>
                <p:cNvPr id="52" name="Picture 2" descr="E:\Maccaferri(F)\Salesforce chatter\Khandala(Pune side)-subsurface drains.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458393" y="3502639"/>
                  <a:ext cx="1809642" cy="1078980"/>
                </a:xfrm>
                <a:prstGeom prst="rect">
                  <a:avLst/>
                </a:prstGeom>
                <a:noFill/>
                <a:extLst>
                  <a:ext uri="{909E8E84-426E-40DD-AFC4-6F175D3DCCD1}">
                    <a14:hiddenFill xmlns:a14="http://schemas.microsoft.com/office/drawing/2010/main">
                      <a:solidFill>
                        <a:srgbClr val="FFFFFF"/>
                      </a:solidFill>
                    </a14:hiddenFill>
                  </a:ext>
                </a:extLst>
              </p:spPr>
            </p:pic>
          </p:grpSp>
          <p:sp>
            <p:nvSpPr>
              <p:cNvPr id="41" name="Rectangle 40"/>
              <p:cNvSpPr/>
              <p:nvPr/>
            </p:nvSpPr>
            <p:spPr>
              <a:xfrm>
                <a:off x="0" y="4835723"/>
                <a:ext cx="1564852" cy="276999"/>
              </a:xfrm>
              <a:prstGeom prst="rect">
                <a:avLst/>
              </a:prstGeom>
            </p:spPr>
            <p:txBody>
              <a:bodyPr wrap="none">
                <a:spAutoFit/>
              </a:bodyPr>
              <a:lstStyle/>
              <a:p>
                <a:r>
                  <a:rPr lang="en-IN" sz="1200" b="1" dirty="0" smtClean="0"/>
                  <a:t>controlled blasting</a:t>
                </a:r>
                <a:endParaRPr lang="en-US" sz="1200" b="1" dirty="0"/>
              </a:p>
            </p:txBody>
          </p:sp>
        </p:grpSp>
      </p:grpSp>
      <p:grpSp>
        <p:nvGrpSpPr>
          <p:cNvPr id="14" name="Group 55"/>
          <p:cNvGrpSpPr/>
          <p:nvPr/>
        </p:nvGrpSpPr>
        <p:grpSpPr>
          <a:xfrm>
            <a:off x="5375610" y="609902"/>
            <a:ext cx="2005029" cy="4318573"/>
            <a:chOff x="5375610" y="609902"/>
            <a:chExt cx="2005029" cy="4318573"/>
          </a:xfrm>
        </p:grpSpPr>
        <p:sp>
          <p:nvSpPr>
            <p:cNvPr id="9" name="Rectangle 8"/>
            <p:cNvSpPr/>
            <p:nvPr/>
          </p:nvSpPr>
          <p:spPr>
            <a:xfrm>
              <a:off x="5375610" y="868100"/>
              <a:ext cx="1975104" cy="461665"/>
            </a:xfrm>
            <a:prstGeom prst="rect">
              <a:avLst/>
            </a:prstGeom>
            <a:solidFill>
              <a:schemeClr val="bg1">
                <a:lumMod val="95000"/>
              </a:schemeClr>
            </a:solidFill>
          </p:spPr>
          <p:txBody>
            <a:bodyPr wrap="square">
              <a:spAutoFit/>
            </a:bodyPr>
            <a:lstStyle/>
            <a:p>
              <a:r>
                <a:rPr lang="en-US" sz="1200" dirty="0" smtClean="0"/>
                <a:t>Retains debris from falling down the slope.</a:t>
              </a:r>
              <a:endParaRPr lang="en-US" sz="1200" b="1" dirty="0" smtClean="0">
                <a:latin typeface="Arial" pitchFamily="34" charset="0"/>
                <a:cs typeface="Arial" pitchFamily="34" charset="0"/>
              </a:endParaRPr>
            </a:p>
          </p:txBody>
        </p:sp>
        <p:grpSp>
          <p:nvGrpSpPr>
            <p:cNvPr id="15" name="Group 43"/>
            <p:cNvGrpSpPr/>
            <p:nvPr/>
          </p:nvGrpSpPr>
          <p:grpSpPr>
            <a:xfrm>
              <a:off x="5892607" y="1572805"/>
              <a:ext cx="1316393" cy="1048220"/>
              <a:chOff x="5782961" y="1843261"/>
              <a:chExt cx="1316393" cy="1048220"/>
            </a:xfrm>
          </p:grpSpPr>
          <p:pic>
            <p:nvPicPr>
              <p:cNvPr id="38" name="Picture 10" descr="figura 2-1B"/>
              <p:cNvPicPr>
                <a:picLocks noChangeAspect="1" noChangeArrowheads="1"/>
              </p:cNvPicPr>
              <p:nvPr/>
            </p:nvPicPr>
            <p:blipFill>
              <a:blip r:embed="rId10" cstate="print">
                <a:extLst>
                  <a:ext uri="{28A0092B-C50C-407E-A947-70E740481C1C}">
                    <a14:useLocalDpi xmlns:a14="http://schemas.microsoft.com/office/drawing/2010/main"/>
                  </a:ext>
                </a:extLst>
              </a:blip>
              <a:srcRect/>
              <a:stretch>
                <a:fillRect/>
              </a:stretch>
            </p:blipFill>
            <p:spPr bwMode="auto">
              <a:xfrm>
                <a:off x="5782961" y="1843261"/>
                <a:ext cx="1316393" cy="1048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 name="Rectangle 38"/>
              <p:cNvSpPr/>
              <p:nvPr/>
            </p:nvSpPr>
            <p:spPr>
              <a:xfrm>
                <a:off x="5814327" y="2601277"/>
                <a:ext cx="114041" cy="13805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solidFill>
                    <a:schemeClr val="tx1"/>
                  </a:solidFill>
                </a:endParaRPr>
              </a:p>
            </p:txBody>
          </p:sp>
        </p:grpSp>
        <p:sp>
          <p:nvSpPr>
            <p:cNvPr id="37" name="Rectangle 36"/>
            <p:cNvSpPr/>
            <p:nvPr/>
          </p:nvSpPr>
          <p:spPr>
            <a:xfrm>
              <a:off x="5737190" y="2763136"/>
              <a:ext cx="1643449" cy="461665"/>
            </a:xfrm>
            <a:prstGeom prst="rect">
              <a:avLst/>
            </a:prstGeom>
          </p:spPr>
          <p:txBody>
            <a:bodyPr wrap="square">
              <a:spAutoFit/>
            </a:bodyPr>
            <a:lstStyle/>
            <a:p>
              <a:r>
                <a:rPr lang="en-US" sz="1200" b="1" dirty="0" smtClean="0"/>
                <a:t>Secured Drapery </a:t>
              </a:r>
              <a:r>
                <a:rPr lang="en-US" sz="1200" dirty="0" smtClean="0"/>
                <a:t>(</a:t>
              </a:r>
              <a:r>
                <a:rPr lang="en-US" sz="1200" dirty="0" err="1" smtClean="0"/>
                <a:t>Mesh+anchors</a:t>
              </a:r>
              <a:r>
                <a:rPr lang="en-US" sz="1200" dirty="0" smtClean="0"/>
                <a:t>), </a:t>
              </a:r>
              <a:endParaRPr lang="en-US" sz="1200" b="1" dirty="0"/>
            </a:p>
          </p:txBody>
        </p:sp>
        <p:sp>
          <p:nvSpPr>
            <p:cNvPr id="40" name="Rectangle 39"/>
            <p:cNvSpPr/>
            <p:nvPr/>
          </p:nvSpPr>
          <p:spPr>
            <a:xfrm>
              <a:off x="5998620" y="4651476"/>
              <a:ext cx="893193" cy="276999"/>
            </a:xfrm>
            <a:prstGeom prst="rect">
              <a:avLst/>
            </a:prstGeom>
          </p:spPr>
          <p:txBody>
            <a:bodyPr wrap="none">
              <a:spAutoFit/>
            </a:bodyPr>
            <a:lstStyle/>
            <a:p>
              <a:r>
                <a:rPr lang="en-US" sz="1200" b="1" dirty="0" smtClean="0"/>
                <a:t>Shotcrete</a:t>
              </a:r>
              <a:endParaRPr lang="en-US" sz="1200" b="1" dirty="0"/>
            </a:p>
          </p:txBody>
        </p:sp>
        <p:sp>
          <p:nvSpPr>
            <p:cNvPr id="47" name="Rectangle 46"/>
            <p:cNvSpPr/>
            <p:nvPr/>
          </p:nvSpPr>
          <p:spPr>
            <a:xfrm>
              <a:off x="5382112" y="609902"/>
              <a:ext cx="1653017" cy="276999"/>
            </a:xfrm>
            <a:prstGeom prst="rect">
              <a:avLst/>
            </a:prstGeom>
          </p:spPr>
          <p:txBody>
            <a:bodyPr wrap="none">
              <a:spAutoFit/>
            </a:bodyPr>
            <a:lstStyle/>
            <a:p>
              <a:r>
                <a:rPr lang="en-US" sz="1200" b="1" dirty="0" smtClean="0">
                  <a:solidFill>
                    <a:schemeClr val="accent1">
                      <a:lumMod val="75000"/>
                      <a:lumOff val="25000"/>
                    </a:schemeClr>
                  </a:solidFill>
                  <a:latin typeface="Arial" pitchFamily="34" charset="0"/>
                  <a:ea typeface="Calibri" pitchFamily="34" charset="0"/>
                  <a:cs typeface="Times New Roman" pitchFamily="18" charset="0"/>
                </a:rPr>
                <a:t>Retention measures</a:t>
              </a:r>
              <a:endParaRPr lang="en-US" sz="1200" dirty="0">
                <a:solidFill>
                  <a:schemeClr val="accent1">
                    <a:lumMod val="75000"/>
                    <a:lumOff val="25000"/>
                  </a:schemeClr>
                </a:solidFill>
              </a:endParaRPr>
            </a:p>
          </p:txBody>
        </p:sp>
        <p:pic>
          <p:nvPicPr>
            <p:cNvPr id="54" name="Picture 5" descr="Image result for reinforced shotcrete failure"/>
            <p:cNvPicPr>
              <a:picLocks noChangeAspect="1" noChangeArrowheads="1"/>
            </p:cNvPicPr>
            <p:nvPr/>
          </p:nvPicPr>
          <p:blipFill>
            <a:blip r:embed="rId11" cstate="screen">
              <a:extLst>
                <a:ext uri="{28A0092B-C50C-407E-A947-70E740481C1C}">
                  <a14:useLocalDpi xmlns:a14="http://schemas.microsoft.com/office/drawing/2010/main"/>
                </a:ext>
              </a:extLst>
            </a:blip>
            <a:srcRect l="41556" b="35739"/>
            <a:stretch>
              <a:fillRect/>
            </a:stretch>
          </p:blipFill>
          <p:spPr bwMode="auto">
            <a:xfrm>
              <a:off x="5718889" y="3338676"/>
              <a:ext cx="1573734" cy="1297830"/>
            </a:xfrm>
            <a:prstGeom prst="rect">
              <a:avLst/>
            </a:prstGeom>
            <a:noFill/>
          </p:spPr>
        </p:pic>
      </p:grpSp>
      <p:grpSp>
        <p:nvGrpSpPr>
          <p:cNvPr id="16" name="Group 57"/>
          <p:cNvGrpSpPr/>
          <p:nvPr/>
        </p:nvGrpSpPr>
        <p:grpSpPr>
          <a:xfrm>
            <a:off x="7367762" y="611190"/>
            <a:ext cx="1776238" cy="3427703"/>
            <a:chOff x="7367762" y="611190"/>
            <a:chExt cx="1940010" cy="2974209"/>
          </a:xfrm>
        </p:grpSpPr>
        <p:sp>
          <p:nvSpPr>
            <p:cNvPr id="10" name="Rectangle 9"/>
            <p:cNvSpPr/>
            <p:nvPr/>
          </p:nvSpPr>
          <p:spPr>
            <a:xfrm>
              <a:off x="7436156" y="611190"/>
              <a:ext cx="1767015" cy="276999"/>
            </a:xfrm>
            <a:prstGeom prst="rect">
              <a:avLst/>
            </a:prstGeom>
          </p:spPr>
          <p:txBody>
            <a:bodyPr wrap="square">
              <a:spAutoFit/>
            </a:bodyPr>
            <a:lstStyle/>
            <a:p>
              <a:r>
                <a:rPr lang="en-US" sz="1200" b="1" dirty="0" smtClean="0">
                  <a:solidFill>
                    <a:schemeClr val="accent1">
                      <a:lumMod val="75000"/>
                      <a:lumOff val="25000"/>
                    </a:schemeClr>
                  </a:solidFill>
                  <a:latin typeface="+mj-lt"/>
                  <a:ea typeface="Calibri" pitchFamily="34" charset="0"/>
                  <a:cs typeface="Times New Roman" pitchFamily="18" charset="0"/>
                </a:rPr>
                <a:t>Warning measures</a:t>
              </a:r>
              <a:endParaRPr lang="en-US" sz="1200" b="1" dirty="0" smtClean="0">
                <a:solidFill>
                  <a:schemeClr val="accent1">
                    <a:lumMod val="75000"/>
                    <a:lumOff val="25000"/>
                  </a:schemeClr>
                </a:solidFill>
                <a:latin typeface="+mj-lt"/>
                <a:cs typeface="Arial" pitchFamily="34" charset="0"/>
              </a:endParaRPr>
            </a:p>
          </p:txBody>
        </p:sp>
        <p:sp>
          <p:nvSpPr>
            <p:cNvPr id="48" name="Rectangle 47"/>
            <p:cNvSpPr/>
            <p:nvPr/>
          </p:nvSpPr>
          <p:spPr>
            <a:xfrm>
              <a:off x="7438031" y="860546"/>
              <a:ext cx="1705970" cy="646331"/>
            </a:xfrm>
            <a:prstGeom prst="rect">
              <a:avLst/>
            </a:prstGeom>
            <a:solidFill>
              <a:schemeClr val="bg1">
                <a:lumMod val="95000"/>
              </a:schemeClr>
            </a:solidFill>
          </p:spPr>
          <p:txBody>
            <a:bodyPr wrap="square">
              <a:spAutoFit/>
            </a:bodyPr>
            <a:lstStyle/>
            <a:p>
              <a:r>
                <a:rPr lang="en-IN" sz="1200" dirty="0" smtClean="0">
                  <a:latin typeface="+mj-lt"/>
                </a:rPr>
                <a:t>Help in detection of rockfall or slope movement</a:t>
              </a:r>
              <a:endParaRPr lang="en-US" sz="1200" dirty="0">
                <a:latin typeface="+mj-lt"/>
              </a:endParaRPr>
            </a:p>
          </p:txBody>
        </p:sp>
        <p:sp>
          <p:nvSpPr>
            <p:cNvPr id="51" name="Rectangle 50"/>
            <p:cNvSpPr/>
            <p:nvPr/>
          </p:nvSpPr>
          <p:spPr>
            <a:xfrm>
              <a:off x="7367762" y="2864345"/>
              <a:ext cx="1940010" cy="721054"/>
            </a:xfrm>
            <a:prstGeom prst="rect">
              <a:avLst/>
            </a:prstGeom>
          </p:spPr>
          <p:txBody>
            <a:bodyPr wrap="square">
              <a:spAutoFit/>
            </a:bodyPr>
            <a:lstStyle/>
            <a:p>
              <a:r>
                <a:rPr lang="en-US" sz="1200" dirty="0" smtClean="0">
                  <a:latin typeface="+mj-lt"/>
                </a:rPr>
                <a:t>Fences and warning signals triggered by falling rocks or detached rock masses</a:t>
              </a:r>
              <a:endParaRPr lang="en-US" sz="1200" dirty="0">
                <a:latin typeface="+mj-lt"/>
              </a:endParaRPr>
            </a:p>
          </p:txBody>
        </p:sp>
        <p:sp>
          <p:nvSpPr>
            <p:cNvPr id="55" name="Rectangle 54"/>
            <p:cNvSpPr/>
            <p:nvPr/>
          </p:nvSpPr>
          <p:spPr>
            <a:xfrm>
              <a:off x="7394221" y="1666674"/>
              <a:ext cx="1614311" cy="1015663"/>
            </a:xfrm>
            <a:prstGeom prst="rect">
              <a:avLst/>
            </a:prstGeom>
          </p:spPr>
          <p:txBody>
            <a:bodyPr wrap="square">
              <a:spAutoFit/>
            </a:bodyPr>
            <a:lstStyle/>
            <a:p>
              <a:r>
                <a:rPr lang="en-IN" sz="1200" dirty="0" smtClean="0">
                  <a:latin typeface="+mj-lt"/>
                </a:rPr>
                <a:t>Using </a:t>
              </a:r>
              <a:r>
                <a:rPr lang="en-US" sz="1200" dirty="0" smtClean="0">
                  <a:latin typeface="+mj-lt"/>
                </a:rPr>
                <a:t>predictive warning alarms, remote monitoring systems and danger flashers</a:t>
              </a:r>
              <a:endParaRPr lang="en-US" sz="1200" dirty="0">
                <a:latin typeface="+mj-lt"/>
              </a:endParaRPr>
            </a:p>
          </p:txBody>
        </p:sp>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6"/>
                                        </p:tgtEl>
                                        <p:attrNameLst>
                                          <p:attrName>style.visibility</p:attrName>
                                        </p:attrNameLst>
                                      </p:cBhvr>
                                      <p:to>
                                        <p:strVal val="visible"/>
                                      </p:to>
                                    </p:set>
                                    <p:animEffect transition="in" filter="fade">
                                      <p:cBhvr>
                                        <p:cTn id="12" dur="2000"/>
                                        <p:tgtEl>
                                          <p:spTgt spid="46"/>
                                        </p:tgtEl>
                                      </p:cBhvr>
                                    </p:animEffect>
                                  </p:childTnLst>
                                </p:cTn>
                              </p:par>
                              <p:par>
                                <p:cTn id="13" presetID="10" presetClass="entr" presetSubtype="0" fill="hold"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20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42"/>
                                        </p:tgtEl>
                                        <p:attrNameLst>
                                          <p:attrName>style.visibility</p:attrName>
                                        </p:attrNameLst>
                                      </p:cBhvr>
                                      <p:to>
                                        <p:strVal val="visible"/>
                                      </p:to>
                                    </p:set>
                                    <p:animEffect transition="in" filter="fade">
                                      <p:cBhvr>
                                        <p:cTn id="20" dur="2000"/>
                                        <p:tgtEl>
                                          <p:spTgt spid="42"/>
                                        </p:tgtEl>
                                      </p:cBhvr>
                                    </p:animEffect>
                                  </p:childTnLst>
                                </p:cTn>
                              </p:par>
                              <p:par>
                                <p:cTn id="21" presetID="10" presetClass="entr" presetSubtype="0" fill="hold" nodeType="with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2000"/>
                                        <p:tgtEl>
                                          <p:spTgt spid="14"/>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43"/>
                                        </p:tgtEl>
                                        <p:attrNameLst>
                                          <p:attrName>style.visibility</p:attrName>
                                        </p:attrNameLst>
                                      </p:cBhvr>
                                      <p:to>
                                        <p:strVal val="visible"/>
                                      </p:to>
                                    </p:set>
                                    <p:animEffect transition="in" filter="fade">
                                      <p:cBhvr>
                                        <p:cTn id="28" dur="2000"/>
                                        <p:tgtEl>
                                          <p:spTgt spid="43"/>
                                        </p:tgtEl>
                                      </p:cBhvr>
                                    </p:animEffect>
                                  </p:childTnLst>
                                </p:cTn>
                              </p:par>
                              <p:par>
                                <p:cTn id="29" presetID="10" presetClass="entr" presetSubtype="0" fill="hold" nodeType="with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fade">
                                      <p:cBhvr>
                                        <p:cTn id="31"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
          </p:nvPr>
        </p:nvSpPr>
        <p:spPr/>
        <p:txBody>
          <a:bodyPr/>
          <a:lstStyle/>
          <a:p>
            <a:fld id="{F978DE44-342D-4E2C-ADD3-36DB2C90AEA2}" type="slidenum">
              <a:rPr lang="it-IT" smtClean="0"/>
              <a:pPr/>
              <a:t>55</a:t>
            </a:fld>
            <a:endParaRPr lang="it-IT"/>
          </a:p>
        </p:txBody>
      </p:sp>
      <p:sp>
        <p:nvSpPr>
          <p:cNvPr id="4" name="TextBox 3"/>
          <p:cNvSpPr txBox="1"/>
          <p:nvPr/>
        </p:nvSpPr>
        <p:spPr>
          <a:xfrm>
            <a:off x="900253" y="392694"/>
            <a:ext cx="7882820" cy="287723"/>
          </a:xfrm>
          <a:prstGeom prst="rect">
            <a:avLst/>
          </a:prstGeom>
          <a:noFill/>
        </p:spPr>
        <p:txBody>
          <a:bodyPr wrap="square" lIns="71579" tIns="35790" rIns="71579" bIns="35790" rtlCol="0">
            <a:spAutoFit/>
          </a:bodyPr>
          <a:lstStyle/>
          <a:p>
            <a:r>
              <a:rPr lang="en-US" b="1" dirty="0" smtClean="0">
                <a:solidFill>
                  <a:schemeClr val="bg2">
                    <a:lumMod val="50000"/>
                  </a:schemeClr>
                </a:solidFill>
                <a:latin typeface="Arial"/>
                <a:ea typeface="+mj-ea"/>
                <a:cs typeface="+mj-cs"/>
              </a:rPr>
              <a:t>SELECTION  CRITIREA FOR ROCKFALL MITIGATION SYSTEMS</a:t>
            </a:r>
            <a:endParaRPr lang="en-US" b="1" dirty="0">
              <a:solidFill>
                <a:schemeClr val="bg2">
                  <a:lumMod val="50000"/>
                </a:schemeClr>
              </a:solidFill>
              <a:latin typeface="Arial"/>
              <a:ea typeface="+mj-ea"/>
              <a:cs typeface="+mj-cs"/>
            </a:endParaRPr>
          </a:p>
        </p:txBody>
      </p:sp>
      <p:sp>
        <p:nvSpPr>
          <p:cNvPr id="5" name="Rectangle 4"/>
          <p:cNvSpPr/>
          <p:nvPr/>
        </p:nvSpPr>
        <p:spPr>
          <a:xfrm>
            <a:off x="543395" y="728985"/>
            <a:ext cx="7652235" cy="287723"/>
          </a:xfrm>
          <a:prstGeom prst="rect">
            <a:avLst/>
          </a:prstGeom>
        </p:spPr>
        <p:txBody>
          <a:bodyPr wrap="square" lIns="71579" tIns="35790" rIns="71579" bIns="35790">
            <a:spAutoFit/>
          </a:bodyPr>
          <a:lstStyle/>
          <a:p>
            <a:pPr marL="169863" indent="-169863">
              <a:buFont typeface="Arial" pitchFamily="34" charset="0"/>
              <a:buChar char="•"/>
            </a:pPr>
            <a:r>
              <a:rPr lang="en-US" b="1" dirty="0" smtClean="0">
                <a:cs typeface="Times New Roman" pitchFamily="18" charset="0"/>
              </a:rPr>
              <a:t>Constructability/ Installation feasibility</a:t>
            </a:r>
            <a:endParaRPr lang="en-US" b="1" dirty="0"/>
          </a:p>
        </p:txBody>
      </p:sp>
      <p:grpSp>
        <p:nvGrpSpPr>
          <p:cNvPr id="3" name="Group 29"/>
          <p:cNvGrpSpPr/>
          <p:nvPr/>
        </p:nvGrpSpPr>
        <p:grpSpPr>
          <a:xfrm>
            <a:off x="552093" y="1024126"/>
            <a:ext cx="4537492" cy="4119374"/>
            <a:chOff x="552093" y="1024126"/>
            <a:chExt cx="4537492" cy="4119374"/>
          </a:xfrm>
        </p:grpSpPr>
        <p:pic>
          <p:nvPicPr>
            <p:cNvPr id="9" name="Picture 2"/>
            <p:cNvPicPr>
              <a:picLocks noChangeAspect="1" noChangeArrowheads="1"/>
            </p:cNvPicPr>
            <p:nvPr/>
          </p:nvPicPr>
          <p:blipFill>
            <a:blip r:embed="rId2" cstate="print"/>
            <a:srcRect l="35059" t="2053" r="36980" b="49633"/>
            <a:stretch>
              <a:fillRect/>
            </a:stretch>
          </p:blipFill>
          <p:spPr bwMode="auto">
            <a:xfrm>
              <a:off x="690065" y="1024126"/>
              <a:ext cx="1587311" cy="1302880"/>
            </a:xfrm>
            <a:prstGeom prst="rect">
              <a:avLst/>
            </a:prstGeom>
            <a:noFill/>
            <a:ln w="9525">
              <a:noFill/>
              <a:miter lim="800000"/>
              <a:headEnd/>
              <a:tailEnd/>
            </a:ln>
          </p:spPr>
        </p:pic>
        <p:pic>
          <p:nvPicPr>
            <p:cNvPr id="10" name="Picture 2"/>
            <p:cNvPicPr>
              <a:picLocks noChangeAspect="1" noChangeArrowheads="1"/>
            </p:cNvPicPr>
            <p:nvPr/>
          </p:nvPicPr>
          <p:blipFill>
            <a:blip r:embed="rId2" cstate="print"/>
            <a:srcRect l="3380" t="45944" r="70760" b="10165"/>
            <a:stretch>
              <a:fillRect/>
            </a:stretch>
          </p:blipFill>
          <p:spPr bwMode="auto">
            <a:xfrm>
              <a:off x="2618518" y="1039731"/>
              <a:ext cx="1642932" cy="1324613"/>
            </a:xfrm>
            <a:prstGeom prst="rect">
              <a:avLst/>
            </a:prstGeom>
            <a:noFill/>
            <a:ln w="9525">
              <a:noFill/>
              <a:miter lim="800000"/>
              <a:headEnd/>
              <a:tailEnd/>
            </a:ln>
          </p:spPr>
        </p:pic>
        <p:pic>
          <p:nvPicPr>
            <p:cNvPr id="11" name="Picture 2"/>
            <p:cNvPicPr>
              <a:picLocks noChangeAspect="1" noChangeArrowheads="1"/>
            </p:cNvPicPr>
            <p:nvPr/>
          </p:nvPicPr>
          <p:blipFill>
            <a:blip r:embed="rId2" cstate="print"/>
            <a:srcRect l="69485" t="1032" r="3846" b="63583"/>
            <a:stretch>
              <a:fillRect/>
            </a:stretch>
          </p:blipFill>
          <p:spPr bwMode="auto">
            <a:xfrm>
              <a:off x="681429" y="3105508"/>
              <a:ext cx="1811633" cy="1141879"/>
            </a:xfrm>
            <a:prstGeom prst="rect">
              <a:avLst/>
            </a:prstGeom>
            <a:noFill/>
            <a:ln w="9525">
              <a:noFill/>
              <a:miter lim="800000"/>
              <a:headEnd/>
              <a:tailEnd/>
            </a:ln>
          </p:spPr>
        </p:pic>
        <p:pic>
          <p:nvPicPr>
            <p:cNvPr id="12" name="Picture 2"/>
            <p:cNvPicPr>
              <a:picLocks noChangeAspect="1" noChangeArrowheads="1"/>
            </p:cNvPicPr>
            <p:nvPr/>
          </p:nvPicPr>
          <p:blipFill>
            <a:blip r:embed="rId2" cstate="print"/>
            <a:srcRect l="68192" t="48666" r="4816" b="3360"/>
            <a:stretch>
              <a:fillRect/>
            </a:stretch>
          </p:blipFill>
          <p:spPr bwMode="auto">
            <a:xfrm>
              <a:off x="2691442" y="3071004"/>
              <a:ext cx="1601319" cy="1232098"/>
            </a:xfrm>
            <a:prstGeom prst="rect">
              <a:avLst/>
            </a:prstGeom>
            <a:noFill/>
            <a:ln w="9525">
              <a:noFill/>
              <a:miter lim="800000"/>
              <a:headEnd/>
              <a:tailEnd/>
            </a:ln>
          </p:spPr>
        </p:pic>
        <p:sp>
          <p:nvSpPr>
            <p:cNvPr id="13" name="TextBox 12"/>
            <p:cNvSpPr txBox="1"/>
            <p:nvPr/>
          </p:nvSpPr>
          <p:spPr>
            <a:xfrm>
              <a:off x="638359" y="2314045"/>
              <a:ext cx="2018578" cy="646331"/>
            </a:xfrm>
            <a:prstGeom prst="rect">
              <a:avLst/>
            </a:prstGeom>
            <a:noFill/>
          </p:spPr>
          <p:txBody>
            <a:bodyPr wrap="square" rtlCol="0">
              <a:spAutoFit/>
            </a:bodyPr>
            <a:lstStyle/>
            <a:p>
              <a:r>
                <a:rPr lang="en-US" sz="1200" dirty="0" smtClean="0"/>
                <a:t>Is it possible to </a:t>
              </a:r>
              <a:r>
                <a:rPr lang="en-US" sz="1200" b="1" dirty="0" smtClean="0">
                  <a:solidFill>
                    <a:srgbClr val="FF0000"/>
                  </a:solidFill>
                </a:rPr>
                <a:t>cut trees </a:t>
              </a:r>
              <a:r>
                <a:rPr lang="en-US" sz="1200" dirty="0" smtClean="0"/>
                <a:t>before installation of the mesh or rockfall barriers?</a:t>
              </a:r>
              <a:endParaRPr lang="en-US" sz="1200" b="1" dirty="0">
                <a:solidFill>
                  <a:srgbClr val="FF0000"/>
                </a:solidFill>
              </a:endParaRPr>
            </a:p>
          </p:txBody>
        </p:sp>
        <p:sp>
          <p:nvSpPr>
            <p:cNvPr id="14" name="TextBox 13"/>
            <p:cNvSpPr txBox="1"/>
            <p:nvPr/>
          </p:nvSpPr>
          <p:spPr>
            <a:xfrm>
              <a:off x="2659597" y="2374924"/>
              <a:ext cx="2133602" cy="276999"/>
            </a:xfrm>
            <a:prstGeom prst="rect">
              <a:avLst/>
            </a:prstGeom>
            <a:noFill/>
          </p:spPr>
          <p:txBody>
            <a:bodyPr wrap="square" rtlCol="0">
              <a:spAutoFit/>
            </a:bodyPr>
            <a:lstStyle/>
            <a:p>
              <a:r>
                <a:rPr lang="en-US" sz="1200" dirty="0" smtClean="0"/>
                <a:t>Are there </a:t>
              </a:r>
              <a:r>
                <a:rPr lang="en-US" sz="1200" b="1" dirty="0" smtClean="0">
                  <a:solidFill>
                    <a:srgbClr val="FF0000"/>
                  </a:solidFill>
                </a:rPr>
                <a:t>access roads?</a:t>
              </a:r>
              <a:endParaRPr lang="en-US" sz="1200" b="1" dirty="0">
                <a:solidFill>
                  <a:srgbClr val="FF0000"/>
                </a:solidFill>
              </a:endParaRPr>
            </a:p>
          </p:txBody>
        </p:sp>
        <p:sp>
          <p:nvSpPr>
            <p:cNvPr id="15" name="TextBox 14"/>
            <p:cNvSpPr txBox="1"/>
            <p:nvPr/>
          </p:nvSpPr>
          <p:spPr>
            <a:xfrm>
              <a:off x="552093" y="4312932"/>
              <a:ext cx="1625600" cy="646331"/>
            </a:xfrm>
            <a:prstGeom prst="rect">
              <a:avLst/>
            </a:prstGeom>
            <a:noFill/>
          </p:spPr>
          <p:txBody>
            <a:bodyPr wrap="square" rtlCol="0">
              <a:spAutoFit/>
            </a:bodyPr>
            <a:lstStyle/>
            <a:p>
              <a:r>
                <a:rPr lang="en-US" sz="1200" dirty="0" smtClean="0"/>
                <a:t>Is it possible to remove unstable blocks by </a:t>
              </a:r>
              <a:r>
                <a:rPr lang="en-US" sz="1200" b="1" dirty="0" smtClean="0">
                  <a:solidFill>
                    <a:srgbClr val="FF0000"/>
                  </a:solidFill>
                </a:rPr>
                <a:t>scaling?</a:t>
              </a:r>
              <a:endParaRPr lang="en-US" sz="1200" b="1" dirty="0">
                <a:solidFill>
                  <a:srgbClr val="FF0000"/>
                </a:solidFill>
              </a:endParaRPr>
            </a:p>
          </p:txBody>
        </p:sp>
        <p:sp>
          <p:nvSpPr>
            <p:cNvPr id="16" name="TextBox 15"/>
            <p:cNvSpPr txBox="1"/>
            <p:nvPr/>
          </p:nvSpPr>
          <p:spPr>
            <a:xfrm>
              <a:off x="2287810" y="4312503"/>
              <a:ext cx="2801775" cy="830997"/>
            </a:xfrm>
            <a:prstGeom prst="rect">
              <a:avLst/>
            </a:prstGeom>
            <a:noFill/>
          </p:spPr>
          <p:txBody>
            <a:bodyPr wrap="square" rtlCol="0">
              <a:spAutoFit/>
            </a:bodyPr>
            <a:lstStyle/>
            <a:p>
              <a:r>
                <a:rPr lang="en-US" sz="1200" dirty="0" smtClean="0"/>
                <a:t>Are there any restrictions regarding possible use or need to use a </a:t>
              </a:r>
              <a:r>
                <a:rPr lang="en-US" sz="1200" b="1" dirty="0" smtClean="0">
                  <a:solidFill>
                    <a:srgbClr val="FF0000"/>
                  </a:solidFill>
                </a:rPr>
                <a:t>Helicopter? Presence of electric line</a:t>
              </a:r>
              <a:endParaRPr lang="en-US" sz="1200" b="1" dirty="0">
                <a:solidFill>
                  <a:srgbClr val="FF0000"/>
                </a:solidFill>
              </a:endParaRPr>
            </a:p>
          </p:txBody>
        </p:sp>
      </p:grpSp>
      <p:sp>
        <p:nvSpPr>
          <p:cNvPr id="17" name="Rectangle 16"/>
          <p:cNvSpPr/>
          <p:nvPr/>
        </p:nvSpPr>
        <p:spPr>
          <a:xfrm>
            <a:off x="5530171" y="1647938"/>
            <a:ext cx="3355037" cy="1708160"/>
          </a:xfrm>
          <a:prstGeom prst="rect">
            <a:avLst/>
          </a:prstGeom>
        </p:spPr>
        <p:txBody>
          <a:bodyPr wrap="square">
            <a:spAutoFit/>
          </a:bodyPr>
          <a:lstStyle/>
          <a:p>
            <a:pPr marL="228656" indent="-228656">
              <a:lnSpc>
                <a:spcPct val="150000"/>
              </a:lnSpc>
              <a:buFont typeface="Arial" pitchFamily="34" charset="0"/>
              <a:buChar char="•"/>
            </a:pPr>
            <a:r>
              <a:rPr lang="en-US" dirty="0" smtClean="0">
                <a:cs typeface="Times New Roman" pitchFamily="18" charset="0"/>
              </a:rPr>
              <a:t>Accessibility</a:t>
            </a:r>
          </a:p>
          <a:p>
            <a:pPr marL="228656" indent="-228656">
              <a:lnSpc>
                <a:spcPct val="150000"/>
              </a:lnSpc>
              <a:buFont typeface="Arial" pitchFamily="34" charset="0"/>
              <a:buChar char="•"/>
            </a:pPr>
            <a:r>
              <a:rPr lang="en-US" dirty="0" smtClean="0">
                <a:cs typeface="Times New Roman" pitchFamily="18" charset="0"/>
              </a:rPr>
              <a:t>Presence of Vegetative cover/overburden</a:t>
            </a:r>
          </a:p>
          <a:p>
            <a:pPr marL="228656" indent="-228656">
              <a:lnSpc>
                <a:spcPct val="150000"/>
              </a:lnSpc>
              <a:buFont typeface="Arial" pitchFamily="34" charset="0"/>
              <a:buChar char="•"/>
            </a:pPr>
            <a:r>
              <a:rPr lang="en-US" dirty="0" smtClean="0">
                <a:cs typeface="Times New Roman" pitchFamily="18" charset="0"/>
              </a:rPr>
              <a:t>Cost effectiveness</a:t>
            </a:r>
          </a:p>
          <a:p>
            <a:pPr marL="228656" indent="-228656">
              <a:lnSpc>
                <a:spcPct val="150000"/>
              </a:lnSpc>
              <a:buFont typeface="Arial" pitchFamily="34" charset="0"/>
              <a:buChar char="•"/>
            </a:pPr>
            <a:r>
              <a:rPr lang="en-US" dirty="0" smtClean="0">
                <a:cs typeface="Times New Roman" pitchFamily="18" charset="0"/>
              </a:rPr>
              <a:t>Aesthetics</a:t>
            </a:r>
          </a:p>
        </p:txBody>
      </p:sp>
      <p:cxnSp>
        <p:nvCxnSpPr>
          <p:cNvPr id="18" name="Straight Connector 17"/>
          <p:cNvCxnSpPr/>
          <p:nvPr/>
        </p:nvCxnSpPr>
        <p:spPr>
          <a:xfrm rot="5400000">
            <a:off x="3007431" y="2903220"/>
            <a:ext cx="4480560" cy="0"/>
          </a:xfrm>
          <a:prstGeom prst="line">
            <a:avLst/>
          </a:prstGeom>
          <a:ln w="381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2000"/>
                                        <p:tgtEl>
                                          <p:spTgt spid="18"/>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2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
          </p:nvPr>
        </p:nvSpPr>
        <p:spPr>
          <a:xfrm>
            <a:off x="0" y="4858723"/>
            <a:ext cx="660772" cy="284777"/>
          </a:xfrm>
        </p:spPr>
        <p:txBody>
          <a:bodyPr/>
          <a:lstStyle/>
          <a:p>
            <a:fld id="{F978DE44-342D-4E2C-ADD3-36DB2C90AEA2}" type="slidenum">
              <a:rPr lang="it-IT" smtClean="0"/>
              <a:pPr/>
              <a:t>56</a:t>
            </a:fld>
            <a:endParaRPr lang="it-IT"/>
          </a:p>
        </p:txBody>
      </p:sp>
      <p:sp>
        <p:nvSpPr>
          <p:cNvPr id="4" name="Rectangle 3"/>
          <p:cNvSpPr/>
          <p:nvPr/>
        </p:nvSpPr>
        <p:spPr>
          <a:xfrm>
            <a:off x="495976" y="626718"/>
            <a:ext cx="8648024" cy="934053"/>
          </a:xfrm>
          <a:prstGeom prst="rect">
            <a:avLst/>
          </a:prstGeom>
        </p:spPr>
        <p:txBody>
          <a:bodyPr wrap="square" lIns="71579" tIns="35790" rIns="71579" bIns="35790">
            <a:spAutoFit/>
          </a:bodyPr>
          <a:lstStyle/>
          <a:p>
            <a:pPr marL="228656" indent="-228656">
              <a:lnSpc>
                <a:spcPct val="150000"/>
              </a:lnSpc>
              <a:buFont typeface="Arial" pitchFamily="34" charset="0"/>
              <a:buChar char="•"/>
            </a:pPr>
            <a:r>
              <a:rPr lang="en-US" dirty="0" smtClean="0">
                <a:cs typeface="Times New Roman" pitchFamily="18" charset="0"/>
              </a:rPr>
              <a:t>Suitability of potential mitigation option to the characteristics of the </a:t>
            </a:r>
            <a:r>
              <a:rPr lang="en-US" dirty="0" err="1" smtClean="0">
                <a:cs typeface="Times New Roman" pitchFamily="18" charset="0"/>
              </a:rPr>
              <a:t>rockmass</a:t>
            </a:r>
            <a:endParaRPr lang="en-US" dirty="0" smtClean="0">
              <a:cs typeface="Times New Roman" pitchFamily="18" charset="0"/>
            </a:endParaRPr>
          </a:p>
          <a:p>
            <a:pPr marL="228656" indent="-228656">
              <a:lnSpc>
                <a:spcPct val="150000"/>
              </a:lnSpc>
              <a:buFont typeface="Arial" pitchFamily="34" charset="0"/>
              <a:buChar char="•"/>
            </a:pPr>
            <a:endParaRPr lang="en-US" dirty="0" smtClean="0">
              <a:cs typeface="Times New Roman" pitchFamily="18" charset="0"/>
            </a:endParaRPr>
          </a:p>
          <a:p>
            <a:endParaRPr lang="en-US" dirty="0"/>
          </a:p>
        </p:txBody>
      </p:sp>
      <p:sp>
        <p:nvSpPr>
          <p:cNvPr id="5" name="Rectangle 4"/>
          <p:cNvSpPr/>
          <p:nvPr/>
        </p:nvSpPr>
        <p:spPr>
          <a:xfrm>
            <a:off x="350628" y="2889956"/>
            <a:ext cx="8793372" cy="1061829"/>
          </a:xfrm>
          <a:prstGeom prst="rect">
            <a:avLst/>
          </a:prstGeom>
        </p:spPr>
        <p:txBody>
          <a:bodyPr wrap="square">
            <a:spAutoFit/>
          </a:bodyPr>
          <a:lstStyle/>
          <a:p>
            <a:pPr marL="228656" indent="-228656">
              <a:lnSpc>
                <a:spcPct val="150000"/>
              </a:lnSpc>
              <a:buFont typeface="Arial" pitchFamily="34" charset="0"/>
              <a:buChar char="•"/>
            </a:pPr>
            <a:r>
              <a:rPr lang="en-US" b="1" dirty="0" smtClean="0">
                <a:solidFill>
                  <a:schemeClr val="accent1">
                    <a:lumMod val="75000"/>
                    <a:lumOff val="25000"/>
                  </a:schemeClr>
                </a:solidFill>
                <a:cs typeface="Times New Roman" pitchFamily="18" charset="0"/>
              </a:rPr>
              <a:t>Availability of space</a:t>
            </a:r>
            <a:r>
              <a:rPr lang="en-US" dirty="0" smtClean="0">
                <a:cs typeface="Times New Roman" pitchFamily="18" charset="0"/>
              </a:rPr>
              <a:t> between the road/rail network/infrastructure from the toe of the slope</a:t>
            </a:r>
          </a:p>
          <a:p>
            <a:pPr marL="228656" indent="-228656">
              <a:lnSpc>
                <a:spcPct val="150000"/>
              </a:lnSpc>
              <a:buFont typeface="Arial" pitchFamily="34" charset="0"/>
              <a:buChar char="•"/>
            </a:pPr>
            <a:r>
              <a:rPr lang="en-US" dirty="0" smtClean="0">
                <a:cs typeface="Times New Roman" pitchFamily="18" charset="0"/>
              </a:rPr>
              <a:t>Service life</a:t>
            </a:r>
          </a:p>
          <a:p>
            <a:pPr marL="228656" indent="-228656">
              <a:lnSpc>
                <a:spcPct val="150000"/>
              </a:lnSpc>
              <a:buFont typeface="Arial" pitchFamily="34" charset="0"/>
              <a:buChar char="•"/>
            </a:pPr>
            <a:r>
              <a:rPr lang="en-US" dirty="0" smtClean="0">
                <a:cs typeface="Times New Roman" pitchFamily="18" charset="0"/>
              </a:rPr>
              <a:t>Level of risk acceptable</a:t>
            </a:r>
          </a:p>
        </p:txBody>
      </p:sp>
      <p:pic>
        <p:nvPicPr>
          <p:cNvPr id="6" name="Picture 2"/>
          <p:cNvPicPr>
            <a:picLocks noChangeAspect="1" noChangeArrowheads="1"/>
          </p:cNvPicPr>
          <p:nvPr/>
        </p:nvPicPr>
        <p:blipFill>
          <a:blip r:embed="rId2" cstate="print"/>
          <a:srcRect l="4775" t="6269" r="66523" b="54059"/>
          <a:stretch>
            <a:fillRect/>
          </a:stretch>
        </p:blipFill>
        <p:spPr bwMode="auto">
          <a:xfrm>
            <a:off x="1321775" y="1198171"/>
            <a:ext cx="1801504" cy="1201003"/>
          </a:xfrm>
          <a:prstGeom prst="rect">
            <a:avLst/>
          </a:prstGeom>
          <a:noFill/>
          <a:ln w="9525">
            <a:noFill/>
            <a:miter lim="800000"/>
            <a:headEnd/>
            <a:tailEnd/>
          </a:ln>
        </p:spPr>
      </p:pic>
      <p:sp>
        <p:nvSpPr>
          <p:cNvPr id="7" name="TextBox 6"/>
          <p:cNvSpPr txBox="1"/>
          <p:nvPr/>
        </p:nvSpPr>
        <p:spPr>
          <a:xfrm>
            <a:off x="1211049" y="2426469"/>
            <a:ext cx="1943161" cy="307777"/>
          </a:xfrm>
          <a:prstGeom prst="rect">
            <a:avLst/>
          </a:prstGeom>
          <a:noFill/>
        </p:spPr>
        <p:txBody>
          <a:bodyPr wrap="none" rtlCol="0">
            <a:spAutoFit/>
          </a:bodyPr>
          <a:lstStyle/>
          <a:p>
            <a:r>
              <a:rPr lang="en-US" b="1" dirty="0" smtClean="0">
                <a:solidFill>
                  <a:srgbClr val="FF0000"/>
                </a:solidFill>
              </a:rPr>
              <a:t>Surface Instability??</a:t>
            </a:r>
            <a:endParaRPr lang="en-US" b="1" dirty="0">
              <a:solidFill>
                <a:srgbClr val="FF0000"/>
              </a:solidFill>
            </a:endParaRPr>
          </a:p>
        </p:txBody>
      </p:sp>
      <p:pic>
        <p:nvPicPr>
          <p:cNvPr id="8" name="Picture 2"/>
          <p:cNvPicPr>
            <a:picLocks noChangeAspect="1" noChangeArrowheads="1"/>
          </p:cNvPicPr>
          <p:nvPr/>
        </p:nvPicPr>
        <p:blipFill>
          <a:blip r:embed="rId2" cstate="print"/>
          <a:srcRect l="63918" t="58564" r="15426"/>
          <a:stretch>
            <a:fillRect/>
          </a:stretch>
        </p:blipFill>
        <p:spPr bwMode="auto">
          <a:xfrm>
            <a:off x="4618367" y="1129932"/>
            <a:ext cx="1296537" cy="1254393"/>
          </a:xfrm>
          <a:prstGeom prst="rect">
            <a:avLst/>
          </a:prstGeom>
          <a:noFill/>
          <a:ln w="9525">
            <a:noFill/>
            <a:miter lim="800000"/>
            <a:headEnd/>
            <a:tailEnd/>
          </a:ln>
        </p:spPr>
      </p:pic>
      <p:sp>
        <p:nvSpPr>
          <p:cNvPr id="9" name="TextBox 8"/>
          <p:cNvSpPr txBox="1"/>
          <p:nvPr/>
        </p:nvSpPr>
        <p:spPr>
          <a:xfrm>
            <a:off x="4129060" y="2415097"/>
            <a:ext cx="2339102" cy="307777"/>
          </a:xfrm>
          <a:prstGeom prst="rect">
            <a:avLst/>
          </a:prstGeom>
          <a:noFill/>
        </p:spPr>
        <p:txBody>
          <a:bodyPr wrap="none" rtlCol="0">
            <a:spAutoFit/>
          </a:bodyPr>
          <a:lstStyle/>
          <a:p>
            <a:r>
              <a:rPr lang="en-US" b="1" dirty="0" smtClean="0">
                <a:solidFill>
                  <a:srgbClr val="FF0000"/>
                </a:solidFill>
              </a:rPr>
              <a:t>Deep seated Instability??</a:t>
            </a:r>
            <a:endParaRPr lang="en-US" b="1" dirty="0">
              <a:solidFill>
                <a:srgbClr val="FF0000"/>
              </a:solidFill>
            </a:endParaRPr>
          </a:p>
        </p:txBody>
      </p:sp>
      <p:sp>
        <p:nvSpPr>
          <p:cNvPr id="20" name="TextBox 19"/>
          <p:cNvSpPr txBox="1"/>
          <p:nvPr/>
        </p:nvSpPr>
        <p:spPr>
          <a:xfrm>
            <a:off x="900253" y="392694"/>
            <a:ext cx="7882820" cy="287723"/>
          </a:xfrm>
          <a:prstGeom prst="rect">
            <a:avLst/>
          </a:prstGeom>
          <a:noFill/>
        </p:spPr>
        <p:txBody>
          <a:bodyPr wrap="square" lIns="71579" tIns="35790" rIns="71579" bIns="35790" rtlCol="0">
            <a:spAutoFit/>
          </a:bodyPr>
          <a:lstStyle/>
          <a:p>
            <a:r>
              <a:rPr lang="en-US" b="1" dirty="0" smtClean="0">
                <a:solidFill>
                  <a:schemeClr val="bg2">
                    <a:lumMod val="50000"/>
                  </a:schemeClr>
                </a:solidFill>
                <a:latin typeface="Arial"/>
                <a:ea typeface="+mj-ea"/>
                <a:cs typeface="+mj-cs"/>
              </a:rPr>
              <a:t>SELECTION  CRITIREA FOR ROCKFALL MITIGATION SYSTEMS</a:t>
            </a:r>
            <a:endParaRPr lang="en-US" b="1" dirty="0">
              <a:solidFill>
                <a:schemeClr val="bg2">
                  <a:lumMod val="50000"/>
                </a:schemeClr>
              </a:solidFill>
              <a:latin typeface="Arial"/>
              <a:ea typeface="+mj-ea"/>
              <a:cs typeface="+mj-cs"/>
            </a:endParaRPr>
          </a:p>
        </p:txBody>
      </p:sp>
    </p:spTree>
  </p:cSld>
  <p:clrMapOvr>
    <a:masterClrMapping/>
  </p:clrMapOvr>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510018" y="743868"/>
            <a:ext cx="8633984" cy="448078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1648" tIns="35825" rIns="71648" bIns="35825" rtlCol="0" anchor="ctr"/>
          <a:lstStyle/>
          <a:p>
            <a:pPr algn="ctr"/>
            <a:endParaRPr lang="en-US"/>
          </a:p>
        </p:txBody>
      </p:sp>
      <p:sp>
        <p:nvSpPr>
          <p:cNvPr id="4" name="Slide Number Placeholder 3"/>
          <p:cNvSpPr>
            <a:spLocks noGrp="1"/>
          </p:cNvSpPr>
          <p:nvPr>
            <p:ph type="sldNum" sz="quarter" idx="12"/>
          </p:nvPr>
        </p:nvSpPr>
        <p:spPr/>
        <p:txBody>
          <a:bodyPr/>
          <a:lstStyle/>
          <a:p>
            <a:fld id="{F978DE44-342D-4E2C-ADD3-36DB2C90AEA2}" type="slidenum">
              <a:rPr lang="it-IT" smtClean="0"/>
              <a:pPr/>
              <a:t>57</a:t>
            </a:fld>
            <a:endParaRPr lang="it-IT"/>
          </a:p>
        </p:txBody>
      </p:sp>
      <p:sp>
        <p:nvSpPr>
          <p:cNvPr id="5" name="Title 4"/>
          <p:cNvSpPr>
            <a:spLocks noGrp="1"/>
          </p:cNvSpPr>
          <p:nvPr>
            <p:ph type="title"/>
          </p:nvPr>
        </p:nvSpPr>
        <p:spPr>
          <a:xfrm>
            <a:off x="486196" y="337993"/>
            <a:ext cx="5836887" cy="315727"/>
          </a:xfrm>
        </p:spPr>
        <p:txBody>
          <a:bodyPr>
            <a:normAutofit/>
          </a:bodyPr>
          <a:lstStyle/>
          <a:p>
            <a:pPr>
              <a:buNone/>
            </a:pPr>
            <a:r>
              <a:rPr lang="en-US" dirty="0" smtClean="0"/>
              <a:t>	</a:t>
            </a:r>
            <a:r>
              <a:rPr lang="en-US" b="1" dirty="0" smtClean="0"/>
              <a:t>CODAL STANDARDS AND RFERENCES</a:t>
            </a:r>
            <a:endParaRPr lang="en-US" b="1" dirty="0"/>
          </a:p>
        </p:txBody>
      </p:sp>
      <p:pic>
        <p:nvPicPr>
          <p:cNvPr id="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21171555">
            <a:off x="6222136" y="1017587"/>
            <a:ext cx="2986904" cy="3450304"/>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550851">
            <a:off x="4133986" y="1405202"/>
            <a:ext cx="2946081" cy="3377881"/>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2"/>
          <p:cNvPicPr>
            <a:picLocks noChangeAspect="1" noChangeArrowheads="1"/>
          </p:cNvPicPr>
          <p:nvPr/>
        </p:nvPicPr>
        <p:blipFill>
          <a:blip r:embed="rId5"/>
          <a:srcRect/>
          <a:stretch>
            <a:fillRect/>
          </a:stretch>
        </p:blipFill>
        <p:spPr bwMode="auto">
          <a:xfrm rot="515375">
            <a:off x="2324347" y="865595"/>
            <a:ext cx="3024225" cy="3292701"/>
          </a:xfrm>
          <a:prstGeom prst="rect">
            <a:avLst/>
          </a:prstGeom>
          <a:noFill/>
          <a:ln w="9525">
            <a:noFill/>
            <a:miter lim="800000"/>
            <a:headEnd/>
            <a:tailEnd/>
          </a:ln>
          <a:effectLst/>
        </p:spPr>
      </p:pic>
      <p:sp>
        <p:nvSpPr>
          <p:cNvPr id="11" name="Rectangle 10"/>
          <p:cNvSpPr/>
          <p:nvPr/>
        </p:nvSpPr>
        <p:spPr>
          <a:xfrm rot="20856474">
            <a:off x="8406779" y="961497"/>
            <a:ext cx="737224" cy="296933"/>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71648" tIns="35825" rIns="71648" bIns="35825" rtlCol="0" anchor="ctr"/>
          <a:lstStyle/>
          <a:p>
            <a:pPr algn="ctr"/>
            <a:endParaRPr lang="en-US"/>
          </a:p>
        </p:txBody>
      </p:sp>
      <p:sp>
        <p:nvSpPr>
          <p:cNvPr id="13" name="Rectangle 12"/>
          <p:cNvSpPr/>
          <p:nvPr/>
        </p:nvSpPr>
        <p:spPr>
          <a:xfrm rot="856737">
            <a:off x="6769041" y="1630775"/>
            <a:ext cx="737224" cy="296933"/>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71648" tIns="35825" rIns="71648" bIns="35825" rtlCol="0" anchor="ctr"/>
          <a:lstStyle/>
          <a:p>
            <a:pPr algn="ctr"/>
            <a:endParaRPr lang="en-US"/>
          </a:p>
        </p:txBody>
      </p:sp>
      <p:pic>
        <p:nvPicPr>
          <p:cNvPr id="9" name="Picture 3"/>
          <p:cNvPicPr>
            <a:picLocks noChangeAspect="1" noChangeArrowheads="1"/>
          </p:cNvPicPr>
          <p:nvPr/>
        </p:nvPicPr>
        <p:blipFill>
          <a:blip r:embed="rId6"/>
          <a:srcRect/>
          <a:stretch>
            <a:fillRect/>
          </a:stretch>
        </p:blipFill>
        <p:spPr bwMode="auto">
          <a:xfrm rot="21080448">
            <a:off x="297647" y="1370296"/>
            <a:ext cx="3097330" cy="3332135"/>
          </a:xfrm>
          <a:prstGeom prst="rect">
            <a:avLst/>
          </a:prstGeom>
          <a:noFill/>
          <a:ln w="9525">
            <a:solidFill>
              <a:schemeClr val="tx1"/>
            </a:solidFill>
            <a:miter lim="800000"/>
            <a:headEnd/>
            <a:tailEnd/>
          </a:ln>
          <a:effectLst/>
        </p:spPr>
      </p:pic>
    </p:spTree>
  </p:cSld>
  <p:clrMapOvr>
    <a:masterClrMapping/>
  </p:clrMapOvr>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F978DE44-342D-4E2C-ADD3-36DB2C90AEA2}" type="slidenum">
              <a:rPr lang="it-IT" smtClean="0"/>
              <a:pPr/>
              <a:t>58</a:t>
            </a:fld>
            <a:endParaRPr lang="it-IT"/>
          </a:p>
        </p:txBody>
      </p:sp>
      <p:sp>
        <p:nvSpPr>
          <p:cNvPr id="6" name="Title 5"/>
          <p:cNvSpPr>
            <a:spLocks noGrp="1"/>
          </p:cNvSpPr>
          <p:nvPr>
            <p:ph type="title"/>
          </p:nvPr>
        </p:nvSpPr>
        <p:spPr/>
        <p:txBody>
          <a:bodyPr>
            <a:noAutofit/>
          </a:bodyPr>
          <a:lstStyle/>
          <a:p>
            <a:pPr>
              <a:buNone/>
            </a:pPr>
            <a:r>
              <a:rPr lang="en-US" sz="1800" b="1" dirty="0" smtClean="0"/>
              <a:t>	TESTS ON ROCKFALL MITIGATION MEASURES</a:t>
            </a:r>
            <a:endParaRPr lang="en-US" sz="1800" b="1" dirty="0"/>
          </a:p>
        </p:txBody>
      </p:sp>
      <p:graphicFrame>
        <p:nvGraphicFramePr>
          <p:cNvPr id="7" name="Diagram 6"/>
          <p:cNvGraphicFramePr/>
          <p:nvPr/>
        </p:nvGraphicFramePr>
        <p:xfrm>
          <a:off x="332904" y="822500"/>
          <a:ext cx="8713817"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F978DE44-342D-4E2C-ADD3-36DB2C90AEA2}" type="slidenum">
              <a:rPr lang="it-IT" smtClean="0"/>
              <a:pPr/>
              <a:t>59</a:t>
            </a:fld>
            <a:endParaRPr lang="it-IT"/>
          </a:p>
        </p:txBody>
      </p:sp>
      <p:sp>
        <p:nvSpPr>
          <p:cNvPr id="7" name="Text Box 13"/>
          <p:cNvSpPr txBox="1">
            <a:spLocks noChangeArrowheads="1"/>
          </p:cNvSpPr>
          <p:nvPr/>
        </p:nvSpPr>
        <p:spPr bwMode="auto">
          <a:xfrm>
            <a:off x="907459" y="341344"/>
            <a:ext cx="6451284" cy="349270"/>
          </a:xfrm>
          <a:prstGeom prst="rect">
            <a:avLst/>
          </a:prstGeom>
          <a:noFill/>
          <a:ln w="9525">
            <a:noFill/>
            <a:miter lim="800000"/>
            <a:headEnd/>
            <a:tailEnd/>
          </a:ln>
        </p:spPr>
        <p:txBody>
          <a:bodyPr wrap="square" lIns="71570" tIns="35786" rIns="71570" bIns="35786">
            <a:spAutoFit/>
          </a:bodyPr>
          <a:lstStyle/>
          <a:p>
            <a:pPr eaLnBrk="0" hangingPunct="0"/>
            <a:r>
              <a:rPr lang="en-US" sz="1800" b="1" dirty="0" smtClean="0">
                <a:solidFill>
                  <a:schemeClr val="bg2">
                    <a:lumMod val="50000"/>
                  </a:schemeClr>
                </a:solidFill>
              </a:rPr>
              <a:t>TESTS ON MESHES-TENSILE STRENGTH</a:t>
            </a:r>
            <a:endParaRPr lang="en-US" sz="1800" b="1" dirty="0">
              <a:solidFill>
                <a:schemeClr val="bg2">
                  <a:lumMod val="50000"/>
                </a:schemeClr>
              </a:solidFill>
            </a:endParaRPr>
          </a:p>
        </p:txBody>
      </p:sp>
      <p:sp>
        <p:nvSpPr>
          <p:cNvPr id="8" name="TextBox 7"/>
          <p:cNvSpPr txBox="1"/>
          <p:nvPr/>
        </p:nvSpPr>
        <p:spPr>
          <a:xfrm>
            <a:off x="242596" y="827314"/>
            <a:ext cx="8901403" cy="369332"/>
          </a:xfrm>
          <a:prstGeom prst="rect">
            <a:avLst/>
          </a:prstGeom>
          <a:noFill/>
        </p:spPr>
        <p:txBody>
          <a:bodyPr wrap="square" rtlCol="0">
            <a:spAutoFit/>
          </a:bodyPr>
          <a:lstStyle/>
          <a:p>
            <a:r>
              <a:rPr lang="en-US" sz="1800" b="1" dirty="0" smtClean="0">
                <a:solidFill>
                  <a:srgbClr val="002060"/>
                </a:solidFill>
              </a:rPr>
              <a:t>Tensile strength and deformation are the 2 important parameters of the meshes</a:t>
            </a:r>
            <a:endParaRPr lang="en-US" sz="1800" b="1" dirty="0">
              <a:solidFill>
                <a:srgbClr val="002060"/>
              </a:solidFill>
            </a:endParaRPr>
          </a:p>
        </p:txBody>
      </p:sp>
      <p:sp>
        <p:nvSpPr>
          <p:cNvPr id="9" name="TextBox 8"/>
          <p:cNvSpPr txBox="1"/>
          <p:nvPr/>
        </p:nvSpPr>
        <p:spPr>
          <a:xfrm>
            <a:off x="5990254" y="2768719"/>
            <a:ext cx="3060441" cy="2281476"/>
          </a:xfrm>
          <a:prstGeom prst="roundRect">
            <a:avLst/>
          </a:prstGeom>
          <a:solidFill>
            <a:schemeClr val="accent2">
              <a:lumMod val="40000"/>
              <a:lumOff val="60000"/>
            </a:schemeClr>
          </a:solidFill>
        </p:spPr>
        <p:txBody>
          <a:bodyPr wrap="square" rtlCol="0">
            <a:spAutoFit/>
          </a:bodyPr>
          <a:lstStyle/>
          <a:p>
            <a:r>
              <a:rPr lang="en-US" sz="1600" b="1" dirty="0" smtClean="0">
                <a:solidFill>
                  <a:srgbClr val="002060"/>
                </a:solidFill>
              </a:rPr>
              <a:t>Tensile strength Range (as per IRC HRB 23)</a:t>
            </a:r>
          </a:p>
          <a:p>
            <a:pPr marL="285750" indent="-285750">
              <a:buFont typeface="Arial" pitchFamily="34" charset="0"/>
              <a:buChar char="•"/>
            </a:pPr>
            <a:r>
              <a:rPr lang="en-US" sz="1600" b="1" dirty="0" smtClean="0">
                <a:solidFill>
                  <a:srgbClr val="002060"/>
                </a:solidFill>
              </a:rPr>
              <a:t>For hexagonal double twist mesh  (simple rockfall netting)– 32 </a:t>
            </a:r>
            <a:r>
              <a:rPr lang="en-US" sz="1600" b="1" dirty="0" err="1" smtClean="0">
                <a:solidFill>
                  <a:srgbClr val="002060"/>
                </a:solidFill>
              </a:rPr>
              <a:t>kN</a:t>
            </a:r>
            <a:r>
              <a:rPr lang="en-US" sz="1600" b="1" dirty="0" smtClean="0">
                <a:solidFill>
                  <a:srgbClr val="002060"/>
                </a:solidFill>
              </a:rPr>
              <a:t>/m to &gt; 60 </a:t>
            </a:r>
            <a:r>
              <a:rPr lang="en-US" sz="1600" b="1" dirty="0" err="1" smtClean="0">
                <a:solidFill>
                  <a:srgbClr val="002060"/>
                </a:solidFill>
              </a:rPr>
              <a:t>kN</a:t>
            </a:r>
            <a:r>
              <a:rPr lang="en-US" sz="1600" b="1" dirty="0" smtClean="0">
                <a:solidFill>
                  <a:srgbClr val="002060"/>
                </a:solidFill>
              </a:rPr>
              <a:t>/m</a:t>
            </a:r>
          </a:p>
          <a:p>
            <a:pPr marL="285750" indent="-285750">
              <a:buFont typeface="Arial" pitchFamily="34" charset="0"/>
              <a:buChar char="•"/>
            </a:pPr>
            <a:r>
              <a:rPr lang="en-US" sz="1600" b="1" dirty="0" smtClean="0">
                <a:solidFill>
                  <a:srgbClr val="002060"/>
                </a:solidFill>
              </a:rPr>
              <a:t>For reinforced mesh – 40kN/m to 170 </a:t>
            </a:r>
            <a:r>
              <a:rPr lang="en-US" sz="1600" b="1" dirty="0" err="1" smtClean="0">
                <a:solidFill>
                  <a:srgbClr val="002060"/>
                </a:solidFill>
              </a:rPr>
              <a:t>kN</a:t>
            </a:r>
            <a:r>
              <a:rPr lang="en-US" sz="1600" b="1" dirty="0" smtClean="0">
                <a:solidFill>
                  <a:srgbClr val="002060"/>
                </a:solidFill>
              </a:rPr>
              <a:t>/m</a:t>
            </a:r>
            <a:endParaRPr lang="en-US" sz="1600" b="1" dirty="0">
              <a:solidFill>
                <a:srgbClr val="002060"/>
              </a:solidFill>
            </a:endParaRPr>
          </a:p>
        </p:txBody>
      </p:sp>
      <p:pic>
        <p:nvPicPr>
          <p:cNvPr id="10" name="Picture 10" descr="Tpar02"/>
          <p:cNvPicPr>
            <a:picLocks noChangeAspect="1" noChangeArrowheads="1"/>
          </p:cNvPicPr>
          <p:nvPr/>
        </p:nvPicPr>
        <p:blipFill>
          <a:blip r:embed="rId2" cstate="print">
            <a:extLst>
              <a:ext uri="{28A0092B-C50C-407E-A947-70E740481C1C}">
                <a14:useLocalDpi xmlns:a14="http://schemas.microsoft.com/office/drawing/2010/main" val="0"/>
              </a:ext>
            </a:extLst>
          </a:blip>
          <a:srcRect b="7086"/>
          <a:stretch>
            <a:fillRect/>
          </a:stretch>
        </p:blipFill>
        <p:spPr bwMode="auto">
          <a:xfrm>
            <a:off x="93305" y="2821458"/>
            <a:ext cx="2047901" cy="22715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2" descr="Senza nom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24070" y="2854371"/>
            <a:ext cx="3691539" cy="22030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11"/>
          <p:cNvSpPr/>
          <p:nvPr/>
        </p:nvSpPr>
        <p:spPr>
          <a:xfrm>
            <a:off x="662472" y="1271923"/>
            <a:ext cx="8089641" cy="1323439"/>
          </a:xfrm>
          <a:prstGeom prst="rect">
            <a:avLst/>
          </a:prstGeom>
        </p:spPr>
        <p:txBody>
          <a:bodyPr wrap="square">
            <a:spAutoFit/>
          </a:bodyPr>
          <a:lstStyle/>
          <a:p>
            <a:pPr marL="306135" indent="-306135">
              <a:buFont typeface="Arial" pitchFamily="34" charset="0"/>
              <a:buChar char="•"/>
            </a:pPr>
            <a:r>
              <a:rPr lang="en-US" sz="2000" dirty="0" smtClean="0">
                <a:solidFill>
                  <a:srgbClr val="000000"/>
                </a:solidFill>
                <a:latin typeface="Arial" charset="0"/>
                <a:cs typeface="Arial" charset="0"/>
              </a:rPr>
              <a:t>Sample length not less than 1.0 m and minimum area of 1.0 m2. </a:t>
            </a:r>
          </a:p>
          <a:p>
            <a:pPr marL="306135" indent="-306135">
              <a:buFont typeface="Arial" pitchFamily="34" charset="0"/>
              <a:buChar char="•"/>
            </a:pPr>
            <a:r>
              <a:rPr lang="en-US" sz="2000" dirty="0" smtClean="0">
                <a:solidFill>
                  <a:srgbClr val="000000"/>
                </a:solidFill>
                <a:latin typeface="Arial" charset="0"/>
                <a:cs typeface="Arial" charset="0"/>
              </a:rPr>
              <a:t>2 procedures are allowed</a:t>
            </a:r>
          </a:p>
          <a:p>
            <a:pPr marL="929354" lvl="1" indent="-186404">
              <a:buFontTx/>
              <a:buAutoNum type="arabicParenR"/>
              <a:defRPr/>
            </a:pPr>
            <a:r>
              <a:rPr lang="en-US" sz="2000" dirty="0" smtClean="0">
                <a:solidFill>
                  <a:srgbClr val="000000"/>
                </a:solidFill>
                <a:latin typeface="Arial" charset="0"/>
                <a:cs typeface="Arial" charset="0"/>
              </a:rPr>
              <a:t>   Lateral shrinkage not allowed (all kind of meshes)</a:t>
            </a:r>
          </a:p>
          <a:p>
            <a:pPr marL="929354" lvl="1" indent="-186404">
              <a:buFontTx/>
              <a:buAutoNum type="arabicParenR"/>
              <a:defRPr/>
            </a:pPr>
            <a:r>
              <a:rPr lang="en-US" sz="2000" dirty="0" smtClean="0">
                <a:solidFill>
                  <a:srgbClr val="000000"/>
                </a:solidFill>
                <a:latin typeface="Arial" charset="0"/>
                <a:cs typeface="Arial" charset="0"/>
              </a:rPr>
              <a:t>   Free lateral shrinkage (wire meshes)</a:t>
            </a:r>
          </a:p>
        </p:txBody>
      </p:sp>
    </p:spTree>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532614" y="2433251"/>
            <a:ext cx="1787105" cy="297877"/>
          </a:xfrm>
          <a:prstGeom prst="rect">
            <a:avLst/>
          </a:prstGeom>
        </p:spPr>
        <p:txBody>
          <a:bodyPr wrap="none" lIns="81636" tIns="40818" rIns="81636" bIns="40818">
            <a:spAutoFit/>
          </a:bodyPr>
          <a:lstStyle/>
          <a:p>
            <a:r>
              <a:rPr lang="en-US" dirty="0" smtClean="0"/>
              <a:t>investigation phases</a:t>
            </a:r>
            <a:endParaRPr lang="en-US" dirty="0"/>
          </a:p>
        </p:txBody>
      </p:sp>
      <p:pic>
        <p:nvPicPr>
          <p:cNvPr id="10243" name="Picture 3" descr="D:\Desktop\landslides\investigation phases.PNG"/>
          <p:cNvPicPr>
            <a:picLocks noChangeAspect="1" noChangeArrowheads="1"/>
          </p:cNvPicPr>
          <p:nvPr/>
        </p:nvPicPr>
        <p:blipFill>
          <a:blip r:embed="rId3" cstate="print"/>
          <a:srcRect/>
          <a:stretch>
            <a:fillRect/>
          </a:stretch>
        </p:blipFill>
        <p:spPr bwMode="auto">
          <a:xfrm>
            <a:off x="310517" y="1120146"/>
            <a:ext cx="8704263" cy="4000500"/>
          </a:xfrm>
          <a:prstGeom prst="rect">
            <a:avLst/>
          </a:prstGeom>
          <a:noFill/>
        </p:spPr>
      </p:pic>
      <p:sp>
        <p:nvSpPr>
          <p:cNvPr id="5" name="TextBox 4"/>
          <p:cNvSpPr txBox="1"/>
          <p:nvPr/>
        </p:nvSpPr>
        <p:spPr>
          <a:xfrm>
            <a:off x="961677" y="331471"/>
            <a:ext cx="8388279" cy="297877"/>
          </a:xfrm>
          <a:prstGeom prst="rect">
            <a:avLst/>
          </a:prstGeom>
          <a:noFill/>
        </p:spPr>
        <p:txBody>
          <a:bodyPr wrap="square" lIns="81636" tIns="40818" rIns="81636" bIns="40818" rtlCol="0">
            <a:spAutoFit/>
          </a:bodyPr>
          <a:lstStyle/>
          <a:p>
            <a:r>
              <a:rPr lang="en-US" b="1" dirty="0" smtClean="0">
                <a:solidFill>
                  <a:schemeClr val="bg1">
                    <a:lumMod val="50000"/>
                  </a:schemeClr>
                </a:solidFill>
              </a:rPr>
              <a:t>APPROACH TOWARDS INVESTIGATION OF LANDSLIDES</a:t>
            </a:r>
            <a:endParaRPr lang="en-US" sz="2500" dirty="0"/>
          </a:p>
        </p:txBody>
      </p:sp>
      <p:sp>
        <p:nvSpPr>
          <p:cNvPr id="6" name="Rectangle 5"/>
          <p:cNvSpPr/>
          <p:nvPr/>
        </p:nvSpPr>
        <p:spPr>
          <a:xfrm>
            <a:off x="1005842" y="1120146"/>
            <a:ext cx="7848600" cy="85725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81636" tIns="40818" rIns="81636" bIns="40818" rtlCol="0" anchor="ctr"/>
          <a:lstStyle/>
          <a:p>
            <a:pPr algn="ctr"/>
            <a:endParaRPr lang="en-US"/>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F978DE44-342D-4E2C-ADD3-36DB2C90AEA2}" type="slidenum">
              <a:rPr lang="it-IT" smtClean="0"/>
              <a:pPr/>
              <a:t>60</a:t>
            </a:fld>
            <a:endParaRPr lang="it-IT"/>
          </a:p>
        </p:txBody>
      </p:sp>
      <p:sp>
        <p:nvSpPr>
          <p:cNvPr id="10" name="Text Box 13"/>
          <p:cNvSpPr txBox="1">
            <a:spLocks noChangeArrowheads="1"/>
          </p:cNvSpPr>
          <p:nvPr/>
        </p:nvSpPr>
        <p:spPr bwMode="auto">
          <a:xfrm>
            <a:off x="907459" y="341344"/>
            <a:ext cx="6451284" cy="349270"/>
          </a:xfrm>
          <a:prstGeom prst="rect">
            <a:avLst/>
          </a:prstGeom>
          <a:noFill/>
          <a:ln w="9525">
            <a:noFill/>
            <a:miter lim="800000"/>
            <a:headEnd/>
            <a:tailEnd/>
          </a:ln>
        </p:spPr>
        <p:txBody>
          <a:bodyPr wrap="square" lIns="71570" tIns="35786" rIns="71570" bIns="35786">
            <a:spAutoFit/>
          </a:bodyPr>
          <a:lstStyle/>
          <a:p>
            <a:pPr eaLnBrk="0" hangingPunct="0"/>
            <a:r>
              <a:rPr lang="en-US" sz="1800" b="1" dirty="0" smtClean="0">
                <a:solidFill>
                  <a:schemeClr val="bg2">
                    <a:lumMod val="50000"/>
                  </a:schemeClr>
                </a:solidFill>
              </a:rPr>
              <a:t>TESTS ON MESHES-PUNCH STRENGTH</a:t>
            </a:r>
            <a:endParaRPr lang="en-US" sz="1800" b="1" dirty="0">
              <a:solidFill>
                <a:schemeClr val="bg2">
                  <a:lumMod val="50000"/>
                </a:schemeClr>
              </a:solidFill>
            </a:endParaRPr>
          </a:p>
        </p:txBody>
      </p:sp>
      <p:pic>
        <p:nvPicPr>
          <p:cNvPr id="11" name="Picture 4"/>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0" y="2635139"/>
            <a:ext cx="4357991" cy="25139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5"/>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1" y="796640"/>
            <a:ext cx="4338535" cy="1916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6" descr="Val_Fiorentina_ (5).JPG"/>
          <p:cNvPicPr>
            <a:picLocks noChangeAspect="1"/>
          </p:cNvPicPr>
          <p:nvPr/>
        </p:nvPicPr>
        <p:blipFill>
          <a:blip r:embed="rId4" cstate="print">
            <a:extLst>
              <a:ext uri="{28A0092B-C50C-407E-A947-70E740481C1C}">
                <a14:useLocalDpi xmlns:a14="http://schemas.microsoft.com/office/drawing/2010/main"/>
              </a:ext>
            </a:extLst>
          </a:blip>
          <a:srcRect/>
          <a:stretch>
            <a:fillRect/>
          </a:stretch>
        </p:blipFill>
        <p:spPr bwMode="auto">
          <a:xfrm>
            <a:off x="6342435" y="2560759"/>
            <a:ext cx="2801566" cy="25827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Box 7"/>
          <p:cNvSpPr txBox="1">
            <a:spLocks noChangeArrowheads="1"/>
          </p:cNvSpPr>
          <p:nvPr/>
        </p:nvSpPr>
        <p:spPr bwMode="auto">
          <a:xfrm>
            <a:off x="4553339" y="767077"/>
            <a:ext cx="4590661" cy="9134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1636" tIns="40818" rIns="81636" bIns="40818">
            <a:spAutoFit/>
          </a:bodyPr>
          <a:lstStyle>
            <a:lvl1pPr>
              <a:defRPr sz="2400">
                <a:solidFill>
                  <a:schemeClr val="tx1"/>
                </a:solidFill>
                <a:latin typeface="Geneva" charset="0"/>
                <a:ea typeface="ＭＳ Ｐゴシック" charset="0"/>
                <a:cs typeface="ＭＳ Ｐゴシック" charset="0"/>
              </a:defRPr>
            </a:lvl1pPr>
            <a:lvl2pPr marL="742950" indent="-285750">
              <a:defRPr sz="2400">
                <a:solidFill>
                  <a:schemeClr val="tx1"/>
                </a:solidFill>
                <a:latin typeface="Geneva" charset="0"/>
                <a:ea typeface="ＭＳ Ｐゴシック" charset="0"/>
              </a:defRPr>
            </a:lvl2pPr>
            <a:lvl3pPr marL="1143000" indent="-228600">
              <a:defRPr sz="2400">
                <a:solidFill>
                  <a:schemeClr val="tx1"/>
                </a:solidFill>
                <a:latin typeface="Geneva" charset="0"/>
                <a:ea typeface="ＭＳ Ｐゴシック" charset="0"/>
              </a:defRPr>
            </a:lvl3pPr>
            <a:lvl4pPr marL="1600200" indent="-228600">
              <a:defRPr sz="2400">
                <a:solidFill>
                  <a:schemeClr val="tx1"/>
                </a:solidFill>
                <a:latin typeface="Geneva" charset="0"/>
                <a:ea typeface="ＭＳ Ｐゴシック" charset="0"/>
              </a:defRPr>
            </a:lvl4pPr>
            <a:lvl5pPr marL="2057400" indent="-228600">
              <a:defRPr sz="2400">
                <a:solidFill>
                  <a:schemeClr val="tx1"/>
                </a:solidFill>
                <a:latin typeface="Geneva" charset="0"/>
                <a:ea typeface="ＭＳ Ｐゴシック" charset="0"/>
              </a:defRPr>
            </a:lvl5pPr>
            <a:lvl6pPr marL="2514600" indent="-228600" algn="ctr" eaLnBrk="0" fontAlgn="base" hangingPunct="0">
              <a:spcBef>
                <a:spcPct val="0"/>
              </a:spcBef>
              <a:spcAft>
                <a:spcPct val="0"/>
              </a:spcAft>
              <a:defRPr sz="2400">
                <a:solidFill>
                  <a:schemeClr val="tx1"/>
                </a:solidFill>
                <a:latin typeface="Geneva" charset="0"/>
                <a:ea typeface="ＭＳ Ｐゴシック" charset="0"/>
              </a:defRPr>
            </a:lvl6pPr>
            <a:lvl7pPr marL="2971800" indent="-228600" algn="ctr" eaLnBrk="0" fontAlgn="base" hangingPunct="0">
              <a:spcBef>
                <a:spcPct val="0"/>
              </a:spcBef>
              <a:spcAft>
                <a:spcPct val="0"/>
              </a:spcAft>
              <a:defRPr sz="2400">
                <a:solidFill>
                  <a:schemeClr val="tx1"/>
                </a:solidFill>
                <a:latin typeface="Geneva" charset="0"/>
                <a:ea typeface="ＭＳ Ｐゴシック" charset="0"/>
              </a:defRPr>
            </a:lvl7pPr>
            <a:lvl8pPr marL="3429000" indent="-228600" algn="ctr" eaLnBrk="0" fontAlgn="base" hangingPunct="0">
              <a:spcBef>
                <a:spcPct val="0"/>
              </a:spcBef>
              <a:spcAft>
                <a:spcPct val="0"/>
              </a:spcAft>
              <a:defRPr sz="2400">
                <a:solidFill>
                  <a:schemeClr val="tx1"/>
                </a:solidFill>
                <a:latin typeface="Geneva" charset="0"/>
                <a:ea typeface="ＭＳ Ｐゴシック" charset="0"/>
              </a:defRPr>
            </a:lvl8pPr>
            <a:lvl9pPr marL="3886200" indent="-228600" algn="ctr" eaLnBrk="0" fontAlgn="base" hangingPunct="0">
              <a:spcBef>
                <a:spcPct val="0"/>
              </a:spcBef>
              <a:spcAft>
                <a:spcPct val="0"/>
              </a:spcAft>
              <a:defRPr sz="2400">
                <a:solidFill>
                  <a:schemeClr val="tx1"/>
                </a:solidFill>
                <a:latin typeface="Geneva" charset="0"/>
                <a:ea typeface="ＭＳ Ｐゴシック" charset="0"/>
              </a:defRPr>
            </a:lvl9pPr>
          </a:lstStyle>
          <a:p>
            <a:pPr algn="l"/>
            <a:r>
              <a:rPr lang="it-IT" sz="1800" dirty="0">
                <a:latin typeface="Arial" charset="0"/>
                <a:cs typeface="Arial" charset="0"/>
              </a:rPr>
              <a:t>Sample 3.0 x 3.0 m restrained on </a:t>
            </a:r>
            <a:r>
              <a:rPr lang="it-IT" sz="1800" dirty="0" smtClean="0">
                <a:latin typeface="Arial" charset="0"/>
                <a:cs typeface="Arial" charset="0"/>
              </a:rPr>
              <a:t>4 sides</a:t>
            </a:r>
            <a:r>
              <a:rPr lang="it-IT" sz="1800" dirty="0">
                <a:latin typeface="Arial" charset="0"/>
                <a:cs typeface="Arial" charset="0"/>
              </a:rPr>
              <a:t>.</a:t>
            </a:r>
          </a:p>
          <a:p>
            <a:pPr algn="l"/>
            <a:endParaRPr lang="it-IT" sz="1800" dirty="0">
              <a:latin typeface="Arial" charset="0"/>
              <a:cs typeface="Arial" charset="0"/>
            </a:endParaRPr>
          </a:p>
          <a:p>
            <a:pPr algn="l"/>
            <a:r>
              <a:rPr lang="it-IT" sz="1800" dirty="0">
                <a:latin typeface="Arial" charset="0"/>
                <a:cs typeface="Arial" charset="0"/>
              </a:rPr>
              <a:t> </a:t>
            </a:r>
          </a:p>
        </p:txBody>
      </p:sp>
      <p:sp>
        <p:nvSpPr>
          <p:cNvPr id="15" name="TextBox 7"/>
          <p:cNvSpPr txBox="1">
            <a:spLocks noChangeArrowheads="1"/>
          </p:cNvSpPr>
          <p:nvPr/>
        </p:nvSpPr>
        <p:spPr bwMode="auto">
          <a:xfrm>
            <a:off x="4552545" y="1322409"/>
            <a:ext cx="4591455" cy="11904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1636" tIns="40818" rIns="81636" bIns="40818">
            <a:spAutoFit/>
          </a:bodyPr>
          <a:lstStyle>
            <a:lvl1pPr>
              <a:defRPr sz="2400">
                <a:solidFill>
                  <a:schemeClr val="tx1"/>
                </a:solidFill>
                <a:latin typeface="Geneva" charset="0"/>
                <a:ea typeface="ＭＳ Ｐゴシック" charset="0"/>
                <a:cs typeface="ＭＳ Ｐゴシック" charset="0"/>
              </a:defRPr>
            </a:lvl1pPr>
            <a:lvl2pPr marL="742950" indent="-285750">
              <a:defRPr sz="2400">
                <a:solidFill>
                  <a:schemeClr val="tx1"/>
                </a:solidFill>
                <a:latin typeface="Geneva" charset="0"/>
                <a:ea typeface="ＭＳ Ｐゴシック" charset="0"/>
              </a:defRPr>
            </a:lvl2pPr>
            <a:lvl3pPr marL="1143000" indent="-228600">
              <a:defRPr sz="2400">
                <a:solidFill>
                  <a:schemeClr val="tx1"/>
                </a:solidFill>
                <a:latin typeface="Geneva" charset="0"/>
                <a:ea typeface="ＭＳ Ｐゴシック" charset="0"/>
              </a:defRPr>
            </a:lvl3pPr>
            <a:lvl4pPr marL="1600200" indent="-228600">
              <a:defRPr sz="2400">
                <a:solidFill>
                  <a:schemeClr val="tx1"/>
                </a:solidFill>
                <a:latin typeface="Geneva" charset="0"/>
                <a:ea typeface="ＭＳ Ｐゴシック" charset="0"/>
              </a:defRPr>
            </a:lvl4pPr>
            <a:lvl5pPr marL="2057400" indent="-228600">
              <a:defRPr sz="2400">
                <a:solidFill>
                  <a:schemeClr val="tx1"/>
                </a:solidFill>
                <a:latin typeface="Geneva" charset="0"/>
                <a:ea typeface="ＭＳ Ｐゴシック" charset="0"/>
              </a:defRPr>
            </a:lvl5pPr>
            <a:lvl6pPr marL="2514600" indent="-228600" algn="ctr" eaLnBrk="0" fontAlgn="base" hangingPunct="0">
              <a:spcBef>
                <a:spcPct val="0"/>
              </a:spcBef>
              <a:spcAft>
                <a:spcPct val="0"/>
              </a:spcAft>
              <a:defRPr sz="2400">
                <a:solidFill>
                  <a:schemeClr val="tx1"/>
                </a:solidFill>
                <a:latin typeface="Geneva" charset="0"/>
                <a:ea typeface="ＭＳ Ｐゴシック" charset="0"/>
              </a:defRPr>
            </a:lvl6pPr>
            <a:lvl7pPr marL="2971800" indent="-228600" algn="ctr" eaLnBrk="0" fontAlgn="base" hangingPunct="0">
              <a:spcBef>
                <a:spcPct val="0"/>
              </a:spcBef>
              <a:spcAft>
                <a:spcPct val="0"/>
              </a:spcAft>
              <a:defRPr sz="2400">
                <a:solidFill>
                  <a:schemeClr val="tx1"/>
                </a:solidFill>
                <a:latin typeface="Geneva" charset="0"/>
                <a:ea typeface="ＭＳ Ｐゴシック" charset="0"/>
              </a:defRPr>
            </a:lvl7pPr>
            <a:lvl8pPr marL="3429000" indent="-228600" algn="ctr" eaLnBrk="0" fontAlgn="base" hangingPunct="0">
              <a:spcBef>
                <a:spcPct val="0"/>
              </a:spcBef>
              <a:spcAft>
                <a:spcPct val="0"/>
              </a:spcAft>
              <a:defRPr sz="2400">
                <a:solidFill>
                  <a:schemeClr val="tx1"/>
                </a:solidFill>
                <a:latin typeface="Geneva" charset="0"/>
                <a:ea typeface="ＭＳ Ｐゴシック" charset="0"/>
              </a:defRPr>
            </a:lvl8pPr>
            <a:lvl9pPr marL="3886200" indent="-228600" algn="ctr" eaLnBrk="0" fontAlgn="base" hangingPunct="0">
              <a:spcBef>
                <a:spcPct val="0"/>
              </a:spcBef>
              <a:spcAft>
                <a:spcPct val="0"/>
              </a:spcAft>
              <a:defRPr sz="2400">
                <a:solidFill>
                  <a:schemeClr val="tx1"/>
                </a:solidFill>
                <a:latin typeface="Geneva" charset="0"/>
                <a:ea typeface="ＭＳ Ｐゴシック" charset="0"/>
              </a:defRPr>
            </a:lvl9pPr>
          </a:lstStyle>
          <a:p>
            <a:pPr algn="just"/>
            <a:r>
              <a:rPr lang="it-IT" sz="1800" dirty="0">
                <a:latin typeface="Arial" charset="0"/>
                <a:cs typeface="Arial" charset="0"/>
              </a:rPr>
              <a:t>The test provides information about the mesh behavior on typical situations and allows the right design approach for the secured drapery calculation. </a:t>
            </a:r>
          </a:p>
        </p:txBody>
      </p:sp>
    </p:spTree>
  </p:cSld>
  <p:clrMapOvr>
    <a:masterClrMapping/>
  </p:clrMapOvr>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F978DE44-342D-4E2C-ADD3-36DB2C90AEA2}" type="slidenum">
              <a:rPr lang="it-IT" smtClean="0"/>
              <a:pPr/>
              <a:t>61</a:t>
            </a:fld>
            <a:endParaRPr lang="it-IT"/>
          </a:p>
        </p:txBody>
      </p:sp>
      <p:sp>
        <p:nvSpPr>
          <p:cNvPr id="7" name="Text Box 5"/>
          <p:cNvSpPr txBox="1">
            <a:spLocks noChangeArrowheads="1"/>
          </p:cNvSpPr>
          <p:nvPr/>
        </p:nvSpPr>
        <p:spPr bwMode="auto">
          <a:xfrm>
            <a:off x="4158425" y="898292"/>
            <a:ext cx="5516461" cy="282488"/>
          </a:xfrm>
          <a:prstGeom prst="rect">
            <a:avLst/>
          </a:prstGeom>
          <a:noFill/>
          <a:ln w="9525">
            <a:noFill/>
            <a:miter lim="800000"/>
            <a:headEnd/>
            <a:tailEnd/>
          </a:ln>
          <a:effectLst>
            <a:prstShdw prst="shdw17" dist="17961" dir="2700000">
              <a:schemeClr val="accent1">
                <a:gamma/>
                <a:shade val="60000"/>
                <a:invGamma/>
              </a:schemeClr>
            </a:prstShdw>
          </a:effectLst>
        </p:spPr>
        <p:txBody>
          <a:bodyPr wrap="square" lIns="81636" tIns="40818" rIns="81636" bIns="40818">
            <a:spAutoFit/>
          </a:bodyPr>
          <a:lstStyle/>
          <a:p>
            <a:pPr>
              <a:spcBef>
                <a:spcPct val="50000"/>
              </a:spcBef>
              <a:defRPr/>
            </a:pPr>
            <a:r>
              <a:rPr lang="it-IT" sz="1300" dirty="0">
                <a:latin typeface="Arial" charset="0"/>
                <a:cs typeface="Arial" charset="0"/>
              </a:rPr>
              <a:t>Pont Bozet (AO – Italy) - mesh field test </a:t>
            </a:r>
          </a:p>
        </p:txBody>
      </p:sp>
      <p:grpSp>
        <p:nvGrpSpPr>
          <p:cNvPr id="2" name="Gruppo 14"/>
          <p:cNvGrpSpPr>
            <a:grpSpLocks/>
          </p:cNvGrpSpPr>
          <p:nvPr/>
        </p:nvGrpSpPr>
        <p:grpSpPr bwMode="auto">
          <a:xfrm>
            <a:off x="4142146" y="1225685"/>
            <a:ext cx="4573837" cy="3544147"/>
            <a:chOff x="3319463" y="2004999"/>
            <a:chExt cx="4600575" cy="4805363"/>
          </a:xfrm>
        </p:grpSpPr>
        <p:grpSp>
          <p:nvGrpSpPr>
            <p:cNvPr id="3" name="Group 20"/>
            <p:cNvGrpSpPr>
              <a:grpSpLocks/>
            </p:cNvGrpSpPr>
            <p:nvPr/>
          </p:nvGrpSpPr>
          <p:grpSpPr bwMode="auto">
            <a:xfrm>
              <a:off x="3319463" y="2004999"/>
              <a:ext cx="4600575" cy="4805363"/>
              <a:chOff x="2064" y="1253"/>
              <a:chExt cx="2898" cy="3027"/>
            </a:xfrm>
          </p:grpSpPr>
          <p:pic>
            <p:nvPicPr>
              <p:cNvPr id="11" name="Picture 8" descr="P1010116"/>
              <p:cNvPicPr>
                <a:picLocks noChangeAspect="1" noChangeArrowheads="1"/>
              </p:cNvPicPr>
              <p:nvPr/>
            </p:nvPicPr>
            <p:blipFill>
              <a:blip r:embed="rId2" cstate="screen"/>
              <a:srcRect/>
              <a:stretch>
                <a:fillRect/>
              </a:stretch>
            </p:blipFill>
            <p:spPr bwMode="auto">
              <a:xfrm>
                <a:off x="2064" y="1253"/>
                <a:ext cx="2898" cy="2918"/>
              </a:xfrm>
              <a:prstGeom prst="rect">
                <a:avLst/>
              </a:prstGeom>
              <a:noFill/>
              <a:ln w="9525">
                <a:noFill/>
                <a:miter lim="800000"/>
                <a:headEnd/>
                <a:tailEnd/>
              </a:ln>
            </p:spPr>
          </p:pic>
          <p:sp>
            <p:nvSpPr>
              <p:cNvPr id="12" name="Line 10"/>
              <p:cNvSpPr>
                <a:spLocks noChangeShapeType="1"/>
              </p:cNvSpPr>
              <p:nvPr/>
            </p:nvSpPr>
            <p:spPr bwMode="auto">
              <a:xfrm>
                <a:off x="2987" y="1523"/>
                <a:ext cx="29" cy="546"/>
              </a:xfrm>
              <a:prstGeom prst="line">
                <a:avLst/>
              </a:prstGeom>
              <a:noFill/>
              <a:ln w="28575">
                <a:solidFill>
                  <a:srgbClr val="FF3300"/>
                </a:solidFill>
                <a:round/>
                <a:headEnd/>
                <a:tailEnd type="triangle" w="med" len="med"/>
              </a:ln>
            </p:spPr>
            <p:txBody>
              <a:bodyPr/>
              <a:lstStyle/>
              <a:p>
                <a:endParaRPr lang="en-US" sz="1300" dirty="0"/>
              </a:p>
            </p:txBody>
          </p:sp>
          <p:sp>
            <p:nvSpPr>
              <p:cNvPr id="13" name="Line 11"/>
              <p:cNvSpPr>
                <a:spLocks noChangeShapeType="1"/>
              </p:cNvSpPr>
              <p:nvPr/>
            </p:nvSpPr>
            <p:spPr bwMode="auto">
              <a:xfrm>
                <a:off x="3009" y="1523"/>
                <a:ext cx="1413" cy="592"/>
              </a:xfrm>
              <a:prstGeom prst="line">
                <a:avLst/>
              </a:prstGeom>
              <a:noFill/>
              <a:ln w="28575">
                <a:solidFill>
                  <a:srgbClr val="FF3300"/>
                </a:solidFill>
                <a:round/>
                <a:headEnd/>
                <a:tailEnd type="triangle" w="med" len="med"/>
              </a:ln>
            </p:spPr>
            <p:txBody>
              <a:bodyPr/>
              <a:lstStyle/>
              <a:p>
                <a:endParaRPr lang="en-US" sz="1300" dirty="0"/>
              </a:p>
            </p:txBody>
          </p:sp>
          <p:sp>
            <p:nvSpPr>
              <p:cNvPr id="14" name="Text Box 12"/>
              <p:cNvSpPr txBox="1">
                <a:spLocks noChangeArrowheads="1"/>
              </p:cNvSpPr>
              <p:nvPr/>
            </p:nvSpPr>
            <p:spPr bwMode="auto">
              <a:xfrm>
                <a:off x="2538" y="1295"/>
                <a:ext cx="503" cy="321"/>
              </a:xfrm>
              <a:prstGeom prst="rect">
                <a:avLst/>
              </a:prstGeom>
              <a:solidFill>
                <a:schemeClr val="bg1"/>
              </a:solidFill>
              <a:ln w="9525">
                <a:noFill/>
                <a:miter lim="800000"/>
                <a:headEnd/>
                <a:tailEnd/>
              </a:ln>
            </p:spPr>
            <p:txBody>
              <a:bodyPr wrap="none">
                <a:spAutoFit/>
              </a:bodyPr>
              <a:lstStyle/>
              <a:p>
                <a:r>
                  <a:rPr lang="it-IT" sz="1600" b="1" dirty="0">
                    <a:solidFill>
                      <a:srgbClr val="FF3300"/>
                    </a:solidFill>
                  </a:rPr>
                  <a:t>Nails</a:t>
                </a:r>
              </a:p>
            </p:txBody>
          </p:sp>
          <p:sp>
            <p:nvSpPr>
              <p:cNvPr id="15" name="Line 14"/>
              <p:cNvSpPr>
                <a:spLocks noChangeShapeType="1"/>
              </p:cNvSpPr>
              <p:nvPr/>
            </p:nvSpPr>
            <p:spPr bwMode="auto">
              <a:xfrm flipH="1" flipV="1">
                <a:off x="3776" y="2795"/>
                <a:ext cx="67" cy="1020"/>
              </a:xfrm>
              <a:prstGeom prst="line">
                <a:avLst/>
              </a:prstGeom>
              <a:noFill/>
              <a:ln w="28575">
                <a:solidFill>
                  <a:srgbClr val="FF3300"/>
                </a:solidFill>
                <a:round/>
                <a:headEnd/>
                <a:tailEnd type="triangle" w="med" len="med"/>
              </a:ln>
            </p:spPr>
            <p:txBody>
              <a:bodyPr/>
              <a:lstStyle/>
              <a:p>
                <a:endParaRPr lang="en-US" sz="1300" dirty="0"/>
              </a:p>
            </p:txBody>
          </p:sp>
          <p:sp>
            <p:nvSpPr>
              <p:cNvPr id="16" name="Text Box 15"/>
              <p:cNvSpPr txBox="1">
                <a:spLocks noChangeArrowheads="1"/>
              </p:cNvSpPr>
              <p:nvPr/>
            </p:nvSpPr>
            <p:spPr bwMode="auto">
              <a:xfrm>
                <a:off x="3393" y="3725"/>
                <a:ext cx="1326" cy="555"/>
              </a:xfrm>
              <a:prstGeom prst="rect">
                <a:avLst/>
              </a:prstGeom>
              <a:solidFill>
                <a:schemeClr val="bg1"/>
              </a:solidFill>
              <a:ln w="9525">
                <a:solidFill>
                  <a:schemeClr val="bg1"/>
                </a:solidFill>
                <a:miter lim="800000"/>
                <a:headEnd/>
                <a:tailEnd/>
              </a:ln>
            </p:spPr>
            <p:txBody>
              <a:bodyPr>
                <a:spAutoFit/>
              </a:bodyPr>
              <a:lstStyle/>
              <a:p>
                <a:r>
                  <a:rPr lang="it-IT" sz="1600" b="1" dirty="0">
                    <a:solidFill>
                      <a:srgbClr val="FF3300"/>
                    </a:solidFill>
                  </a:rPr>
                  <a:t>Punching device</a:t>
                </a:r>
              </a:p>
            </p:txBody>
          </p:sp>
          <p:sp>
            <p:nvSpPr>
              <p:cNvPr id="17" name="Text Box 17"/>
              <p:cNvSpPr txBox="1">
                <a:spLocks noChangeArrowheads="1"/>
              </p:cNvSpPr>
              <p:nvPr/>
            </p:nvSpPr>
            <p:spPr bwMode="auto">
              <a:xfrm>
                <a:off x="2268" y="2960"/>
                <a:ext cx="477" cy="321"/>
              </a:xfrm>
              <a:prstGeom prst="rect">
                <a:avLst/>
              </a:prstGeom>
              <a:solidFill>
                <a:schemeClr val="bg1"/>
              </a:solidFill>
              <a:ln w="9525">
                <a:noFill/>
                <a:miter lim="800000"/>
                <a:headEnd/>
                <a:tailEnd/>
              </a:ln>
            </p:spPr>
            <p:txBody>
              <a:bodyPr wrap="none">
                <a:spAutoFit/>
              </a:bodyPr>
              <a:lstStyle/>
              <a:p>
                <a:r>
                  <a:rPr lang="it-IT" sz="1600" b="1" dirty="0">
                    <a:solidFill>
                      <a:srgbClr val="FF3300"/>
                    </a:solidFill>
                  </a:rPr>
                  <a:t>Jack</a:t>
                </a:r>
              </a:p>
            </p:txBody>
          </p:sp>
          <p:sp>
            <p:nvSpPr>
              <p:cNvPr id="18" name="Line 18"/>
              <p:cNvSpPr>
                <a:spLocks noChangeShapeType="1"/>
              </p:cNvSpPr>
              <p:nvPr/>
            </p:nvSpPr>
            <p:spPr bwMode="auto">
              <a:xfrm flipV="1">
                <a:off x="2583" y="2478"/>
                <a:ext cx="1068" cy="437"/>
              </a:xfrm>
              <a:prstGeom prst="line">
                <a:avLst/>
              </a:prstGeom>
              <a:noFill/>
              <a:ln w="28575">
                <a:solidFill>
                  <a:srgbClr val="FF3300"/>
                </a:solidFill>
                <a:round/>
                <a:headEnd/>
                <a:tailEnd type="triangle" w="med" len="med"/>
              </a:ln>
            </p:spPr>
            <p:txBody>
              <a:bodyPr/>
              <a:lstStyle/>
              <a:p>
                <a:endParaRPr lang="en-US" sz="1300" dirty="0"/>
              </a:p>
            </p:txBody>
          </p:sp>
        </p:grpSp>
        <p:sp>
          <p:nvSpPr>
            <p:cNvPr id="10" name="Rectangle 19"/>
            <p:cNvSpPr>
              <a:spLocks noChangeArrowheads="1"/>
            </p:cNvSpPr>
            <p:nvPr/>
          </p:nvSpPr>
          <p:spPr bwMode="auto">
            <a:xfrm>
              <a:off x="4859338" y="3357563"/>
              <a:ext cx="2159000" cy="2305050"/>
            </a:xfrm>
            <a:prstGeom prst="rect">
              <a:avLst/>
            </a:prstGeom>
            <a:solidFill>
              <a:srgbClr val="FF0000">
                <a:alpha val="27058"/>
              </a:srgbClr>
            </a:solidFill>
            <a:ln w="9525">
              <a:noFill/>
              <a:miter lim="800000"/>
              <a:headEnd/>
              <a:tailEnd/>
            </a:ln>
          </p:spPr>
          <p:txBody>
            <a:bodyPr wrap="none" anchor="ctr"/>
            <a:lstStyle/>
            <a:p>
              <a:pPr algn="ctr" eaLnBrk="0" hangingPunct="0"/>
              <a:endParaRPr lang="en-GB" sz="1900" dirty="0"/>
            </a:p>
          </p:txBody>
        </p:sp>
      </p:grpSp>
      <p:pic>
        <p:nvPicPr>
          <p:cNvPr id="20" name="Picture 8" descr="P1010012"/>
          <p:cNvPicPr>
            <a:picLocks noChangeAspect="1" noChangeArrowheads="1"/>
          </p:cNvPicPr>
          <p:nvPr/>
        </p:nvPicPr>
        <p:blipFill>
          <a:blip r:embed="rId3" cstate="screen"/>
          <a:srcRect/>
          <a:stretch>
            <a:fillRect/>
          </a:stretch>
        </p:blipFill>
        <p:spPr bwMode="auto">
          <a:xfrm>
            <a:off x="539613" y="817123"/>
            <a:ext cx="3340629" cy="2473254"/>
          </a:xfrm>
          <a:prstGeom prst="rect">
            <a:avLst/>
          </a:prstGeom>
          <a:noFill/>
          <a:ln w="25400">
            <a:noFill/>
            <a:miter lim="800000"/>
            <a:headEnd/>
            <a:tailEnd/>
          </a:ln>
        </p:spPr>
      </p:pic>
      <p:sp>
        <p:nvSpPr>
          <p:cNvPr id="21" name="Text Box 16"/>
          <p:cNvSpPr txBox="1">
            <a:spLocks noChangeArrowheads="1"/>
          </p:cNvSpPr>
          <p:nvPr/>
        </p:nvSpPr>
        <p:spPr bwMode="auto">
          <a:xfrm>
            <a:off x="439506" y="3362591"/>
            <a:ext cx="5427638" cy="1436650"/>
          </a:xfrm>
          <a:prstGeom prst="rect">
            <a:avLst/>
          </a:prstGeom>
          <a:noFill/>
          <a:ln w="9525">
            <a:noFill/>
            <a:miter lim="800000"/>
            <a:headEnd/>
            <a:tailEnd/>
          </a:ln>
          <a:effectLst>
            <a:prstShdw prst="shdw17" dist="17961" dir="2700000">
              <a:schemeClr val="accent1">
                <a:gamma/>
                <a:shade val="60000"/>
                <a:invGamma/>
              </a:schemeClr>
            </a:prstShdw>
          </a:effectLst>
        </p:spPr>
        <p:txBody>
          <a:bodyPr lIns="81636" tIns="40818" rIns="81636" bIns="40818">
            <a:spAutoFit/>
          </a:bodyPr>
          <a:lstStyle/>
          <a:p>
            <a:pPr algn="just">
              <a:spcBef>
                <a:spcPct val="50000"/>
              </a:spcBef>
              <a:defRPr/>
            </a:pPr>
            <a:r>
              <a:rPr lang="it-IT" sz="1600" b="1" dirty="0">
                <a:latin typeface="Arial" charset="0"/>
                <a:cs typeface="Arial" charset="0"/>
              </a:rPr>
              <a:t>Realistic conditions:</a:t>
            </a:r>
          </a:p>
          <a:p>
            <a:pPr algn="just">
              <a:spcBef>
                <a:spcPct val="50000"/>
              </a:spcBef>
              <a:defRPr/>
            </a:pPr>
            <a:r>
              <a:rPr lang="it-IT" sz="1600" b="1" dirty="0">
                <a:latin typeface="Arial" charset="0"/>
                <a:cs typeface="Arial" charset="0"/>
              </a:rPr>
              <a:t>-  </a:t>
            </a:r>
            <a:r>
              <a:rPr lang="it-IT" sz="1600" b="1" dirty="0" smtClean="0">
                <a:solidFill>
                  <a:srgbClr val="FF0000"/>
                </a:solidFill>
                <a:latin typeface="Arial" charset="0"/>
                <a:cs typeface="Arial" charset="0"/>
              </a:rPr>
              <a:t>Large </a:t>
            </a:r>
            <a:r>
              <a:rPr lang="it-IT" sz="1600" b="1" dirty="0" smtClean="0">
                <a:latin typeface="Arial" charset="0"/>
                <a:cs typeface="Arial" charset="0"/>
              </a:rPr>
              <a:t>dimension </a:t>
            </a:r>
            <a:r>
              <a:rPr lang="it-IT" sz="1600" b="1" dirty="0">
                <a:latin typeface="Arial" charset="0"/>
                <a:cs typeface="Arial" charset="0"/>
              </a:rPr>
              <a:t>sample</a:t>
            </a:r>
          </a:p>
          <a:p>
            <a:pPr algn="just">
              <a:spcBef>
                <a:spcPct val="50000"/>
              </a:spcBef>
              <a:defRPr/>
            </a:pPr>
            <a:r>
              <a:rPr lang="it-IT" sz="1600" b="1" dirty="0">
                <a:latin typeface="Arial" charset="0"/>
                <a:cs typeface="Arial" charset="0"/>
              </a:rPr>
              <a:t>-  </a:t>
            </a:r>
            <a:r>
              <a:rPr lang="it-IT" sz="1600" b="1" dirty="0">
                <a:solidFill>
                  <a:srgbClr val="FF0000"/>
                </a:solidFill>
                <a:latin typeface="Arial" charset="0"/>
                <a:cs typeface="Arial" charset="0"/>
              </a:rPr>
              <a:t>Inclined </a:t>
            </a:r>
            <a:r>
              <a:rPr lang="it-IT" sz="1600" b="1" dirty="0">
                <a:latin typeface="Arial" charset="0"/>
                <a:cs typeface="Arial" charset="0"/>
              </a:rPr>
              <a:t>load</a:t>
            </a:r>
            <a:endParaRPr lang="it-IT" sz="1600" b="1" dirty="0">
              <a:solidFill>
                <a:srgbClr val="FF0000"/>
              </a:solidFill>
              <a:latin typeface="Arial" charset="0"/>
              <a:cs typeface="Arial" charset="0"/>
            </a:endParaRPr>
          </a:p>
          <a:p>
            <a:pPr algn="just">
              <a:spcBef>
                <a:spcPct val="50000"/>
              </a:spcBef>
              <a:defRPr/>
            </a:pPr>
            <a:r>
              <a:rPr lang="it-IT" sz="1600" b="1" dirty="0">
                <a:latin typeface="Arial" charset="0"/>
                <a:cs typeface="Arial" charset="0"/>
              </a:rPr>
              <a:t>-  Real </a:t>
            </a:r>
            <a:r>
              <a:rPr lang="it-IT" sz="1600" b="1" dirty="0">
                <a:solidFill>
                  <a:srgbClr val="FF0000"/>
                </a:solidFill>
                <a:latin typeface="Arial" charset="0"/>
                <a:cs typeface="Arial" charset="0"/>
              </a:rPr>
              <a:t>tie</a:t>
            </a:r>
            <a:r>
              <a:rPr lang="it-IT" sz="1600" b="1" dirty="0">
                <a:latin typeface="Arial" charset="0"/>
                <a:cs typeface="Arial" charset="0"/>
              </a:rPr>
              <a:t> condition</a:t>
            </a:r>
          </a:p>
        </p:txBody>
      </p:sp>
      <p:sp>
        <p:nvSpPr>
          <p:cNvPr id="22" name="Text Box 13"/>
          <p:cNvSpPr txBox="1">
            <a:spLocks noChangeArrowheads="1"/>
          </p:cNvSpPr>
          <p:nvPr/>
        </p:nvSpPr>
        <p:spPr bwMode="auto">
          <a:xfrm>
            <a:off x="907459" y="341344"/>
            <a:ext cx="6451284" cy="349270"/>
          </a:xfrm>
          <a:prstGeom prst="rect">
            <a:avLst/>
          </a:prstGeom>
          <a:noFill/>
          <a:ln w="9525">
            <a:noFill/>
            <a:miter lim="800000"/>
            <a:headEnd/>
            <a:tailEnd/>
          </a:ln>
        </p:spPr>
        <p:txBody>
          <a:bodyPr wrap="square" lIns="71570" tIns="35786" rIns="71570" bIns="35786">
            <a:spAutoFit/>
          </a:bodyPr>
          <a:lstStyle/>
          <a:p>
            <a:pPr eaLnBrk="0" hangingPunct="0"/>
            <a:r>
              <a:rPr lang="en-US" sz="1800" b="1" dirty="0" smtClean="0">
                <a:solidFill>
                  <a:schemeClr val="bg2">
                    <a:lumMod val="50000"/>
                  </a:schemeClr>
                </a:solidFill>
              </a:rPr>
              <a:t>MESHES FIELD TEST-PUNCH STRENGTH</a:t>
            </a:r>
            <a:endParaRPr lang="en-US" sz="1800" b="1" dirty="0">
              <a:solidFill>
                <a:schemeClr val="bg2">
                  <a:lumMod val="50000"/>
                </a:schemeClr>
              </a:solidFill>
            </a:endParaRPr>
          </a:p>
        </p:txBody>
      </p:sp>
    </p:spTree>
  </p:cSld>
  <p:clrMapOvr>
    <a:masterClrMapping/>
  </p:clrMapOvr>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F978DE44-342D-4E2C-ADD3-36DB2C90AEA2}" type="slidenum">
              <a:rPr lang="it-IT" smtClean="0"/>
              <a:pPr/>
              <a:t>62</a:t>
            </a:fld>
            <a:endParaRPr lang="it-IT"/>
          </a:p>
        </p:txBody>
      </p:sp>
      <p:sp>
        <p:nvSpPr>
          <p:cNvPr id="15" name="Text Box 5"/>
          <p:cNvSpPr txBox="1">
            <a:spLocks noChangeArrowheads="1"/>
          </p:cNvSpPr>
          <p:nvPr/>
        </p:nvSpPr>
        <p:spPr bwMode="auto">
          <a:xfrm>
            <a:off x="38910" y="4714302"/>
            <a:ext cx="3467657" cy="369249"/>
          </a:xfrm>
          <a:prstGeom prst="rect">
            <a:avLst/>
          </a:prstGeom>
          <a:noFill/>
          <a:ln w="9525">
            <a:noFill/>
            <a:miter lim="800000"/>
            <a:headEnd/>
            <a:tailEnd/>
          </a:ln>
          <a:effectLst/>
        </p:spPr>
        <p:txBody>
          <a:bodyPr>
            <a:spAutoFit/>
          </a:bodyPr>
          <a:lstStyle/>
          <a:p>
            <a:pPr eaLnBrk="0" hangingPunct="0"/>
            <a:r>
              <a:rPr lang="it-IT" sz="1800" dirty="0">
                <a:solidFill>
                  <a:srgbClr val="000099"/>
                </a:solidFill>
                <a:latin typeface="Helvetica" pitchFamily="34" charset="0"/>
                <a:cs typeface="Arial" charset="0"/>
              </a:rPr>
              <a:t>Static unthreading test</a:t>
            </a:r>
            <a:endParaRPr lang="it-IT" sz="1800" i="1" dirty="0">
              <a:solidFill>
                <a:srgbClr val="000099"/>
              </a:solidFill>
              <a:latin typeface="Helvetica" pitchFamily="34" charset="0"/>
              <a:cs typeface="Arial" charset="0"/>
            </a:endParaRPr>
          </a:p>
        </p:txBody>
      </p:sp>
      <p:graphicFrame>
        <p:nvGraphicFramePr>
          <p:cNvPr id="16" name="Object 6"/>
          <p:cNvGraphicFramePr>
            <a:graphicFrameLocks noChangeAspect="1"/>
          </p:cNvGraphicFramePr>
          <p:nvPr>
            <p:extLst>
              <p:ext uri="{D42A27DB-BD31-4B8C-83A1-F6EECF244321}">
                <p14:modId xmlns:p14="http://schemas.microsoft.com/office/powerpoint/2010/main" val="34868841"/>
              </p:ext>
            </p:extLst>
          </p:nvPr>
        </p:nvGraphicFramePr>
        <p:xfrm>
          <a:off x="38922" y="2120624"/>
          <a:ext cx="2552380" cy="2553654"/>
        </p:xfrm>
        <a:graphic>
          <a:graphicData uri="http://schemas.openxmlformats.org/presentationml/2006/ole">
            <mc:AlternateContent xmlns:mc="http://schemas.openxmlformats.org/markup-compatibility/2006">
              <mc:Choice xmlns:v="urn:schemas-microsoft-com:vml" Requires="v">
                <p:oleObj spid="_x0000_s190472" name="Fotografia Photo Editor" r:id="rId3" imgW="11428571" imgH="15238095" progId="">
                  <p:embed/>
                </p:oleObj>
              </mc:Choice>
              <mc:Fallback>
                <p:oleObj name="Fotografia Photo Editor" r:id="rId3" imgW="11428571" imgH="15238095" progId="">
                  <p:embed/>
                  <p:pic>
                    <p:nvPicPr>
                      <p:cNvPr id="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922" y="2120624"/>
                        <a:ext cx="2552380" cy="2553654"/>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1" name="Text Box 8"/>
          <p:cNvSpPr txBox="1">
            <a:spLocks noChangeArrowheads="1"/>
          </p:cNvSpPr>
          <p:nvPr/>
        </p:nvSpPr>
        <p:spPr bwMode="auto">
          <a:xfrm>
            <a:off x="3037553" y="4755594"/>
            <a:ext cx="3099467" cy="369249"/>
          </a:xfrm>
          <a:prstGeom prst="rect">
            <a:avLst/>
          </a:prstGeom>
          <a:noFill/>
          <a:ln w="9525">
            <a:noFill/>
            <a:miter lim="800000"/>
            <a:headEnd/>
            <a:tailEnd/>
          </a:ln>
          <a:effectLst/>
        </p:spPr>
        <p:txBody>
          <a:bodyPr>
            <a:spAutoFit/>
          </a:bodyPr>
          <a:lstStyle/>
          <a:p>
            <a:pPr eaLnBrk="0" hangingPunct="0"/>
            <a:r>
              <a:rPr lang="it-IT" sz="1800" dirty="0">
                <a:solidFill>
                  <a:srgbClr val="000099"/>
                </a:solidFill>
                <a:latin typeface="Helvetica" pitchFamily="34" charset="0"/>
                <a:cs typeface="Arial" charset="0"/>
              </a:rPr>
              <a:t>Static tearing test</a:t>
            </a:r>
            <a:endParaRPr lang="it-IT" sz="1800" i="1" dirty="0">
              <a:solidFill>
                <a:srgbClr val="000099"/>
              </a:solidFill>
              <a:latin typeface="Helvetica" pitchFamily="34" charset="0"/>
              <a:cs typeface="Arial" charset="0"/>
            </a:endParaRPr>
          </a:p>
        </p:txBody>
      </p:sp>
      <p:pic>
        <p:nvPicPr>
          <p:cNvPr id="13" name="Picture 10" descr="P2"/>
          <p:cNvPicPr>
            <a:picLocks noChangeAspect="1" noChangeArrowheads="1"/>
          </p:cNvPicPr>
          <p:nvPr/>
        </p:nvPicPr>
        <p:blipFill>
          <a:blip r:embed="rId5" cstate="screen"/>
          <a:srcRect r="18585"/>
          <a:stretch>
            <a:fillRect/>
          </a:stretch>
        </p:blipFill>
        <p:spPr bwMode="auto">
          <a:xfrm>
            <a:off x="2624883" y="2140065"/>
            <a:ext cx="3153347" cy="2529192"/>
          </a:xfrm>
          <a:prstGeom prst="rect">
            <a:avLst/>
          </a:prstGeom>
          <a:noFill/>
        </p:spPr>
      </p:pic>
      <p:sp>
        <p:nvSpPr>
          <p:cNvPr id="17" name="Text Box 12"/>
          <p:cNvSpPr txBox="1">
            <a:spLocks noChangeArrowheads="1"/>
          </p:cNvSpPr>
          <p:nvPr/>
        </p:nvSpPr>
        <p:spPr bwMode="auto">
          <a:xfrm>
            <a:off x="923936" y="97275"/>
            <a:ext cx="7616949" cy="494960"/>
          </a:xfrm>
          <a:prstGeom prst="rect">
            <a:avLst/>
          </a:prstGeom>
          <a:noFill/>
          <a:ln w="9525">
            <a:noFill/>
            <a:miter lim="800000"/>
            <a:headEnd/>
            <a:tailEnd/>
          </a:ln>
        </p:spPr>
        <p:txBody>
          <a:bodyPr lIns="71570" tIns="35786" rIns="71570" bIns="35786"/>
          <a:lstStyle>
            <a:defPPr>
              <a:defRPr lang="en-US"/>
            </a:defPPr>
            <a:lvl1pPr defTabSz="872635" eaLnBrk="0" hangingPunct="0">
              <a:spcBef>
                <a:spcPct val="50000"/>
              </a:spcBef>
              <a:defRPr b="1" u="sng" cap="all">
                <a:solidFill>
                  <a:schemeClr val="accent2"/>
                </a:solidFill>
                <a:latin typeface="+mj-lt"/>
                <a:ea typeface="ヒラギノ角ゴ Pro W3" pitchFamily="-48" charset="-128"/>
                <a:cs typeface="Times New Roman" pitchFamily="18" charset="0"/>
              </a:defRPr>
            </a:lvl1pPr>
          </a:lstStyle>
          <a:p>
            <a:r>
              <a:rPr lang="it-IT" sz="1800" u="none" dirty="0">
                <a:solidFill>
                  <a:schemeClr val="bg2">
                    <a:lumMod val="50000"/>
                  </a:schemeClr>
                </a:solidFill>
                <a:latin typeface="+mn-lt"/>
                <a:ea typeface="+mn-ea"/>
                <a:cs typeface="+mn-cs"/>
              </a:rPr>
              <a:t>Test for tearing and unthreading resistance </a:t>
            </a:r>
            <a:r>
              <a:rPr lang="it-IT" sz="1800" u="none" dirty="0" smtClean="0">
                <a:solidFill>
                  <a:schemeClr val="bg2">
                    <a:lumMod val="50000"/>
                  </a:schemeClr>
                </a:solidFill>
                <a:latin typeface="+mn-lt"/>
                <a:ea typeface="+mn-ea"/>
                <a:cs typeface="+mn-cs"/>
              </a:rPr>
              <a:t>of knots </a:t>
            </a:r>
            <a:endParaRPr lang="it-IT" sz="1800" u="none" dirty="0">
              <a:solidFill>
                <a:schemeClr val="bg2">
                  <a:lumMod val="50000"/>
                </a:schemeClr>
              </a:solidFill>
              <a:latin typeface="+mn-lt"/>
              <a:ea typeface="+mn-ea"/>
              <a:cs typeface="+mn-cs"/>
            </a:endParaRPr>
          </a:p>
        </p:txBody>
      </p:sp>
      <p:sp>
        <p:nvSpPr>
          <p:cNvPr id="18" name="Text Box 5"/>
          <p:cNvSpPr txBox="1">
            <a:spLocks noChangeArrowheads="1"/>
          </p:cNvSpPr>
          <p:nvPr/>
        </p:nvSpPr>
        <p:spPr bwMode="auto">
          <a:xfrm>
            <a:off x="531580" y="929297"/>
            <a:ext cx="6838728" cy="390210"/>
          </a:xfrm>
          <a:prstGeom prst="rect">
            <a:avLst/>
          </a:prstGeom>
          <a:noFill/>
          <a:ln w="9525">
            <a:noFill/>
            <a:miter lim="800000"/>
            <a:headEnd/>
            <a:tailEnd/>
          </a:ln>
          <a:effectLst/>
        </p:spPr>
        <p:txBody>
          <a:bodyPr wrap="square" lIns="81636" tIns="40818" rIns="81636" bIns="40818">
            <a:spAutoFit/>
          </a:bodyPr>
          <a:lstStyle/>
          <a:p>
            <a:pPr eaLnBrk="0" hangingPunct="0"/>
            <a:r>
              <a:rPr lang="it-IT" sz="2000" b="1" dirty="0">
                <a:solidFill>
                  <a:srgbClr val="000099"/>
                </a:solidFill>
                <a:latin typeface="+mj-lt"/>
                <a:cs typeface="Arial" charset="0"/>
              </a:rPr>
              <a:t>Rhomboidal Cable Wire Rope Mesh</a:t>
            </a:r>
            <a:endParaRPr lang="it-IT" sz="2000" b="1" i="1" dirty="0">
              <a:solidFill>
                <a:srgbClr val="000099"/>
              </a:solidFill>
              <a:latin typeface="+mj-lt"/>
              <a:cs typeface="Arial" charset="0"/>
            </a:endParaRPr>
          </a:p>
        </p:txBody>
      </p:sp>
      <p:pic>
        <p:nvPicPr>
          <p:cNvPr id="19" name="Picture 10" descr="doppio nodo"/>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5953328" y="713009"/>
            <a:ext cx="3080801" cy="1733973"/>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sp>
        <p:nvSpPr>
          <p:cNvPr id="20" name="TextBox 19"/>
          <p:cNvSpPr txBox="1"/>
          <p:nvPr/>
        </p:nvSpPr>
        <p:spPr>
          <a:xfrm>
            <a:off x="5836596" y="2782107"/>
            <a:ext cx="3229584" cy="1770698"/>
          </a:xfrm>
          <a:prstGeom prst="roundRect">
            <a:avLst/>
          </a:prstGeom>
          <a:solidFill>
            <a:schemeClr val="accent1">
              <a:lumMod val="10000"/>
              <a:lumOff val="90000"/>
            </a:schemeClr>
          </a:solidFill>
        </p:spPr>
        <p:txBody>
          <a:bodyPr wrap="square" rtlCol="0">
            <a:spAutoFit/>
          </a:bodyPr>
          <a:lstStyle/>
          <a:p>
            <a:r>
              <a:rPr lang="en-US" b="1" dirty="0" smtClean="0">
                <a:solidFill>
                  <a:srgbClr val="C00000"/>
                </a:solidFill>
              </a:rPr>
              <a:t>As per IRC HRB 23</a:t>
            </a:r>
          </a:p>
          <a:p>
            <a:endParaRPr lang="en-US" b="1" dirty="0" smtClean="0">
              <a:solidFill>
                <a:srgbClr val="C00000"/>
              </a:solidFill>
            </a:endParaRPr>
          </a:p>
          <a:p>
            <a:r>
              <a:rPr lang="en-US" b="1" dirty="0" smtClean="0">
                <a:solidFill>
                  <a:srgbClr val="C00000"/>
                </a:solidFill>
              </a:rPr>
              <a:t>Tearing/rupture strength – </a:t>
            </a:r>
            <a:r>
              <a:rPr lang="en-US" b="1" dirty="0" smtClean="0">
                <a:solidFill>
                  <a:srgbClr val="002060"/>
                </a:solidFill>
              </a:rPr>
              <a:t>20 to 24 </a:t>
            </a:r>
            <a:r>
              <a:rPr lang="en-US" b="1" dirty="0" err="1" smtClean="0">
                <a:solidFill>
                  <a:srgbClr val="002060"/>
                </a:solidFill>
              </a:rPr>
              <a:t>kN</a:t>
            </a:r>
            <a:endParaRPr lang="en-US" b="1" dirty="0" smtClean="0">
              <a:solidFill>
                <a:srgbClr val="002060"/>
              </a:solidFill>
            </a:endParaRPr>
          </a:p>
          <a:p>
            <a:r>
              <a:rPr lang="en-US" b="1" dirty="0" smtClean="0">
                <a:solidFill>
                  <a:srgbClr val="C00000"/>
                </a:solidFill>
              </a:rPr>
              <a:t>Pull apart strength- </a:t>
            </a:r>
            <a:r>
              <a:rPr lang="en-US" b="1" dirty="0" smtClean="0">
                <a:solidFill>
                  <a:srgbClr val="002060"/>
                </a:solidFill>
              </a:rPr>
              <a:t>10kN-11.5kN</a:t>
            </a:r>
          </a:p>
          <a:p>
            <a:r>
              <a:rPr lang="en-US" b="1" dirty="0" smtClean="0">
                <a:solidFill>
                  <a:srgbClr val="C00000"/>
                </a:solidFill>
              </a:rPr>
              <a:t>Tensile strength – </a:t>
            </a:r>
            <a:r>
              <a:rPr lang="en-US" b="1" dirty="0" smtClean="0">
                <a:solidFill>
                  <a:srgbClr val="002060"/>
                </a:solidFill>
              </a:rPr>
              <a:t>80 </a:t>
            </a:r>
            <a:r>
              <a:rPr lang="en-US" b="1" dirty="0" err="1" smtClean="0">
                <a:solidFill>
                  <a:srgbClr val="002060"/>
                </a:solidFill>
              </a:rPr>
              <a:t>kN</a:t>
            </a:r>
            <a:r>
              <a:rPr lang="en-US" b="1" dirty="0" smtClean="0">
                <a:solidFill>
                  <a:srgbClr val="002060"/>
                </a:solidFill>
              </a:rPr>
              <a:t>/m to &gt;200 </a:t>
            </a:r>
            <a:r>
              <a:rPr lang="en-US" b="1" dirty="0" err="1" smtClean="0">
                <a:solidFill>
                  <a:srgbClr val="002060"/>
                </a:solidFill>
              </a:rPr>
              <a:t>kN</a:t>
            </a:r>
            <a:r>
              <a:rPr lang="en-US" b="1" dirty="0" smtClean="0">
                <a:solidFill>
                  <a:srgbClr val="002060"/>
                </a:solidFill>
              </a:rPr>
              <a:t>/m</a:t>
            </a:r>
            <a:endParaRPr lang="en-US" b="1" dirty="0">
              <a:solidFill>
                <a:srgbClr val="002060"/>
              </a:solidFill>
            </a:endParaRPr>
          </a:p>
        </p:txBody>
      </p:sp>
    </p:spTree>
  </p:cSld>
  <p:clrMapOvr>
    <a:masterClrMapping/>
  </p:clrMapOvr>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numero diapositiva 3"/>
          <p:cNvSpPr>
            <a:spLocks noGrp="1"/>
          </p:cNvSpPr>
          <p:nvPr>
            <p:ph type="sldNum" sz="quarter" idx="12"/>
          </p:nvPr>
        </p:nvSpPr>
        <p:spPr/>
        <p:txBody>
          <a:bodyPr/>
          <a:lstStyle/>
          <a:p>
            <a:fld id="{F978DE44-342D-4E2C-ADD3-36DB2C90AEA2}" type="slidenum">
              <a:rPr lang="it-IT" smtClean="0"/>
              <a:pPr/>
              <a:t>63</a:t>
            </a:fld>
            <a:endParaRPr lang="it-IT" dirty="0"/>
          </a:p>
        </p:txBody>
      </p:sp>
      <p:sp>
        <p:nvSpPr>
          <p:cNvPr id="8" name="Content Placeholder 1"/>
          <p:cNvSpPr txBox="1">
            <a:spLocks/>
          </p:cNvSpPr>
          <p:nvPr/>
        </p:nvSpPr>
        <p:spPr>
          <a:xfrm>
            <a:off x="505668" y="1397678"/>
            <a:ext cx="4098418" cy="3395877"/>
          </a:xfrm>
          <a:prstGeom prst="rect">
            <a:avLst/>
          </a:prstGeom>
        </p:spPr>
        <p:txBody>
          <a:bodyPr lIns="71570" tIns="35786" rIns="71570" bIns="35786"/>
          <a:lstStyle/>
          <a:p>
            <a:pPr marL="305665" indent="-305665" defTabSz="407554" eaLnBrk="0" hangingPunct="0">
              <a:lnSpc>
                <a:spcPct val="150000"/>
              </a:lnSpc>
              <a:spcBef>
                <a:spcPct val="20000"/>
              </a:spcBef>
              <a:defRPr/>
            </a:pPr>
            <a:r>
              <a:rPr lang="en-US" sz="1600" dirty="0" smtClean="0">
                <a:solidFill>
                  <a:srgbClr val="002060"/>
                </a:solidFill>
              </a:rPr>
              <a:t> </a:t>
            </a:r>
            <a:r>
              <a:rPr lang="en-US" b="1" dirty="0" smtClean="0">
                <a:solidFill>
                  <a:srgbClr val="002060"/>
                </a:solidFill>
              </a:rPr>
              <a:t>TEST ON RAW MATERIALS</a:t>
            </a:r>
            <a:endParaRPr lang="en-US" sz="1600" b="1" dirty="0" smtClean="0">
              <a:solidFill>
                <a:srgbClr val="002060"/>
              </a:solidFill>
            </a:endParaRPr>
          </a:p>
          <a:p>
            <a:pPr marL="305665" indent="-305665" defTabSz="407554" eaLnBrk="0" hangingPunct="0">
              <a:lnSpc>
                <a:spcPct val="150000"/>
              </a:lnSpc>
              <a:spcBef>
                <a:spcPct val="20000"/>
              </a:spcBef>
              <a:buFontTx/>
              <a:buChar char="-"/>
              <a:defRPr/>
            </a:pPr>
            <a:r>
              <a:rPr lang="en-US" sz="1600" dirty="0" smtClean="0"/>
              <a:t>Steel </a:t>
            </a:r>
            <a:r>
              <a:rPr lang="en-US" sz="1600" dirty="0"/>
              <a:t>rods used as nails</a:t>
            </a:r>
          </a:p>
          <a:p>
            <a:pPr marL="305665" indent="-305665" defTabSz="407554" eaLnBrk="0" hangingPunct="0">
              <a:lnSpc>
                <a:spcPct val="150000"/>
              </a:lnSpc>
              <a:spcBef>
                <a:spcPct val="20000"/>
              </a:spcBef>
              <a:buFontTx/>
              <a:buChar char="-"/>
              <a:defRPr/>
            </a:pPr>
            <a:r>
              <a:rPr lang="en-US" sz="1600" dirty="0"/>
              <a:t>Grout strength</a:t>
            </a:r>
          </a:p>
          <a:p>
            <a:pPr marL="305665" indent="-305665" defTabSz="407554" eaLnBrk="0" hangingPunct="0">
              <a:lnSpc>
                <a:spcPct val="150000"/>
              </a:lnSpc>
              <a:spcBef>
                <a:spcPct val="20000"/>
              </a:spcBef>
              <a:defRPr/>
            </a:pPr>
            <a:r>
              <a:rPr lang="en-US" b="1" dirty="0" smtClean="0">
                <a:solidFill>
                  <a:srgbClr val="002060"/>
                </a:solidFill>
              </a:rPr>
              <a:t>TEST ON INSTALLED NAILS</a:t>
            </a:r>
          </a:p>
          <a:p>
            <a:pPr marL="336550" indent="-336550" defTabSz="407554" eaLnBrk="0" hangingPunct="0">
              <a:lnSpc>
                <a:spcPct val="150000"/>
              </a:lnSpc>
              <a:spcBef>
                <a:spcPct val="20000"/>
              </a:spcBef>
              <a:defRPr/>
            </a:pPr>
            <a:r>
              <a:rPr lang="en-US" sz="1600" dirty="0" smtClean="0"/>
              <a:t>- 	Field </a:t>
            </a:r>
            <a:r>
              <a:rPr lang="en-US" sz="1600" dirty="0"/>
              <a:t>pull out test</a:t>
            </a:r>
          </a:p>
        </p:txBody>
      </p:sp>
      <p:pic>
        <p:nvPicPr>
          <p:cNvPr id="9" name="Picture 2" descr="DSI-America Testing Equipment. DSI-America Jack/chair assembly calibrated with the pressure gauge are available for all THREADBAR® and DYWI Drill® Hollow Bar sizes."/>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72000" y="2614863"/>
            <a:ext cx="4572001" cy="2528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1" descr="C:\Users\Owner\Desktop\Feb02_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74037" y="0"/>
            <a:ext cx="4569963" cy="2572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 Box 13"/>
          <p:cNvSpPr txBox="1">
            <a:spLocks noChangeArrowheads="1"/>
          </p:cNvSpPr>
          <p:nvPr/>
        </p:nvSpPr>
        <p:spPr bwMode="auto">
          <a:xfrm>
            <a:off x="907459" y="341344"/>
            <a:ext cx="4270292" cy="349270"/>
          </a:xfrm>
          <a:prstGeom prst="rect">
            <a:avLst/>
          </a:prstGeom>
          <a:noFill/>
          <a:ln w="9525">
            <a:noFill/>
            <a:miter lim="800000"/>
            <a:headEnd/>
            <a:tailEnd/>
          </a:ln>
        </p:spPr>
        <p:txBody>
          <a:bodyPr wrap="square" lIns="71570" tIns="35786" rIns="71570" bIns="35786">
            <a:spAutoFit/>
          </a:bodyPr>
          <a:lstStyle/>
          <a:p>
            <a:pPr eaLnBrk="0" hangingPunct="0"/>
            <a:r>
              <a:rPr lang="en-US" sz="1800" b="1" dirty="0" smtClean="0">
                <a:solidFill>
                  <a:schemeClr val="bg2">
                    <a:lumMod val="50000"/>
                  </a:schemeClr>
                </a:solidFill>
              </a:rPr>
              <a:t>TESTS ON NAILS/ANCHORS</a:t>
            </a:r>
            <a:endParaRPr lang="en-US" sz="1800" b="1" dirty="0">
              <a:solidFill>
                <a:schemeClr val="bg2">
                  <a:lumMod val="50000"/>
                </a:schemeClr>
              </a:solidFill>
            </a:endParaRPr>
          </a:p>
        </p:txBody>
      </p:sp>
    </p:spTree>
    <p:extLst>
      <p:ext uri="{BB962C8B-B14F-4D97-AF65-F5344CB8AC3E}">
        <p14:creationId xmlns:p14="http://schemas.microsoft.com/office/powerpoint/2010/main" val="3454157243"/>
      </p:ext>
    </p:extLst>
  </p:cSld>
  <p:clrMapOvr>
    <a:masterClrMapping/>
  </p:clrMapOvr>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12" descr="5000_ (4).JPG"/>
          <p:cNvPicPr>
            <a:picLocks noChangeAspect="1"/>
          </p:cNvPicPr>
          <p:nvPr/>
        </p:nvPicPr>
        <p:blipFill>
          <a:blip r:embed="rId2" cstate="print"/>
          <a:srcRect/>
          <a:stretch>
            <a:fillRect/>
          </a:stretch>
        </p:blipFill>
        <p:spPr bwMode="auto">
          <a:xfrm>
            <a:off x="5854981" y="693785"/>
            <a:ext cx="2616200" cy="1975247"/>
          </a:xfrm>
          <a:prstGeom prst="rect">
            <a:avLst/>
          </a:prstGeom>
          <a:noFill/>
          <a:ln w="9525">
            <a:noFill/>
            <a:miter lim="800000"/>
            <a:headEnd/>
            <a:tailEnd/>
          </a:ln>
        </p:spPr>
      </p:pic>
      <p:pic>
        <p:nvPicPr>
          <p:cNvPr id="27651" name="Picture 13" descr="5000_ (6).JPG"/>
          <p:cNvPicPr>
            <a:picLocks noChangeAspect="1"/>
          </p:cNvPicPr>
          <p:nvPr/>
        </p:nvPicPr>
        <p:blipFill>
          <a:blip r:embed="rId3" cstate="print"/>
          <a:srcRect/>
          <a:stretch>
            <a:fillRect/>
          </a:stretch>
        </p:blipFill>
        <p:spPr bwMode="auto">
          <a:xfrm>
            <a:off x="497355" y="1089473"/>
            <a:ext cx="4164293" cy="3591015"/>
          </a:xfrm>
          <a:prstGeom prst="rect">
            <a:avLst/>
          </a:prstGeom>
          <a:noFill/>
          <a:ln w="9525">
            <a:noFill/>
            <a:miter lim="800000"/>
            <a:headEnd/>
            <a:tailEnd/>
          </a:ln>
        </p:spPr>
      </p:pic>
      <p:pic>
        <p:nvPicPr>
          <p:cNvPr id="27652" name="Picture 14" descr="DSC00183.JPG"/>
          <p:cNvPicPr>
            <a:picLocks noChangeAspect="1"/>
          </p:cNvPicPr>
          <p:nvPr/>
        </p:nvPicPr>
        <p:blipFill>
          <a:blip r:embed="rId4" cstate="print"/>
          <a:srcRect/>
          <a:stretch>
            <a:fillRect/>
          </a:stretch>
        </p:blipFill>
        <p:spPr bwMode="auto">
          <a:xfrm>
            <a:off x="5801193" y="2897842"/>
            <a:ext cx="2636837" cy="1983581"/>
          </a:xfrm>
          <a:prstGeom prst="rect">
            <a:avLst/>
          </a:prstGeom>
          <a:noFill/>
          <a:ln w="9525">
            <a:noFill/>
            <a:miter lim="800000"/>
            <a:headEnd/>
            <a:tailEnd/>
          </a:ln>
        </p:spPr>
      </p:pic>
      <p:sp>
        <p:nvSpPr>
          <p:cNvPr id="27654" name="Title 1"/>
          <p:cNvSpPr>
            <a:spLocks noGrp="1"/>
          </p:cNvSpPr>
          <p:nvPr>
            <p:ph type="title" idx="4294967295"/>
          </p:nvPr>
        </p:nvSpPr>
        <p:spPr bwMode="auto">
          <a:xfrm>
            <a:off x="0" y="708025"/>
            <a:ext cx="5254625" cy="336550"/>
          </a:xfrm>
          <a:prstGeom prst="rect">
            <a:avLst/>
          </a:prstGeom>
          <a:noFill/>
          <a:ln>
            <a:miter lim="800000"/>
            <a:headEnd/>
            <a:tailEnd/>
          </a:ln>
        </p:spPr>
        <p:txBody>
          <a:bodyPr>
            <a:normAutofit/>
          </a:bodyPr>
          <a:lstStyle/>
          <a:p>
            <a:pPr algn="l" eaLnBrk="1" hangingPunct="1"/>
            <a:r>
              <a:rPr lang="en-US" altLang="it-IT" sz="1600" b="1" dirty="0" smtClean="0"/>
              <a:t>The ETAG 027 Crash Test</a:t>
            </a:r>
          </a:p>
        </p:txBody>
      </p:sp>
      <p:sp>
        <p:nvSpPr>
          <p:cNvPr id="7" name="Rectangle 6"/>
          <p:cNvSpPr/>
          <p:nvPr/>
        </p:nvSpPr>
        <p:spPr>
          <a:xfrm>
            <a:off x="959118" y="268220"/>
            <a:ext cx="4412298" cy="369332"/>
          </a:xfrm>
          <a:prstGeom prst="rect">
            <a:avLst/>
          </a:prstGeom>
        </p:spPr>
        <p:txBody>
          <a:bodyPr wrap="none">
            <a:spAutoFit/>
          </a:bodyPr>
          <a:lstStyle/>
          <a:p>
            <a:pPr eaLnBrk="0" hangingPunct="0"/>
            <a:r>
              <a:rPr lang="en-US" sz="1800" b="1" dirty="0" smtClean="0">
                <a:solidFill>
                  <a:schemeClr val="bg2">
                    <a:lumMod val="50000"/>
                  </a:schemeClr>
                </a:solidFill>
              </a:rPr>
              <a:t>IMPACT TEST ON FLEXIBLE BARRIER</a:t>
            </a:r>
            <a:endParaRPr lang="en-US" sz="1800" b="1" dirty="0">
              <a:solidFill>
                <a:schemeClr val="bg2">
                  <a:lumMod val="50000"/>
                </a:schemeClr>
              </a:solidFill>
            </a:endParaRPr>
          </a:p>
        </p:txBody>
      </p:sp>
    </p:spTree>
  </p:cSld>
  <p:clrMapOvr>
    <a:masterClrMapping/>
  </p:clrMapOvr>
  <p:transition spd="med" advTm="5000">
    <p:fade/>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7" descr="R:\Nuove barriere RMC\RMC 850 A\foto\After MEL-overview of the kit.jpg"/>
          <p:cNvPicPr>
            <a:picLocks noChangeAspect="1" noChangeArrowheads="1"/>
          </p:cNvPicPr>
          <p:nvPr/>
        </p:nvPicPr>
        <p:blipFill>
          <a:blip r:embed="rId2" cstate="print"/>
          <a:srcRect/>
          <a:stretch>
            <a:fillRect/>
          </a:stretch>
        </p:blipFill>
        <p:spPr bwMode="auto">
          <a:xfrm>
            <a:off x="3349625" y="767954"/>
            <a:ext cx="4967288" cy="2795587"/>
          </a:xfrm>
          <a:prstGeom prst="rect">
            <a:avLst/>
          </a:prstGeom>
          <a:noFill/>
          <a:ln w="9525">
            <a:noFill/>
            <a:miter lim="800000"/>
            <a:headEnd/>
            <a:tailEnd/>
          </a:ln>
        </p:spPr>
      </p:pic>
      <p:sp>
        <p:nvSpPr>
          <p:cNvPr id="5" name="Rectangle 8"/>
          <p:cNvSpPr>
            <a:spLocks noGrp="1" noChangeArrowheads="1"/>
          </p:cNvSpPr>
          <p:nvPr>
            <p:ph type="title" idx="4294967295"/>
          </p:nvPr>
        </p:nvSpPr>
        <p:spPr bwMode="auto">
          <a:xfrm>
            <a:off x="0" y="838200"/>
            <a:ext cx="8229600" cy="857250"/>
          </a:xfrm>
          <a:prstGeom prst="rect">
            <a:avLst/>
          </a:prstGeom>
          <a:extLst/>
        </p:spPr>
        <p:txBody>
          <a:bodyPr/>
          <a:lstStyle/>
          <a:p>
            <a:pPr eaLnBrk="1" hangingPunct="1">
              <a:defRPr/>
            </a:pPr>
            <a:r>
              <a:rPr altLang="it-IT" b="1" dirty="0" smtClean="0">
                <a:solidFill>
                  <a:srgbClr val="000000"/>
                </a:solidFill>
                <a:effectLst>
                  <a:outerShdw blurRad="38100" dist="38100" dir="2700000" algn="tl">
                    <a:srgbClr val="C0C0C0"/>
                  </a:outerShdw>
                </a:effectLst>
              </a:rPr>
              <a:t>RMC 850/A</a:t>
            </a:r>
          </a:p>
        </p:txBody>
      </p:sp>
      <p:pic>
        <p:nvPicPr>
          <p:cNvPr id="26628" name="Picture 4" descr="R:\Nuove barriere RMC\RMC 850 A\foto\DSCF1552.jpg"/>
          <p:cNvPicPr>
            <a:picLocks noChangeAspect="1" noChangeArrowheads="1"/>
          </p:cNvPicPr>
          <p:nvPr/>
        </p:nvPicPr>
        <p:blipFill>
          <a:blip r:embed="rId3" cstate="print"/>
          <a:srcRect/>
          <a:stretch>
            <a:fillRect/>
          </a:stretch>
        </p:blipFill>
        <p:spPr bwMode="auto">
          <a:xfrm>
            <a:off x="107950" y="1837135"/>
            <a:ext cx="3111500" cy="3111103"/>
          </a:xfrm>
          <a:prstGeom prst="rect">
            <a:avLst/>
          </a:prstGeom>
          <a:noFill/>
          <a:ln w="9525">
            <a:noFill/>
            <a:miter lim="800000"/>
            <a:headEnd/>
            <a:tailEnd/>
          </a:ln>
        </p:spPr>
      </p:pic>
      <p:pic>
        <p:nvPicPr>
          <p:cNvPr id="26629" name="Picture 2" descr="R:\Nuove barriere RMC\RMC 850 A\foto\DSCF1526.jpg"/>
          <p:cNvPicPr>
            <a:picLocks noChangeAspect="1" noChangeArrowheads="1"/>
          </p:cNvPicPr>
          <p:nvPr/>
        </p:nvPicPr>
        <p:blipFill>
          <a:blip r:embed="rId4" cstate="print"/>
          <a:srcRect b="19434"/>
          <a:stretch>
            <a:fillRect/>
          </a:stretch>
        </p:blipFill>
        <p:spPr bwMode="auto">
          <a:xfrm>
            <a:off x="6443664" y="2301478"/>
            <a:ext cx="2517775" cy="2028825"/>
          </a:xfrm>
          <a:prstGeom prst="rect">
            <a:avLst/>
          </a:prstGeom>
          <a:noFill/>
          <a:ln w="9525">
            <a:noFill/>
            <a:miter lim="800000"/>
            <a:headEnd/>
            <a:tailEnd/>
          </a:ln>
        </p:spPr>
      </p:pic>
      <p:sp>
        <p:nvSpPr>
          <p:cNvPr id="26630" name="CasellaDiTesto 1"/>
          <p:cNvSpPr txBox="1">
            <a:spLocks noChangeArrowheads="1"/>
          </p:cNvSpPr>
          <p:nvPr/>
        </p:nvSpPr>
        <p:spPr bwMode="auto">
          <a:xfrm>
            <a:off x="6767514" y="4330304"/>
            <a:ext cx="1884889" cy="420987"/>
          </a:xfrm>
          <a:prstGeom prst="rect">
            <a:avLst/>
          </a:prstGeom>
          <a:noFill/>
          <a:ln w="9525">
            <a:noFill/>
            <a:miter lim="800000"/>
            <a:headEnd/>
            <a:tailEnd/>
          </a:ln>
        </p:spPr>
        <p:txBody>
          <a:bodyPr wrap="none" lIns="81636" tIns="40818" rIns="81636" bIns="40818">
            <a:spAutoFit/>
          </a:bodyPr>
          <a:lstStyle/>
          <a:p>
            <a:r>
              <a:rPr lang="it-IT" altLang="it-IT" sz="1100" dirty="0">
                <a:solidFill>
                  <a:srgbClr val="002E5A"/>
                </a:solidFill>
                <a:latin typeface="Arial" pitchFamily="34" charset="0"/>
                <a:cs typeface="Arial" pitchFamily="34" charset="0"/>
              </a:rPr>
              <a:t>Block used for the MEL test</a:t>
            </a:r>
          </a:p>
          <a:p>
            <a:r>
              <a:rPr lang="it-IT" altLang="it-IT" sz="1100" dirty="0">
                <a:solidFill>
                  <a:srgbClr val="002E5A"/>
                </a:solidFill>
                <a:latin typeface="Arial" pitchFamily="34" charset="0"/>
                <a:cs typeface="Arial" pitchFamily="34" charset="0"/>
              </a:rPr>
              <a:t>18,815 kg</a:t>
            </a:r>
          </a:p>
        </p:txBody>
      </p:sp>
      <p:sp>
        <p:nvSpPr>
          <p:cNvPr id="26631" name="CasellaDiTesto 1"/>
          <p:cNvSpPr txBox="1">
            <a:spLocks noChangeArrowheads="1"/>
          </p:cNvSpPr>
          <p:nvPr/>
        </p:nvSpPr>
        <p:spPr bwMode="auto">
          <a:xfrm>
            <a:off x="3219450" y="3851673"/>
            <a:ext cx="2925237" cy="1159651"/>
          </a:xfrm>
          <a:prstGeom prst="rect">
            <a:avLst/>
          </a:prstGeom>
          <a:noFill/>
          <a:ln w="9525">
            <a:noFill/>
            <a:miter lim="800000"/>
            <a:headEnd/>
            <a:tailEnd/>
          </a:ln>
        </p:spPr>
        <p:txBody>
          <a:bodyPr wrap="none" lIns="81636" tIns="40818" rIns="81636" bIns="40818">
            <a:spAutoFit/>
          </a:bodyPr>
          <a:lstStyle/>
          <a:p>
            <a:r>
              <a:rPr lang="it-IT" altLang="it-IT" i="1" dirty="0">
                <a:solidFill>
                  <a:srgbClr val="000000"/>
                </a:solidFill>
                <a:latin typeface="Arial" pitchFamily="34" charset="0"/>
                <a:cs typeface="Arial" pitchFamily="34" charset="0"/>
              </a:rPr>
              <a:t>MEL main data</a:t>
            </a:r>
          </a:p>
          <a:p>
            <a:r>
              <a:rPr lang="it-IT" altLang="it-IT" dirty="0">
                <a:solidFill>
                  <a:srgbClr val="000000"/>
                </a:solidFill>
                <a:latin typeface="Arial" pitchFamily="34" charset="0"/>
                <a:cs typeface="Arial" pitchFamily="34" charset="0"/>
              </a:rPr>
              <a:t>Impact speed = 30.31 m/s</a:t>
            </a:r>
          </a:p>
          <a:p>
            <a:r>
              <a:rPr lang="it-IT" altLang="it-IT" b="1" dirty="0">
                <a:solidFill>
                  <a:srgbClr val="000000"/>
                </a:solidFill>
                <a:latin typeface="Arial" pitchFamily="34" charset="0"/>
                <a:cs typeface="Arial" pitchFamily="34" charset="0"/>
              </a:rPr>
              <a:t>Kinetic energy = 8644 kJ</a:t>
            </a:r>
          </a:p>
          <a:p>
            <a:r>
              <a:rPr lang="it-IT" altLang="it-IT" dirty="0">
                <a:solidFill>
                  <a:srgbClr val="000000"/>
                </a:solidFill>
                <a:latin typeface="Arial" pitchFamily="34" charset="0"/>
                <a:cs typeface="Arial" pitchFamily="34" charset="0"/>
              </a:rPr>
              <a:t>Nominal height = 6.75 m</a:t>
            </a:r>
          </a:p>
          <a:p>
            <a:r>
              <a:rPr lang="it-IT" altLang="it-IT" dirty="0">
                <a:solidFill>
                  <a:srgbClr val="000000"/>
                </a:solidFill>
                <a:latin typeface="Arial" pitchFamily="34" charset="0"/>
                <a:cs typeface="Arial" pitchFamily="34" charset="0"/>
              </a:rPr>
              <a:t>Residual height = 3.89 m (58% hn)</a:t>
            </a:r>
          </a:p>
        </p:txBody>
      </p:sp>
      <p:sp>
        <p:nvSpPr>
          <p:cNvPr id="10" name="Rectangle 9"/>
          <p:cNvSpPr/>
          <p:nvPr/>
        </p:nvSpPr>
        <p:spPr>
          <a:xfrm>
            <a:off x="959118" y="268220"/>
            <a:ext cx="3387466" cy="307777"/>
          </a:xfrm>
          <a:prstGeom prst="rect">
            <a:avLst/>
          </a:prstGeom>
        </p:spPr>
        <p:txBody>
          <a:bodyPr wrap="none">
            <a:spAutoFit/>
          </a:bodyPr>
          <a:lstStyle/>
          <a:p>
            <a:pPr eaLnBrk="0" hangingPunct="0"/>
            <a:r>
              <a:rPr lang="en-US" b="1" dirty="0" smtClean="0">
                <a:solidFill>
                  <a:schemeClr val="bg2">
                    <a:lumMod val="50000"/>
                  </a:schemeClr>
                </a:solidFill>
              </a:rPr>
              <a:t>CRASHTEST ON FLEXIBLE BARRIER</a:t>
            </a:r>
            <a:endParaRPr lang="en-US" b="1" dirty="0">
              <a:solidFill>
                <a:schemeClr val="bg2">
                  <a:lumMod val="50000"/>
                </a:schemeClr>
              </a:solidFill>
            </a:endParaRPr>
          </a:p>
        </p:txBody>
      </p:sp>
    </p:spTree>
  </p:cSld>
  <p:clrMapOvr>
    <a:masterClrMapping/>
  </p:clrMapOvr>
  <p:transition spd="med" advTm="5000">
    <p:fade/>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numero diapositiva 3"/>
          <p:cNvSpPr>
            <a:spLocks noGrp="1"/>
          </p:cNvSpPr>
          <p:nvPr>
            <p:ph type="sldNum" sz="quarter" idx="12"/>
          </p:nvPr>
        </p:nvSpPr>
        <p:spPr/>
        <p:txBody>
          <a:bodyPr/>
          <a:lstStyle/>
          <a:p>
            <a:fld id="{F978DE44-342D-4E2C-ADD3-36DB2C90AEA2}" type="slidenum">
              <a:rPr lang="it-IT" smtClean="0"/>
              <a:pPr/>
              <a:t>66</a:t>
            </a:fld>
            <a:endParaRPr lang="it-IT" dirty="0"/>
          </a:p>
        </p:txBody>
      </p:sp>
      <p:sp>
        <p:nvSpPr>
          <p:cNvPr id="6" name="Segnaposto piè di pagina 5"/>
          <p:cNvSpPr>
            <a:spLocks noGrp="1"/>
          </p:cNvSpPr>
          <p:nvPr>
            <p:ph type="ftr" sz="quarter" idx="4294967295"/>
          </p:nvPr>
        </p:nvSpPr>
        <p:spPr>
          <a:xfrm>
            <a:off x="1245454" y="4767621"/>
            <a:ext cx="1991308" cy="273269"/>
          </a:xfrm>
          <a:prstGeom prst="rect">
            <a:avLst/>
          </a:prstGeom>
        </p:spPr>
        <p:txBody>
          <a:bodyPr lIns="71579" tIns="35790" rIns="71579" bIns="35790"/>
          <a:lstStyle/>
          <a:p>
            <a:endParaRPr lang="it-IT" dirty="0"/>
          </a:p>
        </p:txBody>
      </p:sp>
      <p:pic>
        <p:nvPicPr>
          <p:cNvPr id="7" name="Immagine 2"/>
          <p:cNvPicPr>
            <a:picLocks noChangeAspect="1" noChangeArrowheads="1"/>
          </p:cNvPicPr>
          <p:nvPr/>
        </p:nvPicPr>
        <p:blipFill>
          <a:blip r:embed="rId2" cstate="print"/>
          <a:srcRect/>
          <a:stretch>
            <a:fillRect/>
          </a:stretch>
        </p:blipFill>
        <p:spPr bwMode="auto">
          <a:xfrm>
            <a:off x="5739113" y="1261310"/>
            <a:ext cx="3404887" cy="1973179"/>
          </a:xfrm>
          <a:prstGeom prst="rect">
            <a:avLst/>
          </a:prstGeom>
          <a:noFill/>
          <a:ln w="12700">
            <a:noFill/>
            <a:miter lim="800000"/>
            <a:headEnd/>
            <a:tailEnd/>
          </a:ln>
        </p:spPr>
      </p:pic>
      <p:pic>
        <p:nvPicPr>
          <p:cNvPr id="8" name="Immagine 3"/>
          <p:cNvPicPr>
            <a:picLocks noChangeAspect="1" noChangeArrowheads="1"/>
          </p:cNvPicPr>
          <p:nvPr/>
        </p:nvPicPr>
        <p:blipFill>
          <a:blip r:embed="rId3" cstate="print"/>
          <a:srcRect/>
          <a:stretch>
            <a:fillRect/>
          </a:stretch>
        </p:blipFill>
        <p:spPr bwMode="auto">
          <a:xfrm>
            <a:off x="5725303" y="3255335"/>
            <a:ext cx="3418697" cy="1888165"/>
          </a:xfrm>
          <a:prstGeom prst="rect">
            <a:avLst/>
          </a:prstGeom>
          <a:noFill/>
          <a:ln w="12700">
            <a:noFill/>
            <a:miter lim="800000"/>
            <a:headEnd/>
            <a:tailEnd/>
          </a:ln>
        </p:spPr>
      </p:pic>
      <p:pic>
        <p:nvPicPr>
          <p:cNvPr id="9" name="Immagine 8"/>
          <p:cNvPicPr>
            <a:picLocks noChangeAspect="1" noChangeArrowheads="1"/>
          </p:cNvPicPr>
          <p:nvPr/>
        </p:nvPicPr>
        <p:blipFill>
          <a:blip r:embed="rId4" cstate="print"/>
          <a:srcRect r="11829"/>
          <a:stretch>
            <a:fillRect/>
          </a:stretch>
        </p:blipFill>
        <p:spPr bwMode="auto">
          <a:xfrm>
            <a:off x="0" y="2701283"/>
            <a:ext cx="5598695" cy="2442218"/>
          </a:xfrm>
          <a:prstGeom prst="rect">
            <a:avLst/>
          </a:prstGeom>
          <a:noFill/>
          <a:ln w="12700">
            <a:noFill/>
            <a:miter lim="800000"/>
            <a:headEnd/>
            <a:tailEnd/>
          </a:ln>
        </p:spPr>
      </p:pic>
      <p:sp>
        <p:nvSpPr>
          <p:cNvPr id="10" name="Text Box 8"/>
          <p:cNvSpPr txBox="1">
            <a:spLocks noChangeArrowheads="1"/>
          </p:cNvSpPr>
          <p:nvPr/>
        </p:nvSpPr>
        <p:spPr bwMode="auto">
          <a:xfrm>
            <a:off x="450045" y="1148768"/>
            <a:ext cx="5410353" cy="1390484"/>
          </a:xfrm>
          <a:prstGeom prst="rect">
            <a:avLst/>
          </a:prstGeom>
          <a:noFill/>
          <a:ln w="12700">
            <a:noFill/>
            <a:miter lim="800000"/>
            <a:headEnd/>
            <a:tailEnd/>
          </a:ln>
          <a:effectLst/>
        </p:spPr>
        <p:txBody>
          <a:bodyPr wrap="square" lIns="81636" tIns="40818" rIns="81636" bIns="40818">
            <a:spAutoFit/>
          </a:bodyPr>
          <a:lstStyle/>
          <a:p>
            <a:pPr defTabSz="816361" eaLnBrk="0" hangingPunct="0"/>
            <a:r>
              <a:rPr lang="en-GB" sz="1700" b="1" u="sng" dirty="0"/>
              <a:t>Embankment Testing (University of Turin</a:t>
            </a:r>
            <a:r>
              <a:rPr lang="en-GB" sz="1700" b="1" u="sng" dirty="0" smtClean="0"/>
              <a:t>*)</a:t>
            </a:r>
            <a:endParaRPr lang="en-GB" sz="1700" b="1" u="sng" dirty="0"/>
          </a:p>
          <a:p>
            <a:pPr defTabSz="816361" eaLnBrk="0" hangingPunct="0"/>
            <a:r>
              <a:rPr lang="en-GB" sz="1700" dirty="0"/>
              <a:t>8700kg @ 37m/s = 5000kJ impact energy.</a:t>
            </a:r>
          </a:p>
          <a:p>
            <a:pPr defTabSz="816361" eaLnBrk="0" hangingPunct="0"/>
            <a:r>
              <a:rPr lang="en-GB" sz="1700" dirty="0" smtClean="0"/>
              <a:t>1st </a:t>
            </a:r>
            <a:r>
              <a:rPr lang="en-GB" sz="1700" dirty="0"/>
              <a:t>test indent was 0.8m deep.</a:t>
            </a:r>
          </a:p>
          <a:p>
            <a:pPr defTabSz="816361" eaLnBrk="0" hangingPunct="0"/>
            <a:r>
              <a:rPr lang="en-GB" sz="1700" dirty="0"/>
              <a:t>Embankment collapsed after 3rd 5000kJ test.</a:t>
            </a:r>
          </a:p>
          <a:p>
            <a:pPr defTabSz="816361" eaLnBrk="0" hangingPunct="0"/>
            <a:r>
              <a:rPr lang="en-GB" sz="1700" dirty="0"/>
              <a:t>(N.B. Embankment crest is only </a:t>
            </a:r>
            <a:r>
              <a:rPr lang="en-GB" sz="1700" dirty="0" smtClean="0"/>
              <a:t>1m wide)</a:t>
            </a:r>
            <a:endParaRPr lang="en-US" sz="1700" dirty="0"/>
          </a:p>
        </p:txBody>
      </p:sp>
      <p:sp>
        <p:nvSpPr>
          <p:cNvPr id="11" name="Rectangle 7"/>
          <p:cNvSpPr>
            <a:spLocks noChangeArrowheads="1"/>
          </p:cNvSpPr>
          <p:nvPr/>
        </p:nvSpPr>
        <p:spPr bwMode="auto">
          <a:xfrm>
            <a:off x="474332" y="785826"/>
            <a:ext cx="8637584" cy="424484"/>
          </a:xfrm>
          <a:prstGeom prst="rect">
            <a:avLst/>
          </a:prstGeom>
          <a:noFill/>
          <a:ln w="9525">
            <a:noFill/>
            <a:miter lim="800000"/>
            <a:headEnd/>
            <a:tailEnd/>
          </a:ln>
        </p:spPr>
        <p:txBody>
          <a:bodyPr lIns="71570" tIns="35786" rIns="71570" bIns="35786"/>
          <a:lstStyle/>
          <a:p>
            <a:pPr defTabSz="779074" eaLnBrk="0" hangingPunct="0">
              <a:spcBef>
                <a:spcPct val="50000"/>
              </a:spcBef>
            </a:pPr>
            <a:r>
              <a:rPr lang="en-IN" b="1" cap="all" baseline="0" dirty="0">
                <a:solidFill>
                  <a:srgbClr val="C00000"/>
                </a:solidFill>
                <a:latin typeface="+mj-lt"/>
                <a:ea typeface="ヒラギノ角ゴ Pro W3" pitchFamily="-48" charset="-128"/>
                <a:cs typeface="Times New Roman" pitchFamily="18" charset="0"/>
              </a:rPr>
              <a:t>Impact tests on Embankments</a:t>
            </a:r>
          </a:p>
        </p:txBody>
      </p:sp>
      <p:sp>
        <p:nvSpPr>
          <p:cNvPr id="12" name="Text Box 13"/>
          <p:cNvSpPr txBox="1">
            <a:spLocks noChangeArrowheads="1"/>
          </p:cNvSpPr>
          <p:nvPr/>
        </p:nvSpPr>
        <p:spPr bwMode="auto">
          <a:xfrm>
            <a:off x="943392" y="284233"/>
            <a:ext cx="5999792" cy="318492"/>
          </a:xfrm>
          <a:prstGeom prst="rect">
            <a:avLst/>
          </a:prstGeom>
          <a:noFill/>
          <a:ln w="9525">
            <a:noFill/>
            <a:miter lim="800000"/>
            <a:headEnd/>
            <a:tailEnd/>
          </a:ln>
        </p:spPr>
        <p:txBody>
          <a:bodyPr wrap="square" lIns="71570" tIns="35786" rIns="71570" bIns="35786">
            <a:spAutoFit/>
          </a:bodyPr>
          <a:lstStyle/>
          <a:p>
            <a:pPr eaLnBrk="0" hangingPunct="0"/>
            <a:r>
              <a:rPr lang="en-US" sz="1600" b="1" dirty="0" smtClean="0">
                <a:solidFill>
                  <a:schemeClr val="bg2">
                    <a:lumMod val="50000"/>
                  </a:schemeClr>
                </a:solidFill>
              </a:rPr>
              <a:t>TESTING ON ROCKFALL EMBANKMENT</a:t>
            </a:r>
            <a:endParaRPr lang="en-US" sz="1600" b="1" dirty="0">
              <a:solidFill>
                <a:schemeClr val="bg2">
                  <a:lumMod val="50000"/>
                </a:schemeClr>
              </a:solidFill>
            </a:endParaRPr>
          </a:p>
        </p:txBody>
      </p:sp>
    </p:spTree>
    <p:extLst>
      <p:ext uri="{BB962C8B-B14F-4D97-AF65-F5344CB8AC3E}">
        <p14:creationId xmlns:p14="http://schemas.microsoft.com/office/powerpoint/2010/main" val="649731318"/>
      </p:ext>
    </p:extLst>
  </p:cSld>
  <p:clrMapOvr>
    <a:masterClrMapping/>
  </p:clrMapOvr>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F978DE44-342D-4E2C-ADD3-36DB2C90AEA2}" type="slidenum">
              <a:rPr lang="it-IT" smtClean="0"/>
              <a:pPr/>
              <a:t>67</a:t>
            </a:fld>
            <a:endParaRPr lang="it-IT"/>
          </a:p>
        </p:txBody>
      </p:sp>
      <p:pic>
        <p:nvPicPr>
          <p:cNvPr id="1026" name="Picture 2" descr="E:\Maccaferri\Kavitha madam\Sapthsrungi-GE awards\From media\IN - Saptashrungi.jpg"/>
          <p:cNvPicPr>
            <a:picLocks noChangeAspect="1" noChangeArrowheads="1"/>
          </p:cNvPicPr>
          <p:nvPr/>
        </p:nvPicPr>
        <p:blipFill>
          <a:blip r:embed="rId3"/>
          <a:srcRect l="3106" t="4264" r="2908"/>
          <a:stretch>
            <a:fillRect/>
          </a:stretch>
        </p:blipFill>
        <p:spPr bwMode="auto">
          <a:xfrm>
            <a:off x="3066019" y="-40538"/>
            <a:ext cx="6077981" cy="5184038"/>
          </a:xfrm>
          <a:prstGeom prst="rect">
            <a:avLst/>
          </a:prstGeom>
          <a:noFill/>
        </p:spPr>
      </p:pic>
      <p:sp>
        <p:nvSpPr>
          <p:cNvPr id="7" name="Rectangle 6"/>
          <p:cNvSpPr/>
          <p:nvPr/>
        </p:nvSpPr>
        <p:spPr>
          <a:xfrm>
            <a:off x="299663" y="1404824"/>
            <a:ext cx="2645714" cy="2334509"/>
          </a:xfrm>
          <a:prstGeom prst="rect">
            <a:avLst/>
          </a:prstGeom>
          <a:solidFill>
            <a:schemeClr val="bg1">
              <a:lumMod val="85000"/>
            </a:schemeClr>
          </a:solidFill>
        </p:spPr>
        <p:txBody>
          <a:bodyPr wrap="square" lIns="71652" tIns="35826" rIns="71652" bIns="35826">
            <a:spAutoFit/>
          </a:bodyPr>
          <a:lstStyle/>
          <a:p>
            <a:pPr algn="ctr">
              <a:lnSpc>
                <a:spcPct val="150000"/>
              </a:lnSpc>
            </a:pPr>
            <a:r>
              <a:rPr lang="en-GB" dirty="0" smtClean="0"/>
              <a:t>News paper article where effectiveness  of Rockfall Protection System is getting appreciated during the rockfall event happened in </a:t>
            </a:r>
            <a:r>
              <a:rPr lang="en-GB" dirty="0" err="1" smtClean="0"/>
              <a:t>Saptashrungi</a:t>
            </a:r>
            <a:r>
              <a:rPr lang="en-GB" dirty="0" smtClean="0"/>
              <a:t> </a:t>
            </a:r>
            <a:r>
              <a:rPr lang="en-GB" b="1" dirty="0" smtClean="0">
                <a:solidFill>
                  <a:srgbClr val="0070C0"/>
                </a:solidFill>
              </a:rPr>
              <a:t>on June 12</a:t>
            </a:r>
            <a:r>
              <a:rPr lang="en-GB" b="1" baseline="30000" dirty="0" smtClean="0">
                <a:solidFill>
                  <a:srgbClr val="0070C0"/>
                </a:solidFill>
              </a:rPr>
              <a:t>th</a:t>
            </a:r>
            <a:r>
              <a:rPr lang="en-GB" b="1" dirty="0" smtClean="0">
                <a:solidFill>
                  <a:srgbClr val="0070C0"/>
                </a:solidFill>
              </a:rPr>
              <a:t>, 2017. </a:t>
            </a:r>
            <a:endParaRPr lang="en-US" b="1" dirty="0">
              <a:solidFill>
                <a:srgbClr val="0070C0"/>
              </a:solidFill>
            </a:endParaRPr>
          </a:p>
        </p:txBody>
      </p:sp>
      <p:sp>
        <p:nvSpPr>
          <p:cNvPr id="8" name="Rectangle 7"/>
          <p:cNvSpPr/>
          <p:nvPr/>
        </p:nvSpPr>
        <p:spPr>
          <a:xfrm>
            <a:off x="3256262" y="4169182"/>
            <a:ext cx="1394088" cy="468628"/>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71652" tIns="35826" rIns="71652" bIns="35826" rtlCol="0" anchor="ctr"/>
          <a:lstStyle/>
          <a:p>
            <a:pPr algn="ctr"/>
            <a:endParaRPr lang="en-US"/>
          </a:p>
        </p:txBody>
      </p:sp>
      <p:sp>
        <p:nvSpPr>
          <p:cNvPr id="6" name="TextBox 5"/>
          <p:cNvSpPr txBox="1"/>
          <p:nvPr/>
        </p:nvSpPr>
        <p:spPr>
          <a:xfrm>
            <a:off x="3208072" y="3134204"/>
            <a:ext cx="1463590" cy="287795"/>
          </a:xfrm>
          <a:prstGeom prst="rect">
            <a:avLst/>
          </a:prstGeom>
          <a:noFill/>
          <a:ln w="28575">
            <a:solidFill>
              <a:srgbClr val="FF0000"/>
            </a:solidFill>
          </a:ln>
        </p:spPr>
        <p:txBody>
          <a:bodyPr wrap="square" lIns="71652" tIns="35826" rIns="71652" bIns="35826" rtlCol="0">
            <a:spAutoFit/>
          </a:bodyPr>
          <a:lstStyle/>
          <a:p>
            <a:endParaRPr lang="en-US" dirty="0"/>
          </a:p>
        </p:txBody>
      </p:sp>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egnaposto numero diapositiva 4"/>
          <p:cNvSpPr>
            <a:spLocks noGrp="1"/>
          </p:cNvSpPr>
          <p:nvPr>
            <p:ph type="sldNum" sz="quarter" idx="12"/>
          </p:nvPr>
        </p:nvSpPr>
        <p:spPr/>
        <p:txBody>
          <a:bodyPr/>
          <a:lstStyle/>
          <a:p>
            <a:fld id="{F978DE44-342D-4E2C-ADD3-36DB2C90AEA2}" type="slidenum">
              <a:rPr lang="it-IT" smtClean="0"/>
              <a:pPr/>
              <a:t>68</a:t>
            </a:fld>
            <a:endParaRPr lang="it-IT"/>
          </a:p>
        </p:txBody>
      </p:sp>
      <p:sp>
        <p:nvSpPr>
          <p:cNvPr id="34" name="Rettangolo 33"/>
          <p:cNvSpPr/>
          <p:nvPr/>
        </p:nvSpPr>
        <p:spPr>
          <a:xfrm>
            <a:off x="1794484" y="4779208"/>
            <a:ext cx="1402617" cy="248858"/>
          </a:xfrm>
          <a:prstGeom prst="rect">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lIns="71652" tIns="35826" rIns="71652" bIns="35826" rtlCol="0" anchor="ctr"/>
          <a:lstStyle/>
          <a:p>
            <a:pPr algn="ctr"/>
            <a:endParaRPr lang="it-IT" dirty="0">
              <a:latin typeface="Arial"/>
            </a:endParaRPr>
          </a:p>
        </p:txBody>
      </p:sp>
      <p:pic>
        <p:nvPicPr>
          <p:cNvPr id="2" name="Picture 1"/>
          <p:cNvPicPr>
            <a:picLocks noChangeAspect="1"/>
          </p:cNvPicPr>
          <p:nvPr/>
        </p:nvPicPr>
        <p:blipFill rotWithShape="1">
          <a:blip r:embed="rId3"/>
          <a:srcRect t="23200"/>
          <a:stretch/>
        </p:blipFill>
        <p:spPr>
          <a:xfrm>
            <a:off x="3952747" y="837990"/>
            <a:ext cx="4105224" cy="3365942"/>
          </a:xfrm>
          <a:prstGeom prst="rect">
            <a:avLst/>
          </a:prstGeom>
          <a:ln>
            <a:solidFill>
              <a:schemeClr val="bg1">
                <a:lumMod val="50000"/>
              </a:schemeClr>
            </a:solidFill>
          </a:ln>
        </p:spPr>
      </p:pic>
      <p:grpSp>
        <p:nvGrpSpPr>
          <p:cNvPr id="3" name="Group 16"/>
          <p:cNvGrpSpPr/>
          <p:nvPr/>
        </p:nvGrpSpPr>
        <p:grpSpPr>
          <a:xfrm>
            <a:off x="4815911" y="1073398"/>
            <a:ext cx="4136200" cy="3036554"/>
            <a:chOff x="4306735" y="1618188"/>
            <a:chExt cx="7688046" cy="5582236"/>
          </a:xfrm>
        </p:grpSpPr>
        <p:sp>
          <p:nvSpPr>
            <p:cNvPr id="7" name="Rounded Rectangle 6"/>
            <p:cNvSpPr/>
            <p:nvPr/>
          </p:nvSpPr>
          <p:spPr>
            <a:xfrm>
              <a:off x="4306735" y="2023242"/>
              <a:ext cx="742634" cy="809296"/>
            </a:xfrm>
            <a:prstGeom prst="roundRect">
              <a:avLst/>
            </a:prstGeom>
            <a:noFill/>
            <a:ln w="38100">
              <a:solidFill>
                <a:srgbClr val="E34F0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4" name="Group 13"/>
            <p:cNvGrpSpPr/>
            <p:nvPr/>
          </p:nvGrpSpPr>
          <p:grpSpPr>
            <a:xfrm>
              <a:off x="6739608" y="1618188"/>
              <a:ext cx="5255173" cy="5582236"/>
              <a:chOff x="6739608" y="1618188"/>
              <a:chExt cx="5255173" cy="5582236"/>
            </a:xfrm>
          </p:grpSpPr>
          <p:sp>
            <p:nvSpPr>
              <p:cNvPr id="12" name="Rounded Rectangle 11"/>
              <p:cNvSpPr/>
              <p:nvPr/>
            </p:nvSpPr>
            <p:spPr>
              <a:xfrm>
                <a:off x="6739608" y="1618188"/>
                <a:ext cx="5255173" cy="5582236"/>
              </a:xfrm>
              <a:prstGeom prst="roundRect">
                <a:avLst/>
              </a:prstGeom>
              <a:blipFill dpi="0" rotWithShape="1">
                <a:blip r:embed="rId4" cstate="print">
                  <a:extLst>
                    <a:ext uri="{28A0092B-C50C-407E-A947-70E740481C1C}">
                      <a14:useLocalDpi xmlns:a14="http://schemas.microsoft.com/office/drawing/2010/main"/>
                    </a:ext>
                  </a:extLst>
                </a:blip>
                <a:srcRect/>
                <a:stretch>
                  <a:fillRect/>
                </a:stretch>
              </a:blipFill>
              <a:ln w="57150">
                <a:solidFill>
                  <a:srgbClr val="E34F0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TextBox 12"/>
              <p:cNvSpPr txBox="1"/>
              <p:nvPr/>
            </p:nvSpPr>
            <p:spPr>
              <a:xfrm>
                <a:off x="7514898" y="6095999"/>
                <a:ext cx="1114096" cy="961859"/>
              </a:xfrm>
              <a:prstGeom prst="rect">
                <a:avLst/>
              </a:prstGeom>
              <a:solidFill>
                <a:schemeClr val="bg1"/>
              </a:solidFill>
            </p:spPr>
            <p:txBody>
              <a:bodyPr wrap="square" rtlCol="0">
                <a:spAutoFit/>
              </a:bodyPr>
              <a:lstStyle/>
              <a:p>
                <a:pPr algn="ctr"/>
                <a:r>
                  <a:rPr lang="en-GB" dirty="0" smtClean="0"/>
                  <a:t>Nashik</a:t>
                </a:r>
                <a:endParaRPr lang="en-GB" dirty="0"/>
              </a:p>
            </p:txBody>
          </p:sp>
          <p:sp>
            <p:nvSpPr>
              <p:cNvPr id="28" name="TextBox 27"/>
              <p:cNvSpPr txBox="1"/>
              <p:nvPr/>
            </p:nvSpPr>
            <p:spPr>
              <a:xfrm>
                <a:off x="8165491" y="1832795"/>
                <a:ext cx="2759061" cy="961859"/>
              </a:xfrm>
              <a:prstGeom prst="rect">
                <a:avLst/>
              </a:prstGeom>
              <a:solidFill>
                <a:schemeClr val="bg1"/>
              </a:solidFill>
            </p:spPr>
            <p:txBody>
              <a:bodyPr wrap="square" rtlCol="0">
                <a:spAutoFit/>
              </a:bodyPr>
              <a:lstStyle/>
              <a:p>
                <a:pPr algn="ctr"/>
                <a:r>
                  <a:rPr lang="en-GB" dirty="0" err="1" smtClean="0"/>
                  <a:t>Saptashrungi</a:t>
                </a:r>
                <a:r>
                  <a:rPr lang="en-GB" dirty="0" smtClean="0"/>
                  <a:t> Gad</a:t>
                </a:r>
                <a:endParaRPr lang="en-GB" dirty="0"/>
              </a:p>
            </p:txBody>
          </p:sp>
        </p:grpSp>
        <p:cxnSp>
          <p:nvCxnSpPr>
            <p:cNvPr id="16" name="Straight Connector 15"/>
            <p:cNvCxnSpPr>
              <a:stCxn id="7" idx="3"/>
              <a:endCxn id="12" idx="1"/>
            </p:cNvCxnSpPr>
            <p:nvPr/>
          </p:nvCxnSpPr>
          <p:spPr>
            <a:xfrm>
              <a:off x="5049369" y="2427890"/>
              <a:ext cx="1690239" cy="1981416"/>
            </a:xfrm>
            <a:prstGeom prst="line">
              <a:avLst/>
            </a:prstGeom>
            <a:noFill/>
            <a:ln w="38100">
              <a:solidFill>
                <a:srgbClr val="E34F0D"/>
              </a:solidFill>
            </a:ln>
          </p:spPr>
          <p:style>
            <a:lnRef idx="2">
              <a:schemeClr val="accent1">
                <a:shade val="50000"/>
              </a:schemeClr>
            </a:lnRef>
            <a:fillRef idx="1">
              <a:schemeClr val="accent1"/>
            </a:fillRef>
            <a:effectRef idx="0">
              <a:schemeClr val="accent1"/>
            </a:effectRef>
            <a:fontRef idx="minor">
              <a:schemeClr val="lt1"/>
            </a:fontRef>
          </p:style>
        </p:cxnSp>
      </p:grpSp>
      <p:sp>
        <p:nvSpPr>
          <p:cNvPr id="31" name="TextBox 30"/>
          <p:cNvSpPr txBox="1"/>
          <p:nvPr/>
        </p:nvSpPr>
        <p:spPr>
          <a:xfrm>
            <a:off x="228525" y="4531076"/>
            <a:ext cx="1287163" cy="349351"/>
          </a:xfrm>
          <a:prstGeom prst="rect">
            <a:avLst/>
          </a:prstGeom>
          <a:noFill/>
        </p:spPr>
        <p:txBody>
          <a:bodyPr wrap="square" lIns="71652" tIns="35826" rIns="71652" bIns="35826" rtlCol="0">
            <a:spAutoFit/>
          </a:bodyPr>
          <a:lstStyle/>
          <a:p>
            <a:r>
              <a:rPr lang="en-GB" sz="900" dirty="0" smtClean="0"/>
              <a:t>Source: Google Maps 2017</a:t>
            </a:r>
            <a:endParaRPr lang="en-GB" sz="900" dirty="0"/>
          </a:p>
        </p:txBody>
      </p:sp>
      <p:sp>
        <p:nvSpPr>
          <p:cNvPr id="15" name="Rectangle 14"/>
          <p:cNvSpPr/>
          <p:nvPr/>
        </p:nvSpPr>
        <p:spPr>
          <a:xfrm>
            <a:off x="511698" y="834214"/>
            <a:ext cx="3294058" cy="3996503"/>
          </a:xfrm>
          <a:prstGeom prst="rect">
            <a:avLst/>
          </a:prstGeom>
          <a:solidFill>
            <a:schemeClr val="bg2">
              <a:lumMod val="90000"/>
            </a:schemeClr>
          </a:solidFill>
        </p:spPr>
        <p:txBody>
          <a:bodyPr wrap="square" lIns="71652" tIns="35826" rIns="71652" bIns="35826">
            <a:spAutoFit/>
          </a:bodyPr>
          <a:lstStyle/>
          <a:p>
            <a:pPr marL="131860" lvl="1" indent="-131860">
              <a:lnSpc>
                <a:spcPct val="150000"/>
              </a:lnSpc>
              <a:buFont typeface="Arial" pitchFamily="34" charset="0"/>
              <a:buChar char="•"/>
            </a:pPr>
            <a:r>
              <a:rPr lang="en-US" sz="1700" dirty="0" err="1" smtClean="0"/>
              <a:t>Saptashrungi</a:t>
            </a:r>
            <a:r>
              <a:rPr lang="en-US" sz="1700" dirty="0" smtClean="0"/>
              <a:t> is a hill range consisting of seven hills (</a:t>
            </a:r>
            <a:r>
              <a:rPr lang="en-US" sz="1700" dirty="0" err="1" smtClean="0"/>
              <a:t>Ghads</a:t>
            </a:r>
            <a:r>
              <a:rPr lang="en-US" sz="1700" dirty="0" smtClean="0"/>
              <a:t>)</a:t>
            </a:r>
          </a:p>
          <a:p>
            <a:pPr marL="131860" lvl="1" indent="-131860">
              <a:lnSpc>
                <a:spcPct val="150000"/>
              </a:lnSpc>
              <a:buFont typeface="Arial" pitchFamily="34" charset="0"/>
              <a:buChar char="•"/>
            </a:pPr>
            <a:r>
              <a:rPr lang="en-US" sz="1700" dirty="0" smtClean="0"/>
              <a:t>The </a:t>
            </a:r>
            <a:r>
              <a:rPr lang="en-US" sz="1700" dirty="0" err="1" smtClean="0"/>
              <a:t>Sapthshrungi</a:t>
            </a:r>
            <a:r>
              <a:rPr lang="en-US" sz="1700" dirty="0" smtClean="0"/>
              <a:t> gad is situated in the East-West range of </a:t>
            </a:r>
            <a:r>
              <a:rPr lang="en-US" sz="1700" dirty="0" err="1" smtClean="0"/>
              <a:t>Shyadri</a:t>
            </a:r>
            <a:r>
              <a:rPr lang="en-US" sz="1700" dirty="0" smtClean="0"/>
              <a:t> mountains, approximately at a distance of 65 km from Nasik. </a:t>
            </a:r>
          </a:p>
          <a:p>
            <a:pPr marL="131860" lvl="1" indent="-131860">
              <a:lnSpc>
                <a:spcPct val="150000"/>
              </a:lnSpc>
              <a:buFont typeface="Arial" pitchFamily="34" charset="0"/>
              <a:buChar char="•"/>
            </a:pPr>
            <a:r>
              <a:rPr lang="en-US" sz="1700" dirty="0" smtClean="0"/>
              <a:t>One of the most visited religious place for pilgrims</a:t>
            </a:r>
          </a:p>
        </p:txBody>
      </p:sp>
      <p:sp>
        <p:nvSpPr>
          <p:cNvPr id="19" name="Rectangle 18"/>
          <p:cNvSpPr/>
          <p:nvPr/>
        </p:nvSpPr>
        <p:spPr>
          <a:xfrm>
            <a:off x="1039416" y="114272"/>
            <a:ext cx="8104585" cy="598650"/>
          </a:xfrm>
          <a:prstGeom prst="rect">
            <a:avLst/>
          </a:prstGeom>
        </p:spPr>
        <p:txBody>
          <a:bodyPr wrap="square" lIns="71652" tIns="35826" rIns="71652" bIns="35826">
            <a:spAutoFit/>
          </a:bodyPr>
          <a:lstStyle/>
          <a:p>
            <a:pPr defTabSz="789824">
              <a:lnSpc>
                <a:spcPct val="90000"/>
              </a:lnSpc>
              <a:spcBef>
                <a:spcPct val="0"/>
              </a:spcBef>
              <a:defRPr/>
            </a:pPr>
            <a:r>
              <a:rPr lang="en-US" sz="1900" b="1" dirty="0" smtClean="0">
                <a:solidFill>
                  <a:schemeClr val="tx1">
                    <a:lumMod val="85000"/>
                    <a:lumOff val="15000"/>
                  </a:schemeClr>
                </a:solidFill>
                <a:latin typeface="+mj-lt"/>
              </a:rPr>
              <a:t>Rockfall Mitigation Measures Implemented at </a:t>
            </a:r>
            <a:r>
              <a:rPr lang="en-US" sz="1900" b="1" dirty="0" err="1" smtClean="0">
                <a:solidFill>
                  <a:schemeClr val="tx1">
                    <a:lumMod val="85000"/>
                    <a:lumOff val="15000"/>
                  </a:schemeClr>
                </a:solidFill>
                <a:latin typeface="+mj-lt"/>
              </a:rPr>
              <a:t>Saptshrungi</a:t>
            </a:r>
            <a:r>
              <a:rPr lang="en-US" sz="1900" b="1" dirty="0" smtClean="0">
                <a:solidFill>
                  <a:schemeClr val="tx1">
                    <a:lumMod val="85000"/>
                    <a:lumOff val="15000"/>
                  </a:schemeClr>
                </a:solidFill>
                <a:latin typeface="+mj-lt"/>
              </a:rPr>
              <a:t> Gad Temple, </a:t>
            </a:r>
            <a:r>
              <a:rPr lang="en-US" sz="1900" b="1" dirty="0" err="1" smtClean="0">
                <a:solidFill>
                  <a:schemeClr val="tx1">
                    <a:lumMod val="85000"/>
                    <a:lumOff val="15000"/>
                  </a:schemeClr>
                </a:solidFill>
                <a:latin typeface="+mj-lt"/>
              </a:rPr>
              <a:t>Nashik</a:t>
            </a:r>
            <a:r>
              <a:rPr lang="en-US" sz="1900" b="1" dirty="0" smtClean="0">
                <a:solidFill>
                  <a:schemeClr val="tx1">
                    <a:lumMod val="85000"/>
                    <a:lumOff val="15000"/>
                  </a:schemeClr>
                </a:solidFill>
                <a:latin typeface="+mj-lt"/>
              </a:rPr>
              <a:t>-A Case Study</a:t>
            </a:r>
            <a:endParaRPr lang="en-GB" sz="1900" b="1" dirty="0" smtClean="0">
              <a:solidFill>
                <a:schemeClr val="tx1">
                  <a:lumMod val="85000"/>
                  <a:lumOff val="15000"/>
                </a:schemeClr>
              </a:solidFill>
              <a:latin typeface="+mj-lt"/>
            </a:endParaRPr>
          </a:p>
        </p:txBody>
      </p:sp>
    </p:spTree>
    <p:extLst>
      <p:ext uri="{BB962C8B-B14F-4D97-AF65-F5344CB8AC3E}">
        <p14:creationId xmlns:p14="http://schemas.microsoft.com/office/powerpoint/2010/main" val="2985185944"/>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F978DE44-342D-4E2C-ADD3-36DB2C90AEA2}" type="slidenum">
              <a:rPr lang="it-IT" smtClean="0"/>
              <a:pPr/>
              <a:t>69</a:t>
            </a:fld>
            <a:endParaRPr lang="it-IT"/>
          </a:p>
        </p:txBody>
      </p:sp>
      <p:sp>
        <p:nvSpPr>
          <p:cNvPr id="8" name="Title 7"/>
          <p:cNvSpPr>
            <a:spLocks noGrp="1"/>
          </p:cNvSpPr>
          <p:nvPr>
            <p:ph type="title"/>
          </p:nvPr>
        </p:nvSpPr>
        <p:spPr/>
        <p:txBody>
          <a:bodyPr/>
          <a:lstStyle/>
          <a:p>
            <a:r>
              <a:rPr lang="it-IT" dirty="0"/>
              <a:t>Introduction &amp; problem</a:t>
            </a:r>
            <a:endParaRPr lang="en-GB" dirty="0"/>
          </a:p>
        </p:txBody>
      </p:sp>
      <p:sp>
        <p:nvSpPr>
          <p:cNvPr id="9" name="Content Placeholder 8"/>
          <p:cNvSpPr>
            <a:spLocks noGrp="1"/>
          </p:cNvSpPr>
          <p:nvPr>
            <p:ph sz="half" idx="1"/>
          </p:nvPr>
        </p:nvSpPr>
        <p:spPr>
          <a:xfrm>
            <a:off x="521652" y="713583"/>
            <a:ext cx="4291512" cy="4145077"/>
          </a:xfrm>
        </p:spPr>
        <p:txBody>
          <a:bodyPr>
            <a:normAutofit fontScale="92500" lnSpcReduction="20000"/>
          </a:bodyPr>
          <a:lstStyle/>
          <a:p>
            <a:pPr>
              <a:lnSpc>
                <a:spcPct val="150000"/>
              </a:lnSpc>
            </a:pPr>
            <a:r>
              <a:rPr lang="en-GB" sz="1600" b="1" dirty="0" smtClean="0"/>
              <a:t>Cultural significance:</a:t>
            </a:r>
          </a:p>
          <a:p>
            <a:pPr marL="223914" indent="-223914">
              <a:lnSpc>
                <a:spcPct val="150000"/>
              </a:lnSpc>
              <a:buFont typeface="Arial" panose="020B0604020202020204" pitchFamily="34" charset="0"/>
              <a:buChar char="•"/>
            </a:pPr>
            <a:r>
              <a:rPr lang="en-GB" sz="1600" dirty="0" smtClean="0"/>
              <a:t>One of 51 Shakti </a:t>
            </a:r>
            <a:r>
              <a:rPr lang="en-GB" sz="1600" dirty="0" err="1" smtClean="0"/>
              <a:t>peethas</a:t>
            </a:r>
            <a:r>
              <a:rPr lang="en-GB" sz="1600" dirty="0" smtClean="0"/>
              <a:t> on Indian subcontinent</a:t>
            </a:r>
          </a:p>
          <a:p>
            <a:pPr marL="223914" indent="-223914">
              <a:lnSpc>
                <a:spcPct val="150000"/>
              </a:lnSpc>
              <a:buFont typeface="Arial" panose="020B0604020202020204" pitchFamily="34" charset="0"/>
              <a:buChar char="•"/>
            </a:pPr>
            <a:r>
              <a:rPr lang="en-US" sz="1600" dirty="0" err="1" smtClean="0"/>
              <a:t>Sapta</a:t>
            </a:r>
            <a:r>
              <a:rPr lang="en-US" sz="1600" dirty="0" smtClean="0"/>
              <a:t> </a:t>
            </a:r>
            <a:r>
              <a:rPr lang="en-US" sz="1600" dirty="0" err="1" smtClean="0"/>
              <a:t>Shrungi</a:t>
            </a:r>
            <a:r>
              <a:rPr lang="en-US" sz="1600" dirty="0" smtClean="0"/>
              <a:t> Mata “goddess / mother of seven hills” is surrounded by seven peaks </a:t>
            </a:r>
            <a:endParaRPr lang="en-GB" sz="1600" dirty="0" smtClean="0"/>
          </a:p>
          <a:p>
            <a:pPr marL="223914" indent="-223914">
              <a:lnSpc>
                <a:spcPct val="150000"/>
              </a:lnSpc>
              <a:buFont typeface="Arial" panose="020B0604020202020204" pitchFamily="34" charset="0"/>
              <a:buChar char="•"/>
            </a:pPr>
            <a:r>
              <a:rPr lang="en-US" sz="1600" dirty="0" smtClean="0"/>
              <a:t>Pilgrimage </a:t>
            </a:r>
            <a:r>
              <a:rPr lang="en-US" sz="1600" dirty="0"/>
              <a:t>includes walking the </a:t>
            </a:r>
            <a:r>
              <a:rPr lang="en-US" sz="1600" dirty="0" err="1"/>
              <a:t>Parikama</a:t>
            </a:r>
            <a:r>
              <a:rPr lang="en-US" sz="1600" dirty="0"/>
              <a:t> paths circling the </a:t>
            </a:r>
            <a:r>
              <a:rPr lang="en-US" sz="1600" dirty="0" smtClean="0"/>
              <a:t>shrine</a:t>
            </a:r>
          </a:p>
          <a:p>
            <a:pPr marL="223914" indent="-223914">
              <a:lnSpc>
                <a:spcPct val="150000"/>
              </a:lnSpc>
            </a:pPr>
            <a:r>
              <a:rPr lang="en-GB" sz="1600" b="1" dirty="0" smtClean="0"/>
              <a:t>Community significance:</a:t>
            </a:r>
          </a:p>
          <a:p>
            <a:pPr marL="135586" indent="-135586">
              <a:lnSpc>
                <a:spcPct val="150000"/>
              </a:lnSpc>
              <a:buFont typeface="Arial" pitchFamily="34" charset="0"/>
              <a:buChar char="•"/>
            </a:pPr>
            <a:r>
              <a:rPr lang="en-US" sz="1600" dirty="0" smtClean="0"/>
              <a:t>3000 pilgrims per day</a:t>
            </a:r>
            <a:endParaRPr lang="en-US" sz="1600" b="1" dirty="0" smtClean="0"/>
          </a:p>
          <a:p>
            <a:pPr marL="135586" indent="-135586">
              <a:lnSpc>
                <a:spcPct val="150000"/>
              </a:lnSpc>
              <a:buFont typeface="Arial" pitchFamily="34" charset="0"/>
              <a:buChar char="•"/>
            </a:pPr>
            <a:r>
              <a:rPr lang="en-US" sz="1600" dirty="0" smtClean="0"/>
              <a:t>Increasing to 5-600,000 during </a:t>
            </a:r>
            <a:r>
              <a:rPr lang="en-US" sz="1600" dirty="0" err="1" smtClean="0"/>
              <a:t>Chaitrostav</a:t>
            </a:r>
            <a:r>
              <a:rPr lang="en-US" sz="1600" dirty="0" smtClean="0"/>
              <a:t> and </a:t>
            </a:r>
            <a:r>
              <a:rPr lang="en-US" sz="1600" dirty="0" err="1" smtClean="0"/>
              <a:t>Navratostav</a:t>
            </a:r>
            <a:r>
              <a:rPr lang="en-US" sz="1600" dirty="0" smtClean="0"/>
              <a:t> festivals</a:t>
            </a:r>
          </a:p>
          <a:p>
            <a:pPr marL="223914" indent="-223914">
              <a:lnSpc>
                <a:spcPct val="100000"/>
              </a:lnSpc>
            </a:pPr>
            <a:endParaRPr lang="en-GB" sz="1600" b="1" dirty="0" smtClean="0"/>
          </a:p>
          <a:p>
            <a:pPr marL="223914" indent="-223914">
              <a:lnSpc>
                <a:spcPct val="100000"/>
              </a:lnSpc>
            </a:pPr>
            <a:endParaRPr lang="en-US" sz="1600" dirty="0" smtClean="0"/>
          </a:p>
          <a:p>
            <a:endParaRPr lang="en-GB" i="1" dirty="0" smtClean="0"/>
          </a:p>
          <a:p>
            <a:pPr marL="223914" indent="-223914">
              <a:buFont typeface="Arial" panose="020B0604020202020204" pitchFamily="34" charset="0"/>
              <a:buChar char="•"/>
            </a:pPr>
            <a:endParaRPr lang="en-GB" dirty="0"/>
          </a:p>
        </p:txBody>
      </p:sp>
      <p:pic>
        <p:nvPicPr>
          <p:cNvPr id="11" name="Content Placeholder 10"/>
          <p:cNvPicPr>
            <a:picLocks noGrp="1" noChangeAspect="1"/>
          </p:cNvPicPr>
          <p:nvPr>
            <p:ph sz="half" idx="2"/>
          </p:nvPr>
        </p:nvPicPr>
        <p:blipFill>
          <a:blip r:embed="rId3" cstate="screen">
            <a:extLst>
              <a:ext uri="{28A0092B-C50C-407E-A947-70E740481C1C}">
                <a14:useLocalDpi xmlns:a14="http://schemas.microsoft.com/office/drawing/2010/main"/>
              </a:ext>
            </a:extLst>
          </a:blip>
          <a:stretch>
            <a:fillRect/>
          </a:stretch>
        </p:blipFill>
        <p:spPr>
          <a:xfrm>
            <a:off x="5047910" y="0"/>
            <a:ext cx="4096090" cy="2713065"/>
          </a:xfrm>
          <a:ln w="9525">
            <a:solidFill>
              <a:schemeClr val="bg1">
                <a:lumMod val="50000"/>
              </a:schemeClr>
            </a:solidFill>
          </a:ln>
        </p:spPr>
      </p:pic>
      <p:pic>
        <p:nvPicPr>
          <p:cNvPr id="6" name="Picture 5"/>
          <p:cNvPicPr>
            <a:picLocks noChangeAspect="1"/>
          </p:cNvPicPr>
          <p:nvPr/>
        </p:nvPicPr>
        <p:blipFill>
          <a:blip r:embed="rId4" cstate="print"/>
          <a:stretch>
            <a:fillRect/>
          </a:stretch>
        </p:blipFill>
        <p:spPr>
          <a:xfrm>
            <a:off x="5037031" y="2396144"/>
            <a:ext cx="4122960" cy="2747356"/>
          </a:xfrm>
          <a:prstGeom prst="rect">
            <a:avLst/>
          </a:prstGeom>
          <a:ln>
            <a:solidFill>
              <a:schemeClr val="bg1">
                <a:lumMod val="50000"/>
              </a:schemeClr>
            </a:solidFill>
          </a:ln>
        </p:spPr>
      </p:pic>
    </p:spTree>
    <p:extLst>
      <p:ext uri="{BB962C8B-B14F-4D97-AF65-F5344CB8AC3E}">
        <p14:creationId xmlns:p14="http://schemas.microsoft.com/office/powerpoint/2010/main" val="424962560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D:\Desktop\landslides\investigation phases 2.PNG"/>
          <p:cNvPicPr>
            <a:picLocks noChangeAspect="1" noChangeArrowheads="1"/>
          </p:cNvPicPr>
          <p:nvPr/>
        </p:nvPicPr>
        <p:blipFill>
          <a:blip r:embed="rId2" cstate="print"/>
          <a:srcRect/>
          <a:stretch>
            <a:fillRect/>
          </a:stretch>
        </p:blipFill>
        <p:spPr bwMode="auto">
          <a:xfrm>
            <a:off x="350519" y="686923"/>
            <a:ext cx="8288343" cy="4482703"/>
          </a:xfrm>
          <a:prstGeom prst="rect">
            <a:avLst/>
          </a:prstGeom>
          <a:noFill/>
        </p:spPr>
      </p:pic>
      <p:sp>
        <p:nvSpPr>
          <p:cNvPr id="4" name="Rectangle 3"/>
          <p:cNvSpPr/>
          <p:nvPr/>
        </p:nvSpPr>
        <p:spPr>
          <a:xfrm>
            <a:off x="5416729" y="757645"/>
            <a:ext cx="2743200" cy="2886891"/>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81636" tIns="40818" rIns="81636" bIns="40818" rtlCol="0" anchor="ctr"/>
          <a:lstStyle/>
          <a:p>
            <a:pPr algn="ctr"/>
            <a:endParaRPr lang="en-US"/>
          </a:p>
        </p:txBody>
      </p:sp>
      <p:sp>
        <p:nvSpPr>
          <p:cNvPr id="5" name="TextBox 4"/>
          <p:cNvSpPr txBox="1"/>
          <p:nvPr/>
        </p:nvSpPr>
        <p:spPr>
          <a:xfrm>
            <a:off x="961677" y="331471"/>
            <a:ext cx="8388279" cy="297877"/>
          </a:xfrm>
          <a:prstGeom prst="rect">
            <a:avLst/>
          </a:prstGeom>
          <a:noFill/>
        </p:spPr>
        <p:txBody>
          <a:bodyPr wrap="square" lIns="81636" tIns="40818" rIns="81636" bIns="40818" rtlCol="0">
            <a:spAutoFit/>
          </a:bodyPr>
          <a:lstStyle/>
          <a:p>
            <a:r>
              <a:rPr lang="en-US" b="1" dirty="0" smtClean="0">
                <a:solidFill>
                  <a:schemeClr val="bg1">
                    <a:lumMod val="50000"/>
                  </a:schemeClr>
                </a:solidFill>
              </a:rPr>
              <a:t>APPROACH TOWARDS INVESTIGATION OF LANDSLIDES</a:t>
            </a:r>
            <a:endParaRPr lang="en-US" sz="2500" dirty="0"/>
          </a:p>
        </p:txBody>
      </p:sp>
      <p:sp>
        <p:nvSpPr>
          <p:cNvPr id="6" name="Right Arrow 5"/>
          <p:cNvSpPr/>
          <p:nvPr/>
        </p:nvSpPr>
        <p:spPr>
          <a:xfrm>
            <a:off x="8072846" y="4598126"/>
            <a:ext cx="836023" cy="32657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14"/>
          <p:cNvGrpSpPr/>
          <p:nvPr/>
        </p:nvGrpSpPr>
        <p:grpSpPr>
          <a:xfrm>
            <a:off x="-5093" y="2"/>
            <a:ext cx="9149094" cy="5143500"/>
            <a:chOff x="1582070" y="-632257"/>
            <a:chExt cx="13447264" cy="7559675"/>
          </a:xfrm>
        </p:grpSpPr>
        <p:pic>
          <p:nvPicPr>
            <p:cNvPr id="13" name="Picture 1" descr="E:\Maccaferri\Kavitha madam\Sapthsrungi-GE awards\Photos\Screenshot 2017-05-17 11.07.49.png"/>
            <p:cNvPicPr>
              <a:picLocks noChangeAspect="1" noChangeArrowheads="1"/>
            </p:cNvPicPr>
            <p:nvPr/>
          </p:nvPicPr>
          <p:blipFill>
            <a:blip r:embed="rId3"/>
            <a:srcRect/>
            <a:stretch>
              <a:fillRect/>
            </a:stretch>
          </p:blipFill>
          <p:spPr bwMode="auto">
            <a:xfrm>
              <a:off x="1582070" y="-632257"/>
              <a:ext cx="13447264" cy="7559675"/>
            </a:xfrm>
            <a:prstGeom prst="rect">
              <a:avLst/>
            </a:prstGeom>
            <a:noFill/>
          </p:spPr>
        </p:pic>
        <p:pic>
          <p:nvPicPr>
            <p:cNvPr id="14" name="Picture 13"/>
            <p:cNvPicPr>
              <a:picLocks noChangeAspect="1"/>
            </p:cNvPicPr>
            <p:nvPr/>
          </p:nvPicPr>
          <p:blipFill>
            <a:blip r:embed="rId4" cstate="print"/>
            <a:stretch>
              <a:fillRect/>
            </a:stretch>
          </p:blipFill>
          <p:spPr>
            <a:xfrm>
              <a:off x="1794661" y="2781668"/>
              <a:ext cx="5486876" cy="2499577"/>
            </a:xfrm>
            <a:prstGeom prst="rect">
              <a:avLst/>
            </a:prstGeom>
          </p:spPr>
        </p:pic>
      </p:grpSp>
      <p:sp>
        <p:nvSpPr>
          <p:cNvPr id="2" name="Slide Number Placeholder 1"/>
          <p:cNvSpPr>
            <a:spLocks noGrp="1"/>
          </p:cNvSpPr>
          <p:nvPr>
            <p:ph type="sldNum" sz="quarter" idx="12"/>
          </p:nvPr>
        </p:nvSpPr>
        <p:spPr/>
        <p:txBody>
          <a:bodyPr/>
          <a:lstStyle/>
          <a:p>
            <a:fld id="{F978DE44-342D-4E2C-ADD3-36DB2C90AEA2}" type="slidenum">
              <a:rPr lang="it-IT" smtClean="0"/>
              <a:pPr/>
              <a:t>70</a:t>
            </a:fld>
            <a:endParaRPr lang="it-IT" dirty="0"/>
          </a:p>
        </p:txBody>
      </p:sp>
      <p:sp>
        <p:nvSpPr>
          <p:cNvPr id="5" name="Content Placeholder 4"/>
          <p:cNvSpPr>
            <a:spLocks noGrp="1"/>
          </p:cNvSpPr>
          <p:nvPr>
            <p:ph sz="half" idx="2"/>
          </p:nvPr>
        </p:nvSpPr>
        <p:spPr>
          <a:xfrm>
            <a:off x="139546" y="165176"/>
            <a:ext cx="3377212" cy="3576255"/>
          </a:xfrm>
        </p:spPr>
        <p:txBody>
          <a:bodyPr/>
          <a:lstStyle/>
          <a:p>
            <a:pPr marL="138073"/>
            <a:r>
              <a:rPr lang="en-US" sz="1900" dirty="0">
                <a:solidFill>
                  <a:schemeClr val="bg1"/>
                </a:solidFill>
                <a:latin typeface="+mn-lt"/>
                <a:cs typeface="Angsana New" pitchFamily="18" charset="-34"/>
              </a:rPr>
              <a:t>The temple is constructed on moderately weathered and fractured basaltic rock hanging dangerously at many </a:t>
            </a:r>
            <a:r>
              <a:rPr lang="en-US" sz="1900" dirty="0" smtClean="0">
                <a:solidFill>
                  <a:schemeClr val="bg1"/>
                </a:solidFill>
                <a:latin typeface="+mn-lt"/>
                <a:cs typeface="Angsana New" pitchFamily="18" charset="-34"/>
              </a:rPr>
              <a:t>locations.</a:t>
            </a:r>
            <a:endParaRPr lang="en-US" sz="1900" dirty="0">
              <a:solidFill>
                <a:schemeClr val="bg1"/>
              </a:solidFill>
              <a:latin typeface="+mn-lt"/>
              <a:cs typeface="Angsana New" pitchFamily="18" charset="-34"/>
            </a:endParaRPr>
          </a:p>
          <a:p>
            <a:pPr marL="138073"/>
            <a:endParaRPr lang="en-US" sz="1900" dirty="0" smtClean="0">
              <a:solidFill>
                <a:schemeClr val="bg1"/>
              </a:solidFill>
              <a:latin typeface="+mn-lt"/>
              <a:cs typeface="Angsana New" pitchFamily="18" charset="-34"/>
            </a:endParaRPr>
          </a:p>
          <a:p>
            <a:pPr marL="138073"/>
            <a:r>
              <a:rPr lang="en-US" sz="1900" dirty="0" smtClean="0">
                <a:solidFill>
                  <a:schemeClr val="bg1"/>
                </a:solidFill>
                <a:latin typeface="+mn-lt"/>
                <a:cs typeface="Angsana New" pitchFamily="18" charset="-34"/>
              </a:rPr>
              <a:t>These </a:t>
            </a:r>
            <a:r>
              <a:rPr lang="en-US" sz="1900" dirty="0">
                <a:solidFill>
                  <a:schemeClr val="bg1"/>
                </a:solidFill>
                <a:latin typeface="+mn-lt"/>
                <a:cs typeface="Angsana New" pitchFamily="18" charset="-34"/>
              </a:rPr>
              <a:t>overhangs pose </a:t>
            </a:r>
            <a:r>
              <a:rPr lang="en-US" sz="1900" dirty="0" smtClean="0">
                <a:solidFill>
                  <a:schemeClr val="bg1"/>
                </a:solidFill>
                <a:latin typeface="+mn-lt"/>
                <a:cs typeface="Angsana New" pitchFamily="18" charset="-34"/>
              </a:rPr>
              <a:t>a danger </a:t>
            </a:r>
            <a:r>
              <a:rPr lang="en-US" sz="1900" dirty="0">
                <a:solidFill>
                  <a:schemeClr val="bg1"/>
                </a:solidFill>
                <a:latin typeface="+mn-lt"/>
                <a:cs typeface="Angsana New" pitchFamily="18" charset="-34"/>
              </a:rPr>
              <a:t>to the pilgrims</a:t>
            </a:r>
          </a:p>
          <a:p>
            <a:pPr marL="366950" indent="-366950">
              <a:buFont typeface="Arial" pitchFamily="34" charset="0"/>
              <a:buChar char="•"/>
            </a:pPr>
            <a:endParaRPr lang="en-US" sz="900" dirty="0"/>
          </a:p>
          <a:p>
            <a:pPr marL="366950" indent="-366950">
              <a:buFont typeface="Arial" pitchFamily="34" charset="0"/>
              <a:buChar char="•"/>
            </a:pPr>
            <a:endParaRPr lang="en-US" sz="900" dirty="0"/>
          </a:p>
          <a:p>
            <a:endParaRPr lang="en-GB" dirty="0"/>
          </a:p>
        </p:txBody>
      </p:sp>
    </p:spTree>
    <p:extLst>
      <p:ext uri="{BB962C8B-B14F-4D97-AF65-F5344CB8AC3E}">
        <p14:creationId xmlns:p14="http://schemas.microsoft.com/office/powerpoint/2010/main" val="609595332"/>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p:cNvSpPr>
            <a:spLocks noGrp="1"/>
          </p:cNvSpPr>
          <p:nvPr>
            <p:ph type="pic" idx="1"/>
          </p:nvPr>
        </p:nvSpPr>
        <p:spPr>
          <a:xfrm>
            <a:off x="4727172" y="971637"/>
            <a:ext cx="3816733" cy="3576256"/>
          </a:xfrm>
        </p:spPr>
      </p:sp>
      <p:sp>
        <p:nvSpPr>
          <p:cNvPr id="4" name="Slide Number Placeholder 3"/>
          <p:cNvSpPr>
            <a:spLocks noGrp="1"/>
          </p:cNvSpPr>
          <p:nvPr>
            <p:ph type="sldNum" sz="quarter" idx="12"/>
          </p:nvPr>
        </p:nvSpPr>
        <p:spPr>
          <a:xfrm>
            <a:off x="530040" y="4779252"/>
            <a:ext cx="333986" cy="273269"/>
          </a:xfrm>
        </p:spPr>
        <p:txBody>
          <a:bodyPr/>
          <a:lstStyle/>
          <a:p>
            <a:fld id="{F978DE44-342D-4E2C-ADD3-36DB2C90AEA2}" type="slidenum">
              <a:rPr lang="it-IT" smtClean="0"/>
              <a:pPr/>
              <a:t>71</a:t>
            </a:fld>
            <a:endParaRPr lang="it-IT"/>
          </a:p>
        </p:txBody>
      </p:sp>
      <p:sp>
        <p:nvSpPr>
          <p:cNvPr id="5" name="Title 4"/>
          <p:cNvSpPr>
            <a:spLocks noGrp="1"/>
          </p:cNvSpPr>
          <p:nvPr>
            <p:ph type="title"/>
          </p:nvPr>
        </p:nvSpPr>
        <p:spPr>
          <a:xfrm>
            <a:off x="532100" y="352703"/>
            <a:ext cx="5885348" cy="315727"/>
          </a:xfrm>
        </p:spPr>
        <p:txBody>
          <a:bodyPr/>
          <a:lstStyle/>
          <a:p>
            <a:endParaRPr lang="en-US"/>
          </a:p>
        </p:txBody>
      </p:sp>
      <p:pic>
        <p:nvPicPr>
          <p:cNvPr id="19458" name="Picture 2" descr="E:\Maccaferri\Kavitha madam\Sapthsrungi-GE awards\Photos\From Arvind Sir-Site photo,Photo of pilet strech\From Arvind Sir-Site photo,Photo of pilet strech\P1090898.JPG"/>
          <p:cNvPicPr>
            <a:picLocks noChangeAspect="1" noChangeArrowheads="1"/>
          </p:cNvPicPr>
          <p:nvPr/>
        </p:nvPicPr>
        <p:blipFill>
          <a:blip r:embed="rId2" cstate="print"/>
          <a:srcRect r="5712"/>
          <a:stretch>
            <a:fillRect/>
          </a:stretch>
        </p:blipFill>
        <p:spPr bwMode="auto">
          <a:xfrm>
            <a:off x="1" y="2"/>
            <a:ext cx="9144000" cy="5143500"/>
          </a:xfrm>
          <a:prstGeom prst="rect">
            <a:avLst/>
          </a:prstGeom>
          <a:noFill/>
          <a:ln w="57150">
            <a:noFill/>
          </a:ln>
        </p:spPr>
      </p:pic>
      <p:cxnSp>
        <p:nvCxnSpPr>
          <p:cNvPr id="7" name="Curved Connector 6"/>
          <p:cNvCxnSpPr/>
          <p:nvPr/>
        </p:nvCxnSpPr>
        <p:spPr>
          <a:xfrm rot="16200000" flipH="1">
            <a:off x="6361376" y="2307548"/>
            <a:ext cx="805959" cy="888662"/>
          </a:xfrm>
          <a:prstGeom prst="curvedConnector3">
            <a:avLst>
              <a:gd name="adj1" fmla="val -20176"/>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8" name="Curved Connector 17"/>
          <p:cNvCxnSpPr/>
          <p:nvPr/>
        </p:nvCxnSpPr>
        <p:spPr>
          <a:xfrm rot="16200000" flipH="1">
            <a:off x="5449412" y="1719242"/>
            <a:ext cx="805959" cy="888662"/>
          </a:xfrm>
          <a:prstGeom prst="curvedConnector3">
            <a:avLst>
              <a:gd name="adj1" fmla="val -20176"/>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9" name="Curved Connector 18"/>
          <p:cNvCxnSpPr/>
          <p:nvPr/>
        </p:nvCxnSpPr>
        <p:spPr>
          <a:xfrm rot="16200000" flipH="1">
            <a:off x="7279218" y="3144523"/>
            <a:ext cx="805959" cy="888662"/>
          </a:xfrm>
          <a:prstGeom prst="curvedConnector3">
            <a:avLst>
              <a:gd name="adj1" fmla="val -20176"/>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9" name="Rectangle 8"/>
          <p:cNvSpPr/>
          <p:nvPr/>
        </p:nvSpPr>
        <p:spPr>
          <a:xfrm>
            <a:off x="2198120" y="218596"/>
            <a:ext cx="6945880" cy="857180"/>
          </a:xfrm>
          <a:prstGeom prst="rect">
            <a:avLst/>
          </a:prstGeom>
        </p:spPr>
        <p:txBody>
          <a:bodyPr wrap="square" lIns="71648" tIns="35825" rIns="71648" bIns="35825">
            <a:spAutoFit/>
          </a:bodyPr>
          <a:lstStyle/>
          <a:p>
            <a:pPr marL="0" lvl="1" algn="ctr">
              <a:spcBef>
                <a:spcPts val="784"/>
              </a:spcBef>
            </a:pPr>
            <a:r>
              <a:rPr lang="en-US" sz="1700" b="1" dirty="0" smtClean="0">
                <a:solidFill>
                  <a:srgbClr val="00B050"/>
                </a:solidFill>
              </a:rPr>
              <a:t>Highly weathered, jointed and fractured </a:t>
            </a:r>
            <a:r>
              <a:rPr lang="en-US" sz="1700" b="1" dirty="0" err="1" smtClean="0">
                <a:solidFill>
                  <a:srgbClr val="00B050"/>
                </a:solidFill>
              </a:rPr>
              <a:t>rockmass</a:t>
            </a:r>
            <a:r>
              <a:rPr lang="en-US" sz="1700" b="1" dirty="0" smtClean="0">
                <a:solidFill>
                  <a:srgbClr val="00B050"/>
                </a:solidFill>
              </a:rPr>
              <a:t> - with the action of rainfall, tree roots and sometimes monkey movements caused rockfall</a:t>
            </a:r>
          </a:p>
        </p:txBody>
      </p:sp>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F978DE44-342D-4E2C-ADD3-36DB2C90AEA2}" type="slidenum">
              <a:rPr lang="it-IT" smtClean="0"/>
              <a:pPr/>
              <a:t>72</a:t>
            </a:fld>
            <a:endParaRPr lang="it-IT"/>
          </a:p>
        </p:txBody>
      </p:sp>
      <p:sp>
        <p:nvSpPr>
          <p:cNvPr id="7" name="Title 4"/>
          <p:cNvSpPr txBox="1">
            <a:spLocks/>
          </p:cNvSpPr>
          <p:nvPr/>
        </p:nvSpPr>
        <p:spPr>
          <a:xfrm>
            <a:off x="1032534" y="256178"/>
            <a:ext cx="6534718" cy="350637"/>
          </a:xfrm>
          <a:prstGeom prst="rect">
            <a:avLst/>
          </a:prstGeom>
        </p:spPr>
        <p:txBody>
          <a:bodyPr vert="horz" lIns="84624" tIns="35825" rIns="84624" bIns="35825" rtlCol="0" anchor="b" anchorCtr="0">
            <a:noAutofit/>
          </a:bodyPr>
          <a:lstStyle/>
          <a:p>
            <a:pPr marL="403024" indent="-403024">
              <a:lnSpc>
                <a:spcPct val="90000"/>
              </a:lnSpc>
              <a:spcBef>
                <a:spcPct val="0"/>
              </a:spcBef>
              <a:buClr>
                <a:schemeClr val="bg1"/>
              </a:buClr>
              <a:defRPr/>
            </a:pPr>
            <a:r>
              <a:rPr lang="en-US" sz="2500" b="1" dirty="0" smtClean="0">
                <a:solidFill>
                  <a:srgbClr val="002060"/>
                </a:solidFill>
                <a:latin typeface="Arial"/>
                <a:ea typeface="+mj-ea"/>
                <a:cs typeface="+mj-cs"/>
              </a:rPr>
              <a:t>Rockfall History ….</a:t>
            </a:r>
            <a:endParaRPr lang="en-US" sz="2500" b="1" dirty="0">
              <a:solidFill>
                <a:srgbClr val="002060"/>
              </a:solidFill>
              <a:latin typeface="Arial"/>
              <a:ea typeface="+mj-ea"/>
              <a:cs typeface="+mj-cs"/>
            </a:endParaRPr>
          </a:p>
        </p:txBody>
      </p:sp>
      <p:pic>
        <p:nvPicPr>
          <p:cNvPr id="9" name="Picture 2"/>
          <p:cNvPicPr>
            <a:picLocks noChangeAspect="1" noChangeArrowheads="1"/>
          </p:cNvPicPr>
          <p:nvPr/>
        </p:nvPicPr>
        <p:blipFill>
          <a:blip r:embed="rId3"/>
          <a:srcRect l="47820" t="37794" r="2610" b="32330"/>
          <a:stretch>
            <a:fillRect/>
          </a:stretch>
        </p:blipFill>
        <p:spPr bwMode="auto">
          <a:xfrm>
            <a:off x="325288" y="666496"/>
            <a:ext cx="3743214" cy="2232404"/>
          </a:xfrm>
          <a:prstGeom prst="rect">
            <a:avLst/>
          </a:prstGeom>
          <a:noFill/>
          <a:ln w="9525">
            <a:noFill/>
            <a:miter lim="800000"/>
            <a:headEnd/>
            <a:tailEnd/>
          </a:ln>
          <a:effectLst/>
        </p:spPr>
      </p:pic>
      <p:pic>
        <p:nvPicPr>
          <p:cNvPr id="2050" name="Picture 2"/>
          <p:cNvPicPr>
            <a:picLocks noChangeAspect="1" noChangeArrowheads="1"/>
          </p:cNvPicPr>
          <p:nvPr/>
        </p:nvPicPr>
        <p:blipFill>
          <a:blip r:embed="rId3"/>
          <a:srcRect l="63647" t="3695" r="3321" b="65694"/>
          <a:stretch>
            <a:fillRect/>
          </a:stretch>
        </p:blipFill>
        <p:spPr bwMode="auto">
          <a:xfrm>
            <a:off x="276011" y="2243965"/>
            <a:ext cx="1763392" cy="1616994"/>
          </a:xfrm>
          <a:prstGeom prst="rect">
            <a:avLst/>
          </a:prstGeom>
          <a:noFill/>
          <a:ln w="9525">
            <a:noFill/>
            <a:miter lim="800000"/>
            <a:headEnd/>
            <a:tailEnd/>
          </a:ln>
          <a:effectLst/>
        </p:spPr>
      </p:pic>
      <p:graphicFrame>
        <p:nvGraphicFramePr>
          <p:cNvPr id="18" name="Table 17"/>
          <p:cNvGraphicFramePr>
            <a:graphicFrameLocks noGrp="1"/>
          </p:cNvGraphicFramePr>
          <p:nvPr/>
        </p:nvGraphicFramePr>
        <p:xfrm>
          <a:off x="260676" y="3961424"/>
          <a:ext cx="8632952" cy="1182076"/>
        </p:xfrm>
        <a:graphic>
          <a:graphicData uri="http://schemas.openxmlformats.org/drawingml/2006/table">
            <a:tbl>
              <a:tblPr firstRow="1" bandRow="1">
                <a:tableStyleId>{5C22544A-7EE6-4342-B048-85BDC9FD1C3A}</a:tableStyleId>
              </a:tblPr>
              <a:tblGrid>
                <a:gridCol w="1197148"/>
                <a:gridCol w="693797"/>
                <a:gridCol w="2940608"/>
                <a:gridCol w="1225314"/>
                <a:gridCol w="1073369"/>
                <a:gridCol w="1502716"/>
              </a:tblGrid>
              <a:tr h="435502">
                <a:tc>
                  <a:txBody>
                    <a:bodyPr/>
                    <a:lstStyle/>
                    <a:p>
                      <a:endParaRPr lang="en-US" sz="1200" dirty="0"/>
                    </a:p>
                  </a:txBody>
                  <a:tcPr marL="78202" marR="78202" marT="31107" marB="31107">
                    <a:solidFill>
                      <a:srgbClr val="002060"/>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dirty="0" smtClean="0"/>
                        <a:t>Class</a:t>
                      </a:r>
                    </a:p>
                  </a:txBody>
                  <a:tcPr marL="78202" marR="78202" marT="31107" marB="31107" anchor="ctr">
                    <a:solidFill>
                      <a:srgbClr val="002060"/>
                    </a:solidFill>
                  </a:tcPr>
                </a:tc>
                <a:tc>
                  <a:txBody>
                    <a:bodyPr/>
                    <a:lstStyle/>
                    <a:p>
                      <a:endParaRPr lang="en-US" sz="1200" dirty="0"/>
                    </a:p>
                  </a:txBody>
                  <a:tcPr marL="78202" marR="78202" marT="31107" marB="31107">
                    <a:solidFill>
                      <a:srgbClr val="002060"/>
                    </a:solidFill>
                  </a:tcPr>
                </a:tc>
                <a:tc>
                  <a:txBody>
                    <a:bodyPr/>
                    <a:lstStyle/>
                    <a:p>
                      <a:pPr algn="l"/>
                      <a:r>
                        <a:rPr lang="en-US" sz="1200" dirty="0" smtClean="0"/>
                        <a:t>Number of Rockfall</a:t>
                      </a:r>
                      <a:endParaRPr lang="en-US" sz="1200" dirty="0"/>
                    </a:p>
                  </a:txBody>
                  <a:tcPr marL="78202" marR="78202" marT="31107" marB="31107" anchor="ctr">
                    <a:solidFill>
                      <a:srgbClr val="002060"/>
                    </a:solidFill>
                  </a:tcPr>
                </a:tc>
                <a:tc>
                  <a:txBody>
                    <a:bodyPr/>
                    <a:lstStyle/>
                    <a:p>
                      <a:endParaRPr lang="en-US" sz="1200" dirty="0"/>
                    </a:p>
                  </a:txBody>
                  <a:tcPr marL="78202" marR="78202" marT="31107" marB="31107">
                    <a:solidFill>
                      <a:srgbClr val="002060"/>
                    </a:solidFill>
                  </a:tcPr>
                </a:tc>
                <a:tc>
                  <a:txBody>
                    <a:bodyPr/>
                    <a:lstStyle/>
                    <a:p>
                      <a:r>
                        <a:rPr lang="en-US" sz="1200" dirty="0" smtClean="0"/>
                        <a:t>Number of Rockfall</a:t>
                      </a:r>
                      <a:endParaRPr lang="en-US" sz="1200" dirty="0"/>
                    </a:p>
                  </a:txBody>
                  <a:tcPr marL="78202" marR="78202" marT="31107" marB="31107">
                    <a:solidFill>
                      <a:srgbClr val="002060"/>
                    </a:solidFill>
                  </a:tcPr>
                </a:tc>
              </a:tr>
              <a:tr h="248858">
                <a:tc rowSpan="3">
                  <a:txBody>
                    <a:bodyPr/>
                    <a:lstStyle/>
                    <a:p>
                      <a:pPr algn="ctr"/>
                      <a:r>
                        <a:rPr lang="en-US" sz="1200" kern="1200" dirty="0" smtClean="0">
                          <a:solidFill>
                            <a:schemeClr val="dk1"/>
                          </a:solidFill>
                          <a:latin typeface="+mn-lt"/>
                          <a:ea typeface="+mn-ea"/>
                          <a:cs typeface="+mn-cs"/>
                        </a:rPr>
                        <a:t>Small </a:t>
                      </a:r>
                      <a:r>
                        <a:rPr lang="en-US" sz="1200" kern="1200" dirty="0" err="1" smtClean="0">
                          <a:solidFill>
                            <a:schemeClr val="dk1"/>
                          </a:solidFill>
                          <a:latin typeface="+mn-lt"/>
                          <a:ea typeface="+mn-ea"/>
                          <a:cs typeface="+mn-cs"/>
                        </a:rPr>
                        <a:t>Parikrama</a:t>
                      </a:r>
                      <a:r>
                        <a:rPr lang="en-US" sz="1200" kern="1200" dirty="0" smtClean="0">
                          <a:solidFill>
                            <a:schemeClr val="dk1"/>
                          </a:solidFill>
                          <a:latin typeface="+mn-lt"/>
                          <a:ea typeface="+mn-ea"/>
                          <a:cs typeface="+mn-cs"/>
                        </a:rPr>
                        <a:t> Path </a:t>
                      </a:r>
                    </a:p>
                  </a:txBody>
                  <a:tcPr marL="78202" marR="78202" marT="31107" marB="31107">
                    <a:solidFill>
                      <a:srgbClr val="CCFFCC"/>
                    </a:solidFill>
                  </a:tcPr>
                </a:tc>
                <a:tc>
                  <a:txBody>
                    <a:bodyPr/>
                    <a:lstStyle/>
                    <a:p>
                      <a:r>
                        <a:rPr lang="en-US" sz="1200" kern="1200" dirty="0" smtClean="0">
                          <a:solidFill>
                            <a:schemeClr val="dk1"/>
                          </a:solidFill>
                          <a:latin typeface="+mn-lt"/>
                          <a:ea typeface="+mn-ea"/>
                          <a:cs typeface="+mn-cs"/>
                        </a:rPr>
                        <a:t>A</a:t>
                      </a:r>
                    </a:p>
                  </a:txBody>
                  <a:tcPr marL="78202" marR="78202" marT="31107" marB="31107"/>
                </a:tc>
                <a:tc>
                  <a:txBody>
                    <a:bodyPr/>
                    <a:lstStyle/>
                    <a:p>
                      <a:r>
                        <a:rPr lang="en-US" sz="1200" dirty="0" smtClean="0"/>
                        <a:t>Rockfall of volume &lt; 1 m</a:t>
                      </a:r>
                      <a:r>
                        <a:rPr lang="en-US" sz="1200" baseline="30000" dirty="0" smtClean="0"/>
                        <a:t>3</a:t>
                      </a:r>
                      <a:endParaRPr lang="en-US" sz="1200" baseline="30000" dirty="0"/>
                    </a:p>
                  </a:txBody>
                  <a:tcPr marL="78202" marR="78202" marT="31107" marB="31107"/>
                </a:tc>
                <a:tc>
                  <a:txBody>
                    <a:bodyPr/>
                    <a:lstStyle/>
                    <a:p>
                      <a:r>
                        <a:rPr lang="en-US" sz="1200" dirty="0" smtClean="0"/>
                        <a:t>253</a:t>
                      </a:r>
                      <a:endParaRPr lang="en-US" sz="1200" dirty="0"/>
                    </a:p>
                  </a:txBody>
                  <a:tcPr marL="78202" marR="78202" marT="31107" marB="31107"/>
                </a:tc>
                <a:tc rowSpan="3">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dirty="0" smtClean="0"/>
                        <a:t>Big </a:t>
                      </a:r>
                      <a:r>
                        <a:rPr lang="en-US" sz="1200" dirty="0" err="1" smtClean="0"/>
                        <a:t>Parikrama</a:t>
                      </a:r>
                      <a:r>
                        <a:rPr lang="en-US" sz="1200" dirty="0" smtClean="0"/>
                        <a:t> Path </a:t>
                      </a:r>
                    </a:p>
                  </a:txBody>
                  <a:tcPr marL="78202" marR="78202" marT="31107" marB="31107">
                    <a:solidFill>
                      <a:schemeClr val="accent2">
                        <a:lumMod val="60000"/>
                        <a:lumOff val="40000"/>
                      </a:schemeClr>
                    </a:solidFill>
                  </a:tcPr>
                </a:tc>
                <a:tc>
                  <a:txBody>
                    <a:bodyPr/>
                    <a:lstStyle/>
                    <a:p>
                      <a:r>
                        <a:rPr lang="en-US" sz="1200" dirty="0" smtClean="0"/>
                        <a:t>189</a:t>
                      </a:r>
                      <a:endParaRPr lang="en-US" sz="1200" dirty="0"/>
                    </a:p>
                  </a:txBody>
                  <a:tcPr marL="78202" marR="78202" marT="31107" marB="31107"/>
                </a:tc>
              </a:tr>
              <a:tr h="248858">
                <a:tc vMerge="1">
                  <a:txBody>
                    <a:bodyPr/>
                    <a:lstStyle/>
                    <a:p>
                      <a:endParaRPr lang="en-US"/>
                    </a:p>
                  </a:txBody>
                  <a:tcPr/>
                </a:tc>
                <a:tc>
                  <a:txBody>
                    <a:bodyPr/>
                    <a:lstStyle/>
                    <a:p>
                      <a:r>
                        <a:rPr lang="en-US" sz="1200" dirty="0" smtClean="0"/>
                        <a:t>B</a:t>
                      </a:r>
                      <a:endParaRPr lang="en-US" sz="1200" dirty="0"/>
                    </a:p>
                  </a:txBody>
                  <a:tcPr marL="78202" marR="78202" marT="31107" marB="31107"/>
                </a:tc>
                <a:tc>
                  <a:txBody>
                    <a:bodyPr/>
                    <a:lstStyle/>
                    <a:p>
                      <a:r>
                        <a:rPr lang="en-US" sz="1200" dirty="0" smtClean="0"/>
                        <a:t>Rockfall of volume</a:t>
                      </a:r>
                      <a:r>
                        <a:rPr lang="en-US" sz="1200" baseline="0" dirty="0" smtClean="0"/>
                        <a:t>:</a:t>
                      </a:r>
                      <a:r>
                        <a:rPr lang="en-US" sz="1200" dirty="0" smtClean="0"/>
                        <a:t>1m</a:t>
                      </a:r>
                      <a:r>
                        <a:rPr lang="en-US" sz="1200" baseline="30000" dirty="0" smtClean="0"/>
                        <a:t>3 </a:t>
                      </a:r>
                      <a:r>
                        <a:rPr lang="en-US" sz="1200" dirty="0" smtClean="0"/>
                        <a:t>to 10m</a:t>
                      </a:r>
                      <a:r>
                        <a:rPr lang="en-US" sz="1200" baseline="30000" dirty="0" smtClean="0"/>
                        <a:t>3</a:t>
                      </a:r>
                      <a:endParaRPr lang="en-US" sz="1200" baseline="30000" dirty="0"/>
                    </a:p>
                  </a:txBody>
                  <a:tcPr marL="78202" marR="78202" marT="31107" marB="31107"/>
                </a:tc>
                <a:tc>
                  <a:txBody>
                    <a:bodyPr/>
                    <a:lstStyle/>
                    <a:p>
                      <a:r>
                        <a:rPr lang="en-US" sz="1200" dirty="0" smtClean="0"/>
                        <a:t>67</a:t>
                      </a:r>
                      <a:endParaRPr lang="en-US" sz="1200" dirty="0"/>
                    </a:p>
                  </a:txBody>
                  <a:tcPr marL="78202" marR="78202" marT="31107" marB="31107"/>
                </a:tc>
                <a:tc vMerge="1">
                  <a:txBody>
                    <a:bodyPr/>
                    <a:lstStyle/>
                    <a:p>
                      <a:endParaRPr lang="en-US"/>
                    </a:p>
                  </a:txBody>
                  <a:tcPr/>
                </a:tc>
                <a:tc>
                  <a:txBody>
                    <a:bodyPr/>
                    <a:lstStyle/>
                    <a:p>
                      <a:r>
                        <a:rPr lang="en-US" sz="1200" dirty="0" smtClean="0"/>
                        <a:t>77</a:t>
                      </a:r>
                      <a:endParaRPr lang="en-US" sz="1200" dirty="0"/>
                    </a:p>
                  </a:txBody>
                  <a:tcPr marL="78202" marR="78202" marT="31107" marB="31107"/>
                </a:tc>
              </a:tr>
              <a:tr h="248858">
                <a:tc vMerge="1">
                  <a:txBody>
                    <a:bodyPr/>
                    <a:lstStyle/>
                    <a:p>
                      <a:endParaRPr lang="en-US" dirty="0"/>
                    </a:p>
                  </a:txBody>
                  <a:tcPr/>
                </a:tc>
                <a:tc>
                  <a:txBody>
                    <a:bodyPr/>
                    <a:lstStyle/>
                    <a:p>
                      <a:r>
                        <a:rPr lang="en-US" sz="1200" dirty="0" smtClean="0"/>
                        <a:t>C</a:t>
                      </a:r>
                      <a:endParaRPr lang="en-US" sz="1200" dirty="0"/>
                    </a:p>
                  </a:txBody>
                  <a:tcPr marL="78202" marR="78202" marT="31107" marB="31107"/>
                </a:tc>
                <a:tc>
                  <a:txBody>
                    <a:bodyPr/>
                    <a:lstStyle/>
                    <a:p>
                      <a:r>
                        <a:rPr lang="en-US" sz="1200" dirty="0" smtClean="0"/>
                        <a:t>Rockfall of volume &gt;10 m</a:t>
                      </a:r>
                      <a:r>
                        <a:rPr lang="en-US" sz="1200" baseline="30000" dirty="0" smtClean="0"/>
                        <a:t>3</a:t>
                      </a:r>
                      <a:endParaRPr lang="en-US" sz="1200" baseline="30000" dirty="0"/>
                    </a:p>
                  </a:txBody>
                  <a:tcPr marL="78202" marR="78202" marT="31107" marB="31107"/>
                </a:tc>
                <a:tc>
                  <a:txBody>
                    <a:bodyPr/>
                    <a:lstStyle/>
                    <a:p>
                      <a:r>
                        <a:rPr lang="en-US" sz="1200" dirty="0" smtClean="0"/>
                        <a:t>0</a:t>
                      </a:r>
                      <a:endParaRPr lang="en-US" sz="1200" dirty="0"/>
                    </a:p>
                  </a:txBody>
                  <a:tcPr marL="78202" marR="78202" marT="31107" marB="31107"/>
                </a:tc>
                <a:tc vMerge="1">
                  <a:txBody>
                    <a:bodyPr/>
                    <a:lstStyle/>
                    <a:p>
                      <a:endParaRPr lang="en-US" dirty="0"/>
                    </a:p>
                  </a:txBody>
                  <a:tcPr/>
                </a:tc>
                <a:tc>
                  <a:txBody>
                    <a:bodyPr/>
                    <a:lstStyle/>
                    <a:p>
                      <a:r>
                        <a:rPr lang="en-US" sz="1200" dirty="0" smtClean="0"/>
                        <a:t>2</a:t>
                      </a:r>
                      <a:endParaRPr lang="en-US" sz="1200" dirty="0"/>
                    </a:p>
                  </a:txBody>
                  <a:tcPr marL="78202" marR="78202" marT="31107" marB="31107"/>
                </a:tc>
              </a:tr>
            </a:tbl>
          </a:graphicData>
        </a:graphic>
      </p:graphicFrame>
      <p:sp>
        <p:nvSpPr>
          <p:cNvPr id="19" name="TextBox 18"/>
          <p:cNvSpPr txBox="1"/>
          <p:nvPr/>
        </p:nvSpPr>
        <p:spPr>
          <a:xfrm>
            <a:off x="245343" y="3708474"/>
            <a:ext cx="8617616" cy="287793"/>
          </a:xfrm>
          <a:prstGeom prst="rect">
            <a:avLst/>
          </a:prstGeom>
          <a:noFill/>
        </p:spPr>
        <p:txBody>
          <a:bodyPr wrap="square" lIns="71648" tIns="35825" rIns="71648" bIns="35825" rtlCol="0">
            <a:spAutoFit/>
          </a:bodyPr>
          <a:lstStyle/>
          <a:p>
            <a:endParaRPr lang="en-US" dirty="0"/>
          </a:p>
        </p:txBody>
      </p:sp>
      <p:pic>
        <p:nvPicPr>
          <p:cNvPr id="2053" name="Picture 5"/>
          <p:cNvPicPr>
            <a:picLocks noChangeAspect="1" noChangeArrowheads="1"/>
          </p:cNvPicPr>
          <p:nvPr/>
        </p:nvPicPr>
        <p:blipFill>
          <a:blip r:embed="rId4"/>
          <a:srcRect/>
          <a:stretch>
            <a:fillRect/>
          </a:stretch>
        </p:blipFill>
        <p:spPr bwMode="auto">
          <a:xfrm>
            <a:off x="4127684" y="670941"/>
            <a:ext cx="5016319" cy="2647167"/>
          </a:xfrm>
          <a:prstGeom prst="rect">
            <a:avLst/>
          </a:prstGeom>
          <a:noFill/>
          <a:ln w="9525">
            <a:noFill/>
            <a:miter lim="800000"/>
            <a:headEnd/>
            <a:tailEnd/>
          </a:ln>
          <a:effectLst/>
        </p:spPr>
      </p:pic>
      <p:sp>
        <p:nvSpPr>
          <p:cNvPr id="21" name="TextBox 20"/>
          <p:cNvSpPr txBox="1"/>
          <p:nvPr/>
        </p:nvSpPr>
        <p:spPr>
          <a:xfrm>
            <a:off x="6378878" y="1585860"/>
            <a:ext cx="1441381" cy="287793"/>
          </a:xfrm>
          <a:prstGeom prst="rect">
            <a:avLst/>
          </a:prstGeom>
          <a:noFill/>
        </p:spPr>
        <p:txBody>
          <a:bodyPr wrap="square" lIns="71648" tIns="35825" rIns="71648" bIns="35825" rtlCol="0">
            <a:spAutoFit/>
          </a:bodyPr>
          <a:lstStyle/>
          <a:p>
            <a:r>
              <a:rPr lang="en-US" b="1" dirty="0" smtClean="0">
                <a:solidFill>
                  <a:schemeClr val="bg1"/>
                </a:solidFill>
              </a:rPr>
              <a:t>Temple</a:t>
            </a:r>
            <a:endParaRPr lang="en-US" b="1" dirty="0">
              <a:solidFill>
                <a:schemeClr val="bg1"/>
              </a:solidFill>
            </a:endParaRPr>
          </a:p>
        </p:txBody>
      </p:sp>
      <p:cxnSp>
        <p:nvCxnSpPr>
          <p:cNvPr id="23" name="Straight Arrow Connector 22"/>
          <p:cNvCxnSpPr/>
          <p:nvPr/>
        </p:nvCxnSpPr>
        <p:spPr>
          <a:xfrm rot="10800000" flipV="1">
            <a:off x="6486216" y="1829840"/>
            <a:ext cx="230007" cy="85393"/>
          </a:xfrm>
          <a:prstGeom prst="straightConnector1">
            <a:avLst/>
          </a:prstGeom>
          <a:ln w="38100">
            <a:solidFill>
              <a:schemeClr val="bg1">
                <a:lumMod val="9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rot="5400000">
            <a:off x="5901246" y="1179650"/>
            <a:ext cx="280575" cy="21467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6" name="Rectangle 25"/>
          <p:cNvSpPr/>
          <p:nvPr/>
        </p:nvSpPr>
        <p:spPr>
          <a:xfrm>
            <a:off x="4200783" y="960887"/>
            <a:ext cx="2855374" cy="287793"/>
          </a:xfrm>
          <a:prstGeom prst="rect">
            <a:avLst/>
          </a:prstGeom>
          <a:solidFill>
            <a:schemeClr val="bg1">
              <a:lumMod val="75000"/>
            </a:schemeClr>
          </a:solidFill>
        </p:spPr>
        <p:txBody>
          <a:bodyPr wrap="none" lIns="71648" tIns="35825" rIns="71648" bIns="35825">
            <a:spAutoFit/>
          </a:bodyPr>
          <a:lstStyle/>
          <a:p>
            <a:pPr algn="ctr"/>
            <a:r>
              <a:rPr lang="en-US" b="1" dirty="0" smtClean="0">
                <a:solidFill>
                  <a:srgbClr val="002060"/>
                </a:solidFill>
              </a:rPr>
              <a:t>Small </a:t>
            </a:r>
            <a:r>
              <a:rPr lang="en-US" b="1" dirty="0" err="1" smtClean="0">
                <a:solidFill>
                  <a:srgbClr val="002060"/>
                </a:solidFill>
              </a:rPr>
              <a:t>Parikrama</a:t>
            </a:r>
            <a:r>
              <a:rPr lang="en-US" b="1" dirty="0" smtClean="0">
                <a:solidFill>
                  <a:srgbClr val="002060"/>
                </a:solidFill>
              </a:rPr>
              <a:t> Path (2.73 km) </a:t>
            </a:r>
          </a:p>
        </p:txBody>
      </p:sp>
      <p:sp>
        <p:nvSpPr>
          <p:cNvPr id="27" name="Rectangle 26"/>
          <p:cNvSpPr/>
          <p:nvPr/>
        </p:nvSpPr>
        <p:spPr>
          <a:xfrm>
            <a:off x="6224849" y="671164"/>
            <a:ext cx="2664616" cy="287793"/>
          </a:xfrm>
          <a:prstGeom prst="rect">
            <a:avLst/>
          </a:prstGeom>
          <a:solidFill>
            <a:schemeClr val="bg1">
              <a:lumMod val="75000"/>
            </a:schemeClr>
          </a:solidFill>
        </p:spPr>
        <p:txBody>
          <a:bodyPr wrap="none" lIns="71648" tIns="35825" rIns="71648" bIns="35825">
            <a:spAutoFit/>
          </a:bodyPr>
          <a:lstStyle/>
          <a:p>
            <a:pPr algn="ctr"/>
            <a:r>
              <a:rPr lang="en-US" b="1" dirty="0" smtClean="0">
                <a:solidFill>
                  <a:srgbClr val="C00000"/>
                </a:solidFill>
              </a:rPr>
              <a:t>Big </a:t>
            </a:r>
            <a:r>
              <a:rPr lang="en-US" b="1" dirty="0" err="1" smtClean="0">
                <a:solidFill>
                  <a:srgbClr val="C00000"/>
                </a:solidFill>
              </a:rPr>
              <a:t>Parikrama</a:t>
            </a:r>
            <a:r>
              <a:rPr lang="en-US" b="1" dirty="0" smtClean="0">
                <a:solidFill>
                  <a:srgbClr val="C00000"/>
                </a:solidFill>
              </a:rPr>
              <a:t> Path (3.71 km) </a:t>
            </a:r>
          </a:p>
        </p:txBody>
      </p:sp>
      <p:cxnSp>
        <p:nvCxnSpPr>
          <p:cNvPr id="29" name="Straight Arrow Connector 28"/>
          <p:cNvCxnSpPr>
            <a:stCxn id="27" idx="2"/>
          </p:cNvCxnSpPr>
          <p:nvPr/>
        </p:nvCxnSpPr>
        <p:spPr>
          <a:xfrm rot="16200000" flipH="1">
            <a:off x="7572108" y="944005"/>
            <a:ext cx="285336" cy="315239"/>
          </a:xfrm>
          <a:prstGeom prst="straightConnector1">
            <a:avLst/>
          </a:prstGeom>
          <a:ln w="57150">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a:stCxn id="26" idx="2"/>
          </p:cNvCxnSpPr>
          <p:nvPr/>
        </p:nvCxnSpPr>
        <p:spPr>
          <a:xfrm rot="5400000">
            <a:off x="5398114" y="1370754"/>
            <a:ext cx="352431" cy="108282"/>
          </a:xfrm>
          <a:prstGeom prst="straightConnector1">
            <a:avLst/>
          </a:prstGeom>
          <a:ln w="57150">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33" name="Rectangle 32"/>
          <p:cNvSpPr/>
          <p:nvPr/>
        </p:nvSpPr>
        <p:spPr>
          <a:xfrm>
            <a:off x="2126381" y="2955190"/>
            <a:ext cx="1925936" cy="718680"/>
          </a:xfrm>
          <a:prstGeom prst="rect">
            <a:avLst/>
          </a:prstGeom>
          <a:solidFill>
            <a:schemeClr val="bg1">
              <a:lumMod val="85000"/>
            </a:schemeClr>
          </a:solidFill>
        </p:spPr>
        <p:txBody>
          <a:bodyPr wrap="square" lIns="71648" tIns="35825" rIns="71648" bIns="35825">
            <a:spAutoFit/>
          </a:bodyPr>
          <a:lstStyle/>
          <a:p>
            <a:pPr algn="ctr"/>
            <a:r>
              <a:rPr lang="en-US" dirty="0" smtClean="0"/>
              <a:t>Various size of rock block fallen on </a:t>
            </a:r>
            <a:r>
              <a:rPr lang="en-US" dirty="0" err="1" smtClean="0"/>
              <a:t>parikrama</a:t>
            </a:r>
            <a:r>
              <a:rPr lang="en-US" dirty="0" smtClean="0"/>
              <a:t> path</a:t>
            </a:r>
            <a:endParaRPr lang="en-US" dirty="0"/>
          </a:p>
        </p:txBody>
      </p:sp>
      <p:cxnSp>
        <p:nvCxnSpPr>
          <p:cNvPr id="35" name="Straight Arrow Connector 34"/>
          <p:cNvCxnSpPr>
            <a:stCxn id="33" idx="0"/>
          </p:cNvCxnSpPr>
          <p:nvPr/>
        </p:nvCxnSpPr>
        <p:spPr>
          <a:xfrm rot="16200000" flipV="1">
            <a:off x="2663570" y="2529410"/>
            <a:ext cx="339347" cy="512213"/>
          </a:xfrm>
          <a:prstGeom prst="straightConnector1">
            <a:avLst/>
          </a:prstGeom>
          <a:ln w="57150">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37" name="TextBox 36"/>
          <p:cNvSpPr txBox="1"/>
          <p:nvPr/>
        </p:nvSpPr>
        <p:spPr>
          <a:xfrm>
            <a:off x="2060023" y="3576974"/>
            <a:ext cx="7375927" cy="287793"/>
          </a:xfrm>
          <a:prstGeom prst="rect">
            <a:avLst/>
          </a:prstGeom>
          <a:noFill/>
        </p:spPr>
        <p:txBody>
          <a:bodyPr wrap="square" lIns="71648" tIns="35825" rIns="71648" bIns="35825" rtlCol="0">
            <a:spAutoFit/>
          </a:bodyPr>
          <a:lstStyle/>
          <a:p>
            <a:r>
              <a:rPr lang="en-US" b="1" dirty="0" smtClean="0">
                <a:solidFill>
                  <a:schemeClr val="tx2">
                    <a:lumMod val="50000"/>
                  </a:schemeClr>
                </a:solidFill>
              </a:rPr>
              <a:t>Table: Record of rockfall event for both </a:t>
            </a:r>
            <a:r>
              <a:rPr lang="en-US" b="1" dirty="0" err="1" smtClean="0">
                <a:solidFill>
                  <a:schemeClr val="tx2">
                    <a:lumMod val="50000"/>
                  </a:schemeClr>
                </a:solidFill>
              </a:rPr>
              <a:t>Parikrama</a:t>
            </a:r>
            <a:r>
              <a:rPr lang="en-US" b="1" dirty="0" smtClean="0">
                <a:solidFill>
                  <a:schemeClr val="tx2">
                    <a:lumMod val="50000"/>
                  </a:schemeClr>
                </a:solidFill>
              </a:rPr>
              <a:t> path ( </a:t>
            </a:r>
            <a:r>
              <a:rPr lang="en-US" b="1" dirty="0" err="1" smtClean="0">
                <a:solidFill>
                  <a:schemeClr val="tx2">
                    <a:lumMod val="50000"/>
                  </a:schemeClr>
                </a:solidFill>
              </a:rPr>
              <a:t>Ansari</a:t>
            </a:r>
            <a:r>
              <a:rPr lang="en-US" b="1" dirty="0" smtClean="0">
                <a:solidFill>
                  <a:schemeClr val="tx2">
                    <a:lumMod val="50000"/>
                  </a:schemeClr>
                </a:solidFill>
              </a:rPr>
              <a:t> et al., 2014)</a:t>
            </a:r>
            <a:endParaRPr lang="en-US" b="1" dirty="0">
              <a:solidFill>
                <a:schemeClr val="tx2">
                  <a:lumMod val="50000"/>
                </a:schemeClr>
              </a:solidFill>
            </a:endParaRPr>
          </a:p>
        </p:txBody>
      </p:sp>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F978DE44-342D-4E2C-ADD3-36DB2C90AEA2}" type="slidenum">
              <a:rPr lang="it-IT" smtClean="0"/>
              <a:pPr/>
              <a:t>73</a:t>
            </a:fld>
            <a:endParaRPr lang="it-IT"/>
          </a:p>
        </p:txBody>
      </p:sp>
      <p:graphicFrame>
        <p:nvGraphicFramePr>
          <p:cNvPr id="6" name="Table 5"/>
          <p:cNvGraphicFramePr>
            <a:graphicFrameLocks noGrp="1"/>
          </p:cNvGraphicFramePr>
          <p:nvPr/>
        </p:nvGraphicFramePr>
        <p:xfrm>
          <a:off x="481299" y="875418"/>
          <a:ext cx="4210856" cy="1579274"/>
        </p:xfrm>
        <a:graphic>
          <a:graphicData uri="http://schemas.openxmlformats.org/drawingml/2006/table">
            <a:tbl>
              <a:tblPr firstRow="1" bandRow="1">
                <a:tableStyleId>{5C22544A-7EE6-4342-B048-85BDC9FD1C3A}</a:tableStyleId>
              </a:tblPr>
              <a:tblGrid>
                <a:gridCol w="2389247"/>
                <a:gridCol w="1821609"/>
              </a:tblGrid>
              <a:tr h="476978">
                <a:tc>
                  <a:txBody>
                    <a:bodyPr/>
                    <a:lstStyle/>
                    <a:p>
                      <a:pPr algn="l"/>
                      <a:r>
                        <a:rPr lang="en-US" sz="1400" dirty="0" smtClean="0">
                          <a:solidFill>
                            <a:schemeClr val="tx1"/>
                          </a:solidFill>
                        </a:rPr>
                        <a:t>Year</a:t>
                      </a:r>
                      <a:r>
                        <a:rPr lang="en-US" sz="1400" baseline="0" dirty="0" smtClean="0">
                          <a:solidFill>
                            <a:schemeClr val="tx1"/>
                          </a:solidFill>
                        </a:rPr>
                        <a:t> of Rockfall</a:t>
                      </a:r>
                      <a:endParaRPr lang="en-US" sz="1400" dirty="0">
                        <a:solidFill>
                          <a:schemeClr val="tx1"/>
                        </a:solidFill>
                      </a:endParaRPr>
                    </a:p>
                  </a:txBody>
                  <a:tcPr marL="78202" marR="78202" marT="31107" marB="31107">
                    <a:solidFill>
                      <a:srgbClr val="CCFFCC"/>
                    </a:solidFill>
                  </a:tcPr>
                </a:tc>
                <a:tc>
                  <a:txBody>
                    <a:bodyPr/>
                    <a:lstStyle/>
                    <a:p>
                      <a:pPr algn="ctr"/>
                      <a:r>
                        <a:rPr lang="en-US" sz="1400" dirty="0" smtClean="0">
                          <a:solidFill>
                            <a:schemeClr val="tx1"/>
                          </a:solidFill>
                        </a:rPr>
                        <a:t>No of people died</a:t>
                      </a:r>
                      <a:endParaRPr lang="en-US" sz="1400" dirty="0">
                        <a:solidFill>
                          <a:schemeClr val="tx1"/>
                        </a:solidFill>
                      </a:endParaRPr>
                    </a:p>
                  </a:txBody>
                  <a:tcPr marL="78202" marR="78202" marT="31107" marB="31107">
                    <a:solidFill>
                      <a:srgbClr val="CCFFCC"/>
                    </a:solidFill>
                  </a:tcPr>
                </a:tc>
              </a:tr>
              <a:tr h="269596">
                <a:tc>
                  <a:txBody>
                    <a:bodyPr/>
                    <a:lstStyle/>
                    <a:p>
                      <a:pPr algn="l"/>
                      <a:r>
                        <a:rPr lang="en-US" sz="1400" dirty="0" smtClean="0"/>
                        <a:t>10</a:t>
                      </a:r>
                      <a:r>
                        <a:rPr lang="en-US" sz="1400" baseline="30000" dirty="0" smtClean="0"/>
                        <a:t>th</a:t>
                      </a:r>
                      <a:r>
                        <a:rPr lang="en-US" sz="1400" dirty="0" smtClean="0"/>
                        <a:t> December 2006</a:t>
                      </a:r>
                      <a:endParaRPr lang="en-US" sz="1400" dirty="0"/>
                    </a:p>
                  </a:txBody>
                  <a:tcPr marL="78202" marR="78202" marT="31107" marB="31107"/>
                </a:tc>
                <a:tc>
                  <a:txBody>
                    <a:bodyPr/>
                    <a:lstStyle/>
                    <a:p>
                      <a:pPr algn="ctr"/>
                      <a:r>
                        <a:rPr lang="en-US" sz="1400" dirty="0" smtClean="0"/>
                        <a:t>1</a:t>
                      </a:r>
                      <a:endParaRPr lang="en-US" sz="1400" dirty="0"/>
                    </a:p>
                  </a:txBody>
                  <a:tcPr marL="78202" marR="78202" marT="31107" marB="31107"/>
                </a:tc>
              </a:tr>
              <a:tr h="269596">
                <a:tc>
                  <a:txBody>
                    <a:bodyPr/>
                    <a:lstStyle/>
                    <a:p>
                      <a:pPr algn="l"/>
                      <a:r>
                        <a:rPr lang="en-US" sz="1400" dirty="0" smtClean="0"/>
                        <a:t>28</a:t>
                      </a:r>
                      <a:r>
                        <a:rPr lang="en-US" sz="1400" baseline="30000" dirty="0" smtClean="0"/>
                        <a:t>th</a:t>
                      </a:r>
                      <a:r>
                        <a:rPr lang="en-US" sz="1400" dirty="0" smtClean="0"/>
                        <a:t> September 2008</a:t>
                      </a:r>
                      <a:endParaRPr lang="en-US" sz="1400" dirty="0"/>
                    </a:p>
                  </a:txBody>
                  <a:tcPr marL="78202" marR="78202" marT="31107" marB="31107"/>
                </a:tc>
                <a:tc>
                  <a:txBody>
                    <a:bodyPr/>
                    <a:lstStyle/>
                    <a:p>
                      <a:pPr algn="ctr"/>
                      <a:r>
                        <a:rPr lang="en-US" sz="1400" dirty="0" smtClean="0"/>
                        <a:t>2</a:t>
                      </a:r>
                      <a:endParaRPr lang="en-US" sz="1400" dirty="0"/>
                    </a:p>
                  </a:txBody>
                  <a:tcPr marL="78202" marR="78202" marT="31107" marB="31107"/>
                </a:tc>
              </a:tr>
              <a:tr h="269596">
                <a:tc>
                  <a:txBody>
                    <a:bodyPr/>
                    <a:lstStyle/>
                    <a:p>
                      <a:pPr algn="l"/>
                      <a:r>
                        <a:rPr lang="en-US" sz="1400" dirty="0" smtClean="0"/>
                        <a:t>01</a:t>
                      </a:r>
                      <a:r>
                        <a:rPr lang="en-US" sz="1400" baseline="30000" dirty="0" smtClean="0"/>
                        <a:t>st</a:t>
                      </a:r>
                      <a:r>
                        <a:rPr lang="en-US" sz="1400" baseline="0" dirty="0" smtClean="0"/>
                        <a:t> October </a:t>
                      </a:r>
                      <a:r>
                        <a:rPr lang="en-US" sz="1400" dirty="0" smtClean="0"/>
                        <a:t>2008</a:t>
                      </a:r>
                      <a:endParaRPr lang="en-US" sz="1400" dirty="0"/>
                    </a:p>
                  </a:txBody>
                  <a:tcPr marL="78202" marR="78202" marT="31107" marB="31107"/>
                </a:tc>
                <a:tc>
                  <a:txBody>
                    <a:bodyPr/>
                    <a:lstStyle/>
                    <a:p>
                      <a:pPr algn="ctr"/>
                      <a:r>
                        <a:rPr lang="en-US" sz="1400" dirty="0" smtClean="0"/>
                        <a:t>1</a:t>
                      </a:r>
                      <a:endParaRPr lang="en-US" sz="1400" dirty="0"/>
                    </a:p>
                  </a:txBody>
                  <a:tcPr marL="78202" marR="78202" marT="31107" marB="31107"/>
                </a:tc>
              </a:tr>
              <a:tr h="269596">
                <a:tc>
                  <a:txBody>
                    <a:bodyPr/>
                    <a:lstStyle/>
                    <a:p>
                      <a:pPr algn="l"/>
                      <a:r>
                        <a:rPr lang="en-US" sz="1400" dirty="0" smtClean="0"/>
                        <a:t>04</a:t>
                      </a:r>
                      <a:r>
                        <a:rPr lang="en-US" sz="1400" baseline="30000" dirty="0" smtClean="0"/>
                        <a:t>th</a:t>
                      </a:r>
                      <a:r>
                        <a:rPr lang="en-US" sz="1400" dirty="0" smtClean="0"/>
                        <a:t> March</a:t>
                      </a:r>
                      <a:r>
                        <a:rPr lang="en-US" sz="1400" baseline="0" dirty="0" smtClean="0"/>
                        <a:t> </a:t>
                      </a:r>
                      <a:r>
                        <a:rPr lang="en-US" sz="1400" dirty="0" smtClean="0"/>
                        <a:t>2010</a:t>
                      </a:r>
                      <a:endParaRPr lang="en-US" sz="1400" dirty="0"/>
                    </a:p>
                  </a:txBody>
                  <a:tcPr marL="78202" marR="78202" marT="31107" marB="31107"/>
                </a:tc>
                <a:tc>
                  <a:txBody>
                    <a:bodyPr/>
                    <a:lstStyle/>
                    <a:p>
                      <a:pPr algn="ctr"/>
                      <a:r>
                        <a:rPr lang="en-US" sz="1400" dirty="0" smtClean="0"/>
                        <a:t>1</a:t>
                      </a:r>
                      <a:endParaRPr lang="en-US" sz="1400" dirty="0"/>
                    </a:p>
                  </a:txBody>
                  <a:tcPr marL="78202" marR="78202" marT="31107" marB="31107"/>
                </a:tc>
              </a:tr>
            </a:tbl>
          </a:graphicData>
        </a:graphic>
      </p:graphicFrame>
      <p:pic>
        <p:nvPicPr>
          <p:cNvPr id="113666" name="Picture 2" descr="E:\Maccaferri\Kavitha madam\Sapthsrungi-GE awards\Details from PWD\WhatsApp Image 2017-05-22 at 2.13.44 PM.jpeg"/>
          <p:cNvPicPr>
            <a:picLocks noChangeAspect="1" noChangeArrowheads="1"/>
          </p:cNvPicPr>
          <p:nvPr/>
        </p:nvPicPr>
        <p:blipFill>
          <a:blip r:embed="rId3"/>
          <a:srcRect l="15294" t="2139" r="10860" b="2003"/>
          <a:stretch>
            <a:fillRect/>
          </a:stretch>
        </p:blipFill>
        <p:spPr bwMode="auto">
          <a:xfrm rot="805343">
            <a:off x="5594493" y="151568"/>
            <a:ext cx="3579940" cy="4929305"/>
          </a:xfrm>
          <a:prstGeom prst="rect">
            <a:avLst/>
          </a:prstGeom>
          <a:noFill/>
        </p:spPr>
      </p:pic>
      <p:grpSp>
        <p:nvGrpSpPr>
          <p:cNvPr id="2" name="Group 15"/>
          <p:cNvGrpSpPr/>
          <p:nvPr/>
        </p:nvGrpSpPr>
        <p:grpSpPr>
          <a:xfrm>
            <a:off x="1" y="3520413"/>
            <a:ext cx="6408997" cy="1399752"/>
            <a:chOff x="0" y="5502385"/>
            <a:chExt cx="7493854" cy="2057290"/>
          </a:xfrm>
        </p:grpSpPr>
        <p:pic>
          <p:nvPicPr>
            <p:cNvPr id="113667" name="Picture 3"/>
            <p:cNvPicPr>
              <a:picLocks noChangeAspect="1" noChangeArrowheads="1"/>
            </p:cNvPicPr>
            <p:nvPr/>
          </p:nvPicPr>
          <p:blipFill>
            <a:blip r:embed="rId4"/>
            <a:srcRect/>
            <a:stretch>
              <a:fillRect/>
            </a:stretch>
          </p:blipFill>
          <p:spPr bwMode="auto">
            <a:xfrm>
              <a:off x="0" y="5502385"/>
              <a:ext cx="7493854" cy="2057290"/>
            </a:xfrm>
            <a:prstGeom prst="rect">
              <a:avLst/>
            </a:prstGeom>
            <a:noFill/>
            <a:ln w="9525">
              <a:noFill/>
              <a:miter lim="800000"/>
              <a:headEnd/>
              <a:tailEnd/>
            </a:ln>
            <a:effectLst/>
          </p:spPr>
        </p:pic>
        <p:cxnSp>
          <p:nvCxnSpPr>
            <p:cNvPr id="11" name="Straight Connector 10"/>
            <p:cNvCxnSpPr>
              <a:endCxn id="113667" idx="3"/>
            </p:cNvCxnSpPr>
            <p:nvPr/>
          </p:nvCxnSpPr>
          <p:spPr>
            <a:xfrm flipV="1">
              <a:off x="0" y="6531030"/>
              <a:ext cx="7493854" cy="24490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14" name="TextBox 13"/>
          <p:cNvSpPr txBox="1"/>
          <p:nvPr/>
        </p:nvSpPr>
        <p:spPr>
          <a:xfrm>
            <a:off x="501298" y="2568344"/>
            <a:ext cx="4150753" cy="949515"/>
          </a:xfrm>
          <a:prstGeom prst="rect">
            <a:avLst/>
          </a:prstGeom>
          <a:solidFill>
            <a:srgbClr val="CCFFCC"/>
          </a:solidFill>
        </p:spPr>
        <p:txBody>
          <a:bodyPr wrap="square" lIns="71652" tIns="35826" rIns="71652" bIns="35826" rtlCol="0">
            <a:spAutoFit/>
          </a:bodyPr>
          <a:lstStyle/>
          <a:p>
            <a:pPr algn="ctr"/>
            <a:r>
              <a:rPr lang="en-US" sz="1900" dirty="0" smtClean="0"/>
              <a:t>During the period 2006 to 2011, 6 times rockfall has happened  and  </a:t>
            </a:r>
            <a:r>
              <a:rPr lang="en-US" sz="1900" b="1" dirty="0" smtClean="0"/>
              <a:t>caused death of 7 people</a:t>
            </a:r>
            <a:endParaRPr lang="en-US" sz="1900" b="1" dirty="0"/>
          </a:p>
        </p:txBody>
      </p:sp>
      <p:sp>
        <p:nvSpPr>
          <p:cNvPr id="17" name="TextBox 16"/>
          <p:cNvSpPr txBox="1"/>
          <p:nvPr/>
        </p:nvSpPr>
        <p:spPr>
          <a:xfrm>
            <a:off x="962494" y="143571"/>
            <a:ext cx="6296310" cy="718683"/>
          </a:xfrm>
          <a:prstGeom prst="rect">
            <a:avLst/>
          </a:prstGeom>
          <a:noFill/>
        </p:spPr>
        <p:txBody>
          <a:bodyPr wrap="square" lIns="71652" tIns="35826" rIns="71652" bIns="35826" rtlCol="0">
            <a:spAutoFit/>
          </a:bodyPr>
          <a:lstStyle/>
          <a:p>
            <a:r>
              <a:rPr lang="en-US" sz="4200" b="1" i="1" dirty="0" smtClean="0">
                <a:solidFill>
                  <a:srgbClr val="002060"/>
                </a:solidFill>
                <a:latin typeface="Angsana New" pitchFamily="18" charset="-34"/>
                <a:cs typeface="Angsana New" pitchFamily="18" charset="-34"/>
              </a:rPr>
              <a:t>Fatality reported …</a:t>
            </a:r>
          </a:p>
        </p:txBody>
      </p:sp>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descr="E:\Maccaferri\Kavitha madam\Sapthsrungi-GE awards\Photos\2. Damage due to rockfall\DSCF0006.JPG"/>
          <p:cNvPicPr>
            <a:picLocks noChangeAspect="1" noChangeArrowheads="1"/>
          </p:cNvPicPr>
          <p:nvPr/>
        </p:nvPicPr>
        <p:blipFill>
          <a:blip r:embed="rId3" cstate="print"/>
          <a:srcRect/>
          <a:stretch>
            <a:fillRect/>
          </a:stretch>
        </p:blipFill>
        <p:spPr bwMode="auto">
          <a:xfrm>
            <a:off x="1" y="2654920"/>
            <a:ext cx="4692155" cy="2488581"/>
          </a:xfrm>
          <a:prstGeom prst="rect">
            <a:avLst/>
          </a:prstGeom>
          <a:noFill/>
        </p:spPr>
      </p:pic>
      <p:sp>
        <p:nvSpPr>
          <p:cNvPr id="4" name="Slide Number Placeholder 3"/>
          <p:cNvSpPr>
            <a:spLocks noGrp="1"/>
          </p:cNvSpPr>
          <p:nvPr>
            <p:ph type="sldNum" sz="quarter" idx="12"/>
          </p:nvPr>
        </p:nvSpPr>
        <p:spPr/>
        <p:txBody>
          <a:bodyPr/>
          <a:lstStyle/>
          <a:p>
            <a:fld id="{F978DE44-342D-4E2C-ADD3-36DB2C90AEA2}" type="slidenum">
              <a:rPr lang="it-IT" smtClean="0"/>
              <a:pPr/>
              <a:t>74</a:t>
            </a:fld>
            <a:endParaRPr lang="it-IT"/>
          </a:p>
        </p:txBody>
      </p:sp>
      <p:pic>
        <p:nvPicPr>
          <p:cNvPr id="7" name="Picture 10" descr="E:\MACCAFERRI\Technical CD-RF&amp; CSS\Technical CD 1\Photographs\project wise\Selected Photos and videos-Saptshrungi\Saptashringi Gad- Photos 2008 rockfall-4.2.2008\DSCF0019.JPG"/>
          <p:cNvPicPr>
            <a:picLocks noChangeAspect="1" noChangeArrowheads="1"/>
          </p:cNvPicPr>
          <p:nvPr/>
        </p:nvPicPr>
        <p:blipFill>
          <a:blip r:embed="rId4" cstate="print"/>
          <a:srcRect/>
          <a:stretch>
            <a:fillRect/>
          </a:stretch>
        </p:blipFill>
        <p:spPr bwMode="auto">
          <a:xfrm rot="21042216">
            <a:off x="4557982" y="2888277"/>
            <a:ext cx="4378981" cy="2322483"/>
          </a:xfrm>
          <a:prstGeom prst="rect">
            <a:avLst/>
          </a:prstGeom>
          <a:noFill/>
          <a:ln w="9525">
            <a:noFill/>
            <a:miter lim="800000"/>
            <a:headEnd/>
            <a:tailEnd/>
          </a:ln>
        </p:spPr>
      </p:pic>
      <p:pic>
        <p:nvPicPr>
          <p:cNvPr id="8" name="Picture 9" descr="E:\MACCAFERRI\Technical CD-RF&amp; CSS\Technical CD 1\Photographs\project wise\Selected Photos and videos-Saptshrungi\Saptashringi Gad- Photos 2008 rockfall-4.2.2008\DSCF0014.JPG"/>
          <p:cNvPicPr>
            <a:picLocks noChangeAspect="1" noChangeArrowheads="1"/>
          </p:cNvPicPr>
          <p:nvPr/>
        </p:nvPicPr>
        <p:blipFill>
          <a:blip r:embed="rId5" cstate="print"/>
          <a:srcRect/>
          <a:stretch>
            <a:fillRect/>
          </a:stretch>
        </p:blipFill>
        <p:spPr bwMode="auto">
          <a:xfrm>
            <a:off x="3910130" y="1"/>
            <a:ext cx="5233871" cy="2776946"/>
          </a:xfrm>
          <a:prstGeom prst="rect">
            <a:avLst/>
          </a:prstGeom>
          <a:noFill/>
          <a:ln w="9525">
            <a:noFill/>
            <a:miter lim="800000"/>
            <a:headEnd/>
            <a:tailEnd/>
          </a:ln>
        </p:spPr>
      </p:pic>
      <p:sp>
        <p:nvSpPr>
          <p:cNvPr id="9" name="Oval 8"/>
          <p:cNvSpPr/>
          <p:nvPr/>
        </p:nvSpPr>
        <p:spPr>
          <a:xfrm>
            <a:off x="5139852" y="2"/>
            <a:ext cx="3124261" cy="1294735"/>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71648" tIns="35825" rIns="71648" bIns="35825" rtlCol="0" anchor="ctr"/>
          <a:lstStyle/>
          <a:p>
            <a:pPr algn="ctr"/>
            <a:endParaRPr lang="en-US"/>
          </a:p>
        </p:txBody>
      </p:sp>
      <p:sp>
        <p:nvSpPr>
          <p:cNvPr id="13" name="Title 4"/>
          <p:cNvSpPr>
            <a:spLocks noGrp="1"/>
          </p:cNvSpPr>
          <p:nvPr>
            <p:ph type="title"/>
          </p:nvPr>
        </p:nvSpPr>
        <p:spPr>
          <a:xfrm>
            <a:off x="0" y="1276198"/>
            <a:ext cx="3570107" cy="588516"/>
          </a:xfrm>
        </p:spPr>
        <p:txBody>
          <a:bodyPr>
            <a:normAutofit fontScale="90000"/>
          </a:bodyPr>
          <a:lstStyle/>
          <a:p>
            <a:pPr>
              <a:buNone/>
            </a:pPr>
            <a:r>
              <a:rPr lang="en-US" sz="1900" b="1" dirty="0" smtClean="0">
                <a:solidFill>
                  <a:srgbClr val="002060"/>
                </a:solidFill>
              </a:rPr>
              <a:t>	DAMAGE DUE TO THE ROCKFALL IN 2008</a:t>
            </a:r>
            <a:endParaRPr lang="en-US" sz="1900" b="1" dirty="0">
              <a:solidFill>
                <a:srgbClr val="002060"/>
              </a:solidFill>
            </a:endParaRPr>
          </a:p>
        </p:txBody>
      </p:sp>
      <p:sp>
        <p:nvSpPr>
          <p:cNvPr id="14" name="Oval 13"/>
          <p:cNvSpPr/>
          <p:nvPr/>
        </p:nvSpPr>
        <p:spPr>
          <a:xfrm>
            <a:off x="1296653" y="3480651"/>
            <a:ext cx="2613477" cy="1146205"/>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71648" tIns="35825" rIns="71648" bIns="35825" rtlCol="0" anchor="ctr"/>
          <a:lstStyle/>
          <a:p>
            <a:pPr algn="ctr"/>
            <a:endParaRPr lang="en-US"/>
          </a:p>
        </p:txBody>
      </p:sp>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sz="half" idx="1"/>
          </p:nvPr>
        </p:nvSpPr>
        <p:spPr>
          <a:xfrm>
            <a:off x="537643" y="954823"/>
            <a:ext cx="6194390" cy="3576256"/>
          </a:xfrm>
        </p:spPr>
        <p:txBody>
          <a:bodyPr>
            <a:normAutofit/>
          </a:bodyPr>
          <a:lstStyle/>
          <a:p>
            <a:r>
              <a:rPr lang="en-GB" sz="1600" b="1" dirty="0" smtClean="0">
                <a:solidFill>
                  <a:schemeClr val="tx1">
                    <a:lumMod val="95000"/>
                    <a:lumOff val="5000"/>
                  </a:schemeClr>
                </a:solidFill>
              </a:rPr>
              <a:t>Client:</a:t>
            </a:r>
            <a:r>
              <a:rPr lang="en-GB" sz="1600" dirty="0" smtClean="0"/>
              <a:t>		Public Works Department Nashik</a:t>
            </a:r>
          </a:p>
          <a:p>
            <a:endParaRPr lang="en-GB" sz="1600" dirty="0"/>
          </a:p>
          <a:p>
            <a:r>
              <a:rPr lang="en-GB" sz="1600" b="1" dirty="0" smtClean="0">
                <a:solidFill>
                  <a:schemeClr val="tx1">
                    <a:lumMod val="95000"/>
                    <a:lumOff val="5000"/>
                  </a:schemeClr>
                </a:solidFill>
              </a:rPr>
              <a:t>Consultant:</a:t>
            </a:r>
            <a:r>
              <a:rPr lang="en-GB" sz="1600" dirty="0" smtClean="0"/>
              <a:t>	Indian Institute of Technology Bombay</a:t>
            </a:r>
          </a:p>
          <a:p>
            <a:endParaRPr lang="en-GB" sz="1600" dirty="0" smtClean="0"/>
          </a:p>
          <a:p>
            <a:endParaRPr lang="en-GB" sz="1600" dirty="0"/>
          </a:p>
          <a:p>
            <a:r>
              <a:rPr lang="en-GB" sz="1600" b="1" dirty="0" smtClean="0">
                <a:solidFill>
                  <a:schemeClr val="tx1">
                    <a:lumMod val="95000"/>
                    <a:lumOff val="5000"/>
                  </a:schemeClr>
                </a:solidFill>
              </a:rPr>
              <a:t>Main contractor</a:t>
            </a:r>
            <a:r>
              <a:rPr lang="en-GB" sz="1600" dirty="0" smtClean="0"/>
              <a:t>: Maccaferri Environmental Solutions p.v.t. Ltd</a:t>
            </a:r>
          </a:p>
          <a:p>
            <a:endParaRPr lang="en-GB" sz="1600" dirty="0"/>
          </a:p>
          <a:p>
            <a:endParaRPr lang="en-GB" sz="1600" dirty="0"/>
          </a:p>
        </p:txBody>
      </p:sp>
      <p:pic>
        <p:nvPicPr>
          <p:cNvPr id="13" name="Content Placeholder 12"/>
          <p:cNvPicPr>
            <a:picLocks noGrp="1" noChangeAspect="1"/>
          </p:cNvPicPr>
          <p:nvPr>
            <p:ph sz="half" idx="2"/>
          </p:nvPr>
        </p:nvPicPr>
        <p:blipFill>
          <a:blip r:embed="rId3" cstate="screen">
            <a:extLst>
              <a:ext uri="{28A0092B-C50C-407E-A947-70E740481C1C}">
                <a14:useLocalDpi xmlns:a14="http://schemas.microsoft.com/office/drawing/2010/main"/>
              </a:ext>
            </a:extLst>
          </a:blip>
          <a:stretch>
            <a:fillRect/>
          </a:stretch>
        </p:blipFill>
        <p:spPr>
          <a:xfrm>
            <a:off x="6656781" y="1935806"/>
            <a:ext cx="2294379" cy="919611"/>
          </a:xfrm>
        </p:spPr>
      </p:pic>
      <p:sp>
        <p:nvSpPr>
          <p:cNvPr id="2" name="Slide Number Placeholder 1"/>
          <p:cNvSpPr>
            <a:spLocks noGrp="1"/>
          </p:cNvSpPr>
          <p:nvPr>
            <p:ph type="sldNum" sz="quarter" idx="12"/>
          </p:nvPr>
        </p:nvSpPr>
        <p:spPr/>
        <p:txBody>
          <a:bodyPr/>
          <a:lstStyle/>
          <a:p>
            <a:fld id="{F978DE44-342D-4E2C-ADD3-36DB2C90AEA2}" type="slidenum">
              <a:rPr lang="it-IT" smtClean="0"/>
              <a:pPr/>
              <a:t>75</a:t>
            </a:fld>
            <a:endParaRPr lang="it-IT"/>
          </a:p>
        </p:txBody>
      </p:sp>
      <p:sp>
        <p:nvSpPr>
          <p:cNvPr id="7" name="Title 6"/>
          <p:cNvSpPr>
            <a:spLocks noGrp="1"/>
          </p:cNvSpPr>
          <p:nvPr>
            <p:ph type="title"/>
          </p:nvPr>
        </p:nvSpPr>
        <p:spPr/>
        <p:txBody>
          <a:bodyPr>
            <a:normAutofit/>
          </a:bodyPr>
          <a:lstStyle/>
          <a:p>
            <a:pPr>
              <a:buNone/>
            </a:pPr>
            <a:r>
              <a:rPr lang="en-GB" dirty="0" smtClean="0"/>
              <a:t>	Stake holder involved</a:t>
            </a:r>
            <a:r>
              <a:rPr lang="en-GB" dirty="0"/>
              <a:t>: Stakeholders, community, project </a:t>
            </a:r>
            <a:r>
              <a:rPr lang="en-GB" dirty="0" smtClean="0"/>
              <a:t>team</a:t>
            </a:r>
            <a:endParaRPr lang="en-GB" dirty="0"/>
          </a:p>
        </p:txBody>
      </p:sp>
      <p:pic>
        <p:nvPicPr>
          <p:cNvPr id="10" name="Picture 2"/>
          <p:cNvPicPr>
            <a:picLocks noChangeAspect="1" noChangeArrowheads="1"/>
          </p:cNvPicPr>
          <p:nvPr/>
        </p:nvPicPr>
        <p:blipFill>
          <a:blip r:embed="rId4"/>
          <a:srcRect/>
          <a:stretch>
            <a:fillRect/>
          </a:stretch>
        </p:blipFill>
        <p:spPr bwMode="auto">
          <a:xfrm>
            <a:off x="5516749" y="845734"/>
            <a:ext cx="3119630" cy="422980"/>
          </a:xfrm>
          <a:prstGeom prst="rect">
            <a:avLst/>
          </a:prstGeom>
          <a:noFill/>
          <a:ln w="9525">
            <a:noFill/>
            <a:miter lim="800000"/>
            <a:headEnd/>
            <a:tailEnd/>
          </a:ln>
          <a:effectLst/>
        </p:spPr>
      </p:pic>
      <p:pic>
        <p:nvPicPr>
          <p:cNvPr id="11" name="Picture 3"/>
          <p:cNvPicPr>
            <a:picLocks noChangeAspect="1" noChangeArrowheads="1"/>
          </p:cNvPicPr>
          <p:nvPr/>
        </p:nvPicPr>
        <p:blipFill>
          <a:blip r:embed="rId5"/>
          <a:srcRect/>
          <a:stretch>
            <a:fillRect/>
          </a:stretch>
        </p:blipFill>
        <p:spPr bwMode="auto">
          <a:xfrm>
            <a:off x="6186181" y="1392263"/>
            <a:ext cx="2455027" cy="547674"/>
          </a:xfrm>
          <a:prstGeom prst="rect">
            <a:avLst/>
          </a:prstGeom>
          <a:noFill/>
          <a:ln w="9525">
            <a:noFill/>
            <a:miter lim="800000"/>
            <a:headEnd/>
            <a:tailEnd/>
          </a:ln>
          <a:effectLst/>
        </p:spPr>
      </p:pic>
    </p:spTree>
    <p:extLst>
      <p:ext uri="{BB962C8B-B14F-4D97-AF65-F5344CB8AC3E}">
        <p14:creationId xmlns:p14="http://schemas.microsoft.com/office/powerpoint/2010/main" val="749687858"/>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9"/>
          <p:cNvSpPr>
            <a:spLocks noGrp="1"/>
          </p:cNvSpPr>
          <p:nvPr>
            <p:ph sz="half" idx="1"/>
          </p:nvPr>
        </p:nvSpPr>
        <p:spPr>
          <a:xfrm>
            <a:off x="576820" y="790646"/>
            <a:ext cx="8369108" cy="1164668"/>
          </a:xfrm>
          <a:prstGeom prst="roundRect">
            <a:avLst>
              <a:gd name="adj" fmla="val 9177"/>
            </a:avLst>
          </a:prstGeom>
          <a:ln w="38100">
            <a:solidFill>
              <a:schemeClr val="accent5"/>
            </a:solidFill>
          </a:ln>
        </p:spPr>
        <p:txBody>
          <a:bodyPr lIns="141048" tIns="56419" rIns="141048" bIns="56419">
            <a:normAutofit lnSpcReduction="10000"/>
          </a:bodyPr>
          <a:lstStyle/>
          <a:p>
            <a:r>
              <a:rPr lang="en-GB" b="1" u="sng" dirty="0" smtClean="0"/>
              <a:t>Social</a:t>
            </a:r>
          </a:p>
          <a:p>
            <a:pPr marL="223914" indent="-223914">
              <a:buFont typeface="Arial" panose="020B0604020202020204" pitchFamily="34" charset="0"/>
              <a:buChar char="•"/>
            </a:pPr>
            <a:r>
              <a:rPr lang="en-GB" dirty="0" smtClean="0"/>
              <a:t>Temple could not be fully closed during works</a:t>
            </a:r>
          </a:p>
          <a:p>
            <a:pPr marL="223914" indent="-223914">
              <a:buFont typeface="Arial" panose="020B0604020202020204" pitchFamily="34" charset="0"/>
              <a:buChar char="•"/>
            </a:pPr>
            <a:r>
              <a:rPr lang="en-GB" dirty="0" smtClean="0"/>
              <a:t>Religious building of religious and architectural value, and replacement not possible</a:t>
            </a:r>
          </a:p>
          <a:p>
            <a:pPr marL="223914" indent="-223914">
              <a:buFont typeface="Arial" panose="020B0604020202020204" pitchFamily="34" charset="0"/>
              <a:buChar char="•"/>
            </a:pPr>
            <a:r>
              <a:rPr lang="en-GB" dirty="0" smtClean="0"/>
              <a:t>Quantitative Risk Assessment (QRA)</a:t>
            </a:r>
          </a:p>
        </p:txBody>
      </p:sp>
      <p:sp>
        <p:nvSpPr>
          <p:cNvPr id="11" name="Content Placeholder 10"/>
          <p:cNvSpPr>
            <a:spLocks noGrp="1"/>
          </p:cNvSpPr>
          <p:nvPr>
            <p:ph sz="half" idx="2"/>
          </p:nvPr>
        </p:nvSpPr>
        <p:spPr>
          <a:xfrm>
            <a:off x="559671" y="2056888"/>
            <a:ext cx="8347080" cy="2856790"/>
          </a:xfrm>
          <a:prstGeom prst="roundRect">
            <a:avLst>
              <a:gd name="adj" fmla="val 8935"/>
            </a:avLst>
          </a:prstGeom>
          <a:ln w="38100">
            <a:solidFill>
              <a:schemeClr val="accent2"/>
            </a:solidFill>
          </a:ln>
        </p:spPr>
        <p:txBody>
          <a:bodyPr lIns="141048" tIns="56419" rIns="141048" bIns="56419">
            <a:noAutofit/>
          </a:bodyPr>
          <a:lstStyle/>
          <a:p>
            <a:pPr>
              <a:lnSpc>
                <a:spcPct val="150000"/>
              </a:lnSpc>
            </a:pPr>
            <a:r>
              <a:rPr lang="en-GB" b="1" u="sng" dirty="0" smtClean="0"/>
              <a:t>Technical / implementation</a:t>
            </a:r>
            <a:endParaRPr lang="en-GB" dirty="0" smtClean="0"/>
          </a:p>
          <a:p>
            <a:pPr marL="223914" indent="-223914">
              <a:lnSpc>
                <a:spcPct val="150000"/>
              </a:lnSpc>
              <a:buFont typeface="Arial" panose="020B0604020202020204" pitchFamily="34" charset="0"/>
              <a:buChar char="•"/>
            </a:pPr>
            <a:r>
              <a:rPr lang="en-GB" dirty="0" smtClean="0"/>
              <a:t>No Indian design codes for rockfall (at time)</a:t>
            </a:r>
          </a:p>
          <a:p>
            <a:pPr marL="223914" indent="-223914">
              <a:lnSpc>
                <a:spcPct val="150000"/>
              </a:lnSpc>
              <a:buFont typeface="Arial" panose="020B0604020202020204" pitchFamily="34" charset="0"/>
              <a:buChar char="•"/>
            </a:pPr>
            <a:r>
              <a:rPr lang="en-GB" dirty="0"/>
              <a:t>L</a:t>
            </a:r>
            <a:r>
              <a:rPr lang="en-GB" dirty="0" smtClean="0"/>
              <a:t>imited preliminary scaling / cleaning – too high risk</a:t>
            </a:r>
          </a:p>
          <a:p>
            <a:pPr marL="223914" indent="-223914">
              <a:lnSpc>
                <a:spcPct val="150000"/>
              </a:lnSpc>
              <a:buFont typeface="Arial" panose="020B0604020202020204" pitchFamily="34" charset="0"/>
              <a:buChar char="•"/>
            </a:pPr>
            <a:r>
              <a:rPr lang="en-GB" dirty="0" smtClean="0"/>
              <a:t>Long and difficult access to crest / summit – small pedestrian access only</a:t>
            </a:r>
          </a:p>
          <a:p>
            <a:pPr marL="223914" indent="-223914">
              <a:lnSpc>
                <a:spcPct val="150000"/>
              </a:lnSpc>
              <a:buFont typeface="Arial" panose="020B0604020202020204" pitchFamily="34" charset="0"/>
              <a:buChar char="•"/>
            </a:pPr>
            <a:r>
              <a:rPr lang="en-GB" dirty="0" smtClean="0"/>
              <a:t>High average wind speed in mountainous region – limited use of helicopters</a:t>
            </a:r>
          </a:p>
          <a:p>
            <a:pPr marL="223914" indent="-223914">
              <a:lnSpc>
                <a:spcPct val="150000"/>
              </a:lnSpc>
              <a:buFont typeface="Arial" panose="020B0604020202020204" pitchFamily="34" charset="0"/>
              <a:buChar char="•"/>
            </a:pPr>
            <a:r>
              <a:rPr lang="en-US" dirty="0" smtClean="0"/>
              <a:t>Selection of suitable materials ensuring the best performance + light systems which are easy to transport + systems that are compatible with the impossibility of scaling and related risks </a:t>
            </a:r>
          </a:p>
          <a:p>
            <a:pPr marL="223914" indent="-223914">
              <a:buFont typeface="Arial" panose="020B0604020202020204" pitchFamily="34" charset="0"/>
              <a:buChar char="•"/>
            </a:pPr>
            <a:endParaRPr lang="en-GB" dirty="0" smtClean="0"/>
          </a:p>
          <a:p>
            <a:pPr marL="223914" indent="-223914">
              <a:buFont typeface="Arial" panose="020B0604020202020204" pitchFamily="34" charset="0"/>
              <a:buChar char="•"/>
            </a:pPr>
            <a:endParaRPr lang="en-GB" dirty="0" smtClean="0"/>
          </a:p>
          <a:p>
            <a:pPr marL="223914" indent="-223914">
              <a:buFont typeface="Arial" panose="020B0604020202020204" pitchFamily="34" charset="0"/>
              <a:buChar char="•"/>
            </a:pPr>
            <a:endParaRPr lang="en-GB" dirty="0" smtClean="0"/>
          </a:p>
          <a:p>
            <a:pPr marL="223914" indent="-223914">
              <a:buFont typeface="Arial" panose="020B0604020202020204" pitchFamily="34" charset="0"/>
              <a:buChar char="•"/>
            </a:pPr>
            <a:endParaRPr lang="en-GB" dirty="0"/>
          </a:p>
        </p:txBody>
      </p:sp>
      <p:sp>
        <p:nvSpPr>
          <p:cNvPr id="2" name="Slide Number Placeholder 1"/>
          <p:cNvSpPr>
            <a:spLocks noGrp="1"/>
          </p:cNvSpPr>
          <p:nvPr>
            <p:ph type="sldNum" sz="quarter" idx="12"/>
          </p:nvPr>
        </p:nvSpPr>
        <p:spPr/>
        <p:txBody>
          <a:bodyPr/>
          <a:lstStyle/>
          <a:p>
            <a:fld id="{F978DE44-342D-4E2C-ADD3-36DB2C90AEA2}" type="slidenum">
              <a:rPr lang="it-IT" smtClean="0"/>
              <a:pPr/>
              <a:t>76</a:t>
            </a:fld>
            <a:endParaRPr lang="it-IT" dirty="0"/>
          </a:p>
        </p:txBody>
      </p:sp>
      <p:sp>
        <p:nvSpPr>
          <p:cNvPr id="16" name="Title 4"/>
          <p:cNvSpPr>
            <a:spLocks noGrp="1"/>
          </p:cNvSpPr>
          <p:nvPr>
            <p:ph type="title"/>
          </p:nvPr>
        </p:nvSpPr>
        <p:spPr>
          <a:xfrm>
            <a:off x="908336" y="175478"/>
            <a:ext cx="9061491" cy="315727"/>
          </a:xfrm>
        </p:spPr>
        <p:txBody>
          <a:bodyPr>
            <a:noAutofit/>
          </a:bodyPr>
          <a:lstStyle/>
          <a:p>
            <a:pPr>
              <a:buNone/>
            </a:pPr>
            <a:r>
              <a:rPr lang="en-US" sz="3600" b="1" i="1" dirty="0" smtClean="0">
                <a:solidFill>
                  <a:srgbClr val="002060"/>
                </a:solidFill>
                <a:latin typeface="Angsana New" pitchFamily="18" charset="-34"/>
                <a:ea typeface="+mn-ea"/>
                <a:cs typeface="Angsana New" pitchFamily="18" charset="-34"/>
              </a:rPr>
              <a:t>Customized  Innovative Design/Solution Requirements </a:t>
            </a:r>
          </a:p>
        </p:txBody>
      </p:sp>
    </p:spTree>
    <p:extLst>
      <p:ext uri="{BB962C8B-B14F-4D97-AF65-F5344CB8AC3E}">
        <p14:creationId xmlns:p14="http://schemas.microsoft.com/office/powerpoint/2010/main" val="1523068516"/>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F978DE44-342D-4E2C-ADD3-36DB2C90AEA2}" type="slidenum">
              <a:rPr lang="it-IT" smtClean="0"/>
              <a:pPr/>
              <a:t>77</a:t>
            </a:fld>
            <a:endParaRPr lang="it-IT" dirty="0"/>
          </a:p>
        </p:txBody>
      </p:sp>
      <p:sp>
        <p:nvSpPr>
          <p:cNvPr id="3" name="Title 2"/>
          <p:cNvSpPr>
            <a:spLocks noGrp="1"/>
          </p:cNvSpPr>
          <p:nvPr>
            <p:ph type="title"/>
          </p:nvPr>
        </p:nvSpPr>
        <p:spPr/>
        <p:txBody>
          <a:bodyPr/>
          <a:lstStyle/>
          <a:p>
            <a:endParaRPr lang="en-GB"/>
          </a:p>
        </p:txBody>
      </p:sp>
      <p:sp>
        <p:nvSpPr>
          <p:cNvPr id="4" name="Content Placeholder 3"/>
          <p:cNvSpPr>
            <a:spLocks noGrp="1"/>
          </p:cNvSpPr>
          <p:nvPr>
            <p:ph sz="half" idx="1"/>
          </p:nvPr>
        </p:nvSpPr>
        <p:spPr/>
        <p:txBody>
          <a:bodyPr/>
          <a:lstStyle/>
          <a:p>
            <a:endParaRPr lang="en-GB"/>
          </a:p>
        </p:txBody>
      </p:sp>
      <p:sp>
        <p:nvSpPr>
          <p:cNvPr id="5" name="Content Placeholder 4"/>
          <p:cNvSpPr>
            <a:spLocks noGrp="1"/>
          </p:cNvSpPr>
          <p:nvPr>
            <p:ph sz="half" idx="2"/>
          </p:nvPr>
        </p:nvSpPr>
        <p:spPr/>
        <p:txBody>
          <a:bodyPr/>
          <a:lstStyle/>
          <a:p>
            <a:endParaRPr lang="en-GB"/>
          </a:p>
        </p:txBody>
      </p:sp>
      <p:sp>
        <p:nvSpPr>
          <p:cNvPr id="6" name="Footer Placeholder 5"/>
          <p:cNvSpPr>
            <a:spLocks noGrp="1"/>
          </p:cNvSpPr>
          <p:nvPr>
            <p:ph type="ftr" sz="quarter" idx="3"/>
          </p:nvPr>
        </p:nvSpPr>
        <p:spPr/>
        <p:txBody>
          <a:bodyPr/>
          <a:lstStyle/>
          <a:p>
            <a:r>
              <a:rPr lang="it-IT" smtClean="0"/>
              <a:t>Strettamente confidenziale</a:t>
            </a:r>
            <a:endParaRPr lang="it-IT" dirty="0"/>
          </a:p>
        </p:txBody>
      </p:sp>
      <p:pic>
        <p:nvPicPr>
          <p:cNvPr id="7" name="Picture 6"/>
          <p:cNvPicPr>
            <a:picLocks noChangeAspect="1"/>
          </p:cNvPicPr>
          <p:nvPr/>
        </p:nvPicPr>
        <p:blipFill>
          <a:blip r:embed="rId3"/>
          <a:stretch>
            <a:fillRect/>
          </a:stretch>
        </p:blipFill>
        <p:spPr>
          <a:xfrm>
            <a:off x="1" y="1"/>
            <a:ext cx="9144000" cy="5141025"/>
          </a:xfrm>
          <a:prstGeom prst="rect">
            <a:avLst/>
          </a:prstGeom>
        </p:spPr>
      </p:pic>
      <p:sp>
        <p:nvSpPr>
          <p:cNvPr id="8" name="Rectangle 7"/>
          <p:cNvSpPr/>
          <p:nvPr/>
        </p:nvSpPr>
        <p:spPr>
          <a:xfrm>
            <a:off x="4642465" y="344873"/>
            <a:ext cx="2449210" cy="1569660"/>
          </a:xfrm>
          <a:prstGeom prst="rect">
            <a:avLst/>
          </a:prstGeom>
        </p:spPr>
        <p:txBody>
          <a:bodyPr wrap="square" lIns="0" tIns="0" rIns="0" bIns="0">
            <a:spAutoFit/>
          </a:bodyPr>
          <a:lstStyle/>
          <a:p>
            <a:pPr algn="r" defTabSz="706572">
              <a:lnSpc>
                <a:spcPct val="150000"/>
              </a:lnSpc>
            </a:pPr>
            <a:r>
              <a:rPr lang="en-US" sz="1700" dirty="0" smtClean="0">
                <a:solidFill>
                  <a:schemeClr val="bg1"/>
                </a:solidFill>
              </a:rPr>
              <a:t>Slope height &gt; 200 m </a:t>
            </a:r>
          </a:p>
          <a:p>
            <a:pPr algn="r" defTabSz="706572">
              <a:lnSpc>
                <a:spcPct val="150000"/>
              </a:lnSpc>
            </a:pPr>
            <a:r>
              <a:rPr lang="en-US" sz="1700" dirty="0" smtClean="0">
                <a:solidFill>
                  <a:schemeClr val="bg1"/>
                </a:solidFill>
              </a:rPr>
              <a:t>Near vertical</a:t>
            </a:r>
          </a:p>
          <a:p>
            <a:pPr algn="r" defTabSz="706572">
              <a:lnSpc>
                <a:spcPct val="150000"/>
              </a:lnSpc>
            </a:pPr>
            <a:r>
              <a:rPr lang="en-US" sz="1700" dirty="0" smtClean="0">
                <a:solidFill>
                  <a:schemeClr val="bg1"/>
                </a:solidFill>
              </a:rPr>
              <a:t>Large overhanging portion</a:t>
            </a:r>
          </a:p>
        </p:txBody>
      </p:sp>
      <p:cxnSp>
        <p:nvCxnSpPr>
          <p:cNvPr id="9" name="Straight Arrow Connector 8"/>
          <p:cNvCxnSpPr/>
          <p:nvPr/>
        </p:nvCxnSpPr>
        <p:spPr>
          <a:xfrm rot="5400000">
            <a:off x="6374005" y="1192123"/>
            <a:ext cx="2059030" cy="7302"/>
          </a:xfrm>
          <a:prstGeom prst="straightConnector1">
            <a:avLst/>
          </a:prstGeom>
          <a:ln w="38100">
            <a:solidFill>
              <a:schemeClr val="bg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12" name="Rounded Rectangle 11"/>
          <p:cNvSpPr/>
          <p:nvPr/>
        </p:nvSpPr>
        <p:spPr>
          <a:xfrm>
            <a:off x="1128734" y="1026443"/>
            <a:ext cx="2124179" cy="1046038"/>
          </a:xfrm>
          <a:prstGeom prst="roundRect">
            <a:avLst/>
          </a:prstGeom>
          <a:solidFill>
            <a:srgbClr val="EE7A19"/>
          </a:solidFill>
        </p:spPr>
        <p:txBody>
          <a:bodyPr wrap="square" lIns="0" tIns="0" rIns="0" bIns="0" anchor="ctr" anchorCtr="1">
            <a:noAutofit/>
          </a:bodyPr>
          <a:lstStyle/>
          <a:p>
            <a:pPr algn="r" defTabSz="706572"/>
            <a:r>
              <a:rPr lang="en-US" sz="1700" dirty="0" smtClean="0">
                <a:solidFill>
                  <a:schemeClr val="bg1"/>
                </a:solidFill>
              </a:rPr>
              <a:t>Access to area;</a:t>
            </a:r>
          </a:p>
          <a:p>
            <a:pPr algn="r" defTabSz="706572"/>
            <a:r>
              <a:rPr lang="en-US" sz="1700" dirty="0" smtClean="0">
                <a:solidFill>
                  <a:schemeClr val="bg1"/>
                </a:solidFill>
              </a:rPr>
              <a:t>Equipment</a:t>
            </a:r>
          </a:p>
          <a:p>
            <a:pPr algn="r" defTabSz="706572"/>
            <a:r>
              <a:rPr lang="en-US" sz="1700" dirty="0" smtClean="0">
                <a:solidFill>
                  <a:schemeClr val="bg1"/>
                </a:solidFill>
              </a:rPr>
              <a:t>Materials</a:t>
            </a:r>
          </a:p>
          <a:p>
            <a:pPr algn="r" defTabSz="706572"/>
            <a:r>
              <a:rPr lang="en-US" sz="1700" dirty="0" err="1" smtClean="0">
                <a:solidFill>
                  <a:schemeClr val="bg1"/>
                </a:solidFill>
              </a:rPr>
              <a:t>Labour</a:t>
            </a:r>
            <a:endParaRPr lang="en-US" sz="1700" dirty="0" smtClean="0">
              <a:solidFill>
                <a:schemeClr val="bg1"/>
              </a:solidFill>
            </a:endParaRPr>
          </a:p>
        </p:txBody>
      </p:sp>
    </p:spTree>
    <p:extLst>
      <p:ext uri="{BB962C8B-B14F-4D97-AF65-F5344CB8AC3E}">
        <p14:creationId xmlns:p14="http://schemas.microsoft.com/office/powerpoint/2010/main" val="380523563"/>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F978DE44-342D-4E2C-ADD3-36DB2C90AEA2}" type="slidenum">
              <a:rPr lang="it-IT" smtClean="0"/>
              <a:pPr/>
              <a:t>78</a:t>
            </a:fld>
            <a:endParaRPr lang="it-IT"/>
          </a:p>
        </p:txBody>
      </p:sp>
      <p:sp>
        <p:nvSpPr>
          <p:cNvPr id="6" name="Text Placeholder 3"/>
          <p:cNvSpPr>
            <a:spLocks noGrp="1"/>
          </p:cNvSpPr>
          <p:nvPr>
            <p:ph type="body" sz="quarter" idx="2"/>
          </p:nvPr>
        </p:nvSpPr>
        <p:spPr>
          <a:xfrm>
            <a:off x="537644" y="954824"/>
            <a:ext cx="3880261" cy="1716277"/>
          </a:xfrm>
        </p:spPr>
        <p:txBody>
          <a:bodyPr>
            <a:normAutofit lnSpcReduction="10000"/>
          </a:bodyPr>
          <a:lstStyle/>
          <a:p>
            <a:r>
              <a:rPr lang="en-US" sz="1600" dirty="0" smtClean="0"/>
              <a:t>Investigations performed:</a:t>
            </a:r>
          </a:p>
          <a:p>
            <a:pPr marL="223914" indent="-223914">
              <a:buFont typeface="Arial" panose="020B0604020202020204" pitchFamily="34" charset="0"/>
              <a:buChar char="•"/>
            </a:pPr>
            <a:r>
              <a:rPr lang="en-US" sz="1600" dirty="0" smtClean="0"/>
              <a:t>Topographical </a:t>
            </a:r>
            <a:endParaRPr lang="en-US" sz="1600" dirty="0"/>
          </a:p>
          <a:p>
            <a:pPr marL="223914" indent="-223914">
              <a:buFont typeface="Arial" panose="020B0604020202020204" pitchFamily="34" charset="0"/>
              <a:buChar char="•"/>
            </a:pPr>
            <a:r>
              <a:rPr lang="en-US" sz="1600" dirty="0"/>
              <a:t>Geological and Geomorphological Investigation </a:t>
            </a:r>
          </a:p>
          <a:p>
            <a:pPr marL="223914" indent="-223914">
              <a:buFont typeface="Arial" panose="020B0604020202020204" pitchFamily="34" charset="0"/>
              <a:buChar char="•"/>
            </a:pPr>
            <a:r>
              <a:rPr lang="en-US" sz="1600" dirty="0"/>
              <a:t>Geotechnical Investigation</a:t>
            </a:r>
          </a:p>
          <a:p>
            <a:pPr marL="223914" indent="-223914">
              <a:buFont typeface="Arial" panose="020B0604020202020204" pitchFamily="34" charset="0"/>
              <a:buChar char="•"/>
            </a:pPr>
            <a:r>
              <a:rPr lang="en-US" sz="1600" dirty="0"/>
              <a:t>Hydrological </a:t>
            </a:r>
            <a:r>
              <a:rPr lang="en-US" sz="1600" dirty="0" smtClean="0"/>
              <a:t>Investigation</a:t>
            </a:r>
            <a:endParaRPr lang="en-US" sz="1600" dirty="0"/>
          </a:p>
        </p:txBody>
      </p:sp>
      <p:pic>
        <p:nvPicPr>
          <p:cNvPr id="216065" name="Picture 1" descr="E:\Maccaferri\Kavitha madam\Sapthsrungi-GE awards\Photos\3. Lidar saptashrungi\IMG_1035.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540452" y="954822"/>
            <a:ext cx="4098069" cy="3073493"/>
          </a:xfrm>
          <a:prstGeom prst="rect">
            <a:avLst/>
          </a:prstGeom>
          <a:noFill/>
        </p:spPr>
      </p:pic>
      <p:sp>
        <p:nvSpPr>
          <p:cNvPr id="11" name="Text Placeholder 3"/>
          <p:cNvSpPr txBox="1">
            <a:spLocks/>
          </p:cNvSpPr>
          <p:nvPr/>
        </p:nvSpPr>
        <p:spPr>
          <a:xfrm>
            <a:off x="530323" y="2858631"/>
            <a:ext cx="3880261" cy="1716277"/>
          </a:xfrm>
          <a:prstGeom prst="rect">
            <a:avLst/>
          </a:prstGeom>
        </p:spPr>
        <p:txBody>
          <a:bodyPr vert="horz" lIns="0" tIns="35826" rIns="0" bIns="35826" rtlCol="0">
            <a:noAutofit/>
          </a:bodyPr>
          <a:lstStyle>
            <a:lvl1pPr marL="0" indent="0" algn="l" defTabSz="914348" rtl="0" eaLnBrk="1" latinLnBrk="0" hangingPunct="1">
              <a:lnSpc>
                <a:spcPct val="90000"/>
              </a:lnSpc>
              <a:spcBef>
                <a:spcPts val="1000"/>
              </a:spcBef>
              <a:buFont typeface="Wingdings" panose="05000000000000000000" pitchFamily="2" charset="2"/>
              <a:buNone/>
              <a:defRPr sz="1800" kern="1200">
                <a:solidFill>
                  <a:schemeClr val="tx1"/>
                </a:solidFill>
                <a:latin typeface="Arial"/>
                <a:ea typeface="+mn-ea"/>
                <a:cs typeface="+mn-cs"/>
              </a:defRPr>
            </a:lvl1pPr>
            <a:lvl2pPr marL="457174" indent="0" algn="l" defTabSz="914348" rtl="0" eaLnBrk="1" latinLnBrk="0" hangingPunct="1">
              <a:lnSpc>
                <a:spcPct val="90000"/>
              </a:lnSpc>
              <a:spcBef>
                <a:spcPts val="500"/>
              </a:spcBef>
              <a:buFont typeface="Wingdings" panose="05000000000000000000" pitchFamily="2" charset="2"/>
              <a:buNone/>
              <a:defRPr sz="1400" kern="1200">
                <a:solidFill>
                  <a:schemeClr val="tx1"/>
                </a:solidFill>
                <a:latin typeface="Arial"/>
                <a:ea typeface="+mn-ea"/>
                <a:cs typeface="+mn-cs"/>
              </a:defRPr>
            </a:lvl2pPr>
            <a:lvl3pPr marL="914348" indent="0" algn="l" defTabSz="914348" rtl="0" eaLnBrk="1" latinLnBrk="0" hangingPunct="1">
              <a:lnSpc>
                <a:spcPct val="90000"/>
              </a:lnSpc>
              <a:spcBef>
                <a:spcPts val="500"/>
              </a:spcBef>
              <a:buFont typeface="Wingdings" panose="05000000000000000000" pitchFamily="2" charset="2"/>
              <a:buNone/>
              <a:defRPr sz="1200" kern="1200">
                <a:solidFill>
                  <a:schemeClr val="tx1"/>
                </a:solidFill>
                <a:latin typeface="Arial"/>
                <a:ea typeface="+mn-ea"/>
                <a:cs typeface="+mn-cs"/>
              </a:defRPr>
            </a:lvl3pPr>
            <a:lvl4pPr marL="1371522" indent="0" algn="l" defTabSz="914348" rtl="0" eaLnBrk="1" latinLnBrk="0" hangingPunct="1">
              <a:lnSpc>
                <a:spcPct val="90000"/>
              </a:lnSpc>
              <a:spcBef>
                <a:spcPts val="500"/>
              </a:spcBef>
              <a:buFont typeface="Wingdings" panose="05000000000000000000" pitchFamily="2" charset="2"/>
              <a:buNone/>
              <a:defRPr sz="1000" kern="1200">
                <a:solidFill>
                  <a:schemeClr val="tx1"/>
                </a:solidFill>
                <a:latin typeface="Arial"/>
                <a:ea typeface="+mn-ea"/>
                <a:cs typeface="+mn-cs"/>
              </a:defRPr>
            </a:lvl4pPr>
            <a:lvl5pPr marL="1828697" indent="0" algn="l" defTabSz="914348" rtl="0" eaLnBrk="1" latinLnBrk="0" hangingPunct="1">
              <a:lnSpc>
                <a:spcPct val="90000"/>
              </a:lnSpc>
              <a:spcBef>
                <a:spcPts val="500"/>
              </a:spcBef>
              <a:buFont typeface="Wingdings" panose="05000000000000000000" pitchFamily="2" charset="2"/>
              <a:buNone/>
              <a:defRPr sz="1000" kern="1200">
                <a:solidFill>
                  <a:schemeClr val="tx1"/>
                </a:solidFill>
                <a:latin typeface="Arial"/>
                <a:ea typeface="+mn-ea"/>
                <a:cs typeface="+mn-cs"/>
              </a:defRPr>
            </a:lvl5pPr>
            <a:lvl6pPr marL="2285871" indent="0" algn="l" defTabSz="914348"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045" indent="0" algn="l" defTabSz="914348"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219" indent="0" algn="l" defTabSz="914348"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393" indent="0" algn="l" defTabSz="914348"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r>
              <a:rPr lang="en-GB" sz="1600" dirty="0" smtClean="0"/>
              <a:t>Light </a:t>
            </a:r>
            <a:r>
              <a:rPr lang="en-GB" sz="1600" dirty="0"/>
              <a:t>Detection and Ranging (LiDAR) </a:t>
            </a:r>
            <a:r>
              <a:rPr lang="en-GB" sz="1600" dirty="0" smtClean="0"/>
              <a:t>technology used:</a:t>
            </a:r>
            <a:endParaRPr lang="en-GB" sz="1600" dirty="0"/>
          </a:p>
          <a:p>
            <a:pPr marL="268696" indent="-268696">
              <a:buFont typeface="Arial" panose="020B0604020202020204" pitchFamily="34" charset="0"/>
              <a:buChar char="•"/>
            </a:pPr>
            <a:r>
              <a:rPr lang="en-GB" sz="1600" dirty="0"/>
              <a:t>Digital Elevation Model</a:t>
            </a:r>
          </a:p>
          <a:p>
            <a:pPr marL="268696" indent="-268696">
              <a:buFont typeface="Arial" panose="020B0604020202020204" pitchFamily="34" charset="0"/>
              <a:buChar char="•"/>
            </a:pPr>
            <a:r>
              <a:rPr lang="en-GB" sz="1600" dirty="0" smtClean="0"/>
              <a:t>Detailed </a:t>
            </a:r>
            <a:r>
              <a:rPr lang="en-GB" sz="1600" dirty="0"/>
              <a:t>contour maps </a:t>
            </a:r>
          </a:p>
          <a:p>
            <a:pPr marL="268696" indent="-268696">
              <a:buFont typeface="Arial" panose="020B0604020202020204" pitchFamily="34" charset="0"/>
              <a:buChar char="•"/>
            </a:pPr>
            <a:r>
              <a:rPr lang="en-GB" sz="1600" dirty="0"/>
              <a:t>Section drawings</a:t>
            </a:r>
          </a:p>
          <a:p>
            <a:pPr marL="268696" indent="-268696">
              <a:buFont typeface="Arial" panose="020B0604020202020204" pitchFamily="34" charset="0"/>
              <a:buChar char="•"/>
            </a:pPr>
            <a:r>
              <a:rPr lang="en-GB" sz="1600" dirty="0"/>
              <a:t>Identification of vulnerable areas</a:t>
            </a:r>
          </a:p>
          <a:p>
            <a:endParaRPr lang="en-GB" sz="1600" dirty="0"/>
          </a:p>
        </p:txBody>
      </p:sp>
      <p:sp>
        <p:nvSpPr>
          <p:cNvPr id="8" name="Title 6"/>
          <p:cNvSpPr txBox="1">
            <a:spLocks/>
          </p:cNvSpPr>
          <p:nvPr/>
        </p:nvSpPr>
        <p:spPr bwMode="auto">
          <a:xfrm>
            <a:off x="526878" y="397198"/>
            <a:ext cx="7434091" cy="2333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normAutofit fontScale="85000" lnSpcReduction="20000"/>
          </a:bodyPr>
          <a:lstStyle>
            <a:lvl1pPr algn="l" rtl="0" fontAlgn="base">
              <a:spcBef>
                <a:spcPct val="0"/>
              </a:spcBef>
              <a:spcAft>
                <a:spcPct val="0"/>
              </a:spcAft>
              <a:defRPr sz="2200" b="1" kern="1200">
                <a:solidFill>
                  <a:srgbClr val="262626"/>
                </a:solidFill>
                <a:latin typeface="+mn-lt"/>
                <a:ea typeface="+mj-ea"/>
                <a:cs typeface="+mj-cs"/>
              </a:defRPr>
            </a:lvl1pPr>
            <a:lvl2pPr algn="l" rtl="0" fontAlgn="base">
              <a:spcBef>
                <a:spcPct val="0"/>
              </a:spcBef>
              <a:spcAft>
                <a:spcPct val="0"/>
              </a:spcAft>
              <a:defRPr sz="5400">
                <a:solidFill>
                  <a:srgbClr val="262626"/>
                </a:solidFill>
                <a:latin typeface="Impact" pitchFamily="34" charset="0"/>
              </a:defRPr>
            </a:lvl2pPr>
            <a:lvl3pPr algn="l" rtl="0" fontAlgn="base">
              <a:spcBef>
                <a:spcPct val="0"/>
              </a:spcBef>
              <a:spcAft>
                <a:spcPct val="0"/>
              </a:spcAft>
              <a:defRPr sz="5400">
                <a:solidFill>
                  <a:srgbClr val="262626"/>
                </a:solidFill>
                <a:latin typeface="Impact" pitchFamily="34" charset="0"/>
              </a:defRPr>
            </a:lvl3pPr>
            <a:lvl4pPr algn="l" rtl="0" fontAlgn="base">
              <a:spcBef>
                <a:spcPct val="0"/>
              </a:spcBef>
              <a:spcAft>
                <a:spcPct val="0"/>
              </a:spcAft>
              <a:defRPr sz="5400">
                <a:solidFill>
                  <a:srgbClr val="262626"/>
                </a:solidFill>
                <a:latin typeface="Impact" pitchFamily="34" charset="0"/>
              </a:defRPr>
            </a:lvl4pPr>
            <a:lvl5pPr algn="l" rtl="0" fontAlgn="base">
              <a:spcBef>
                <a:spcPct val="0"/>
              </a:spcBef>
              <a:spcAft>
                <a:spcPct val="0"/>
              </a:spcAft>
              <a:defRPr sz="5400">
                <a:solidFill>
                  <a:srgbClr val="262626"/>
                </a:solidFill>
                <a:latin typeface="Impact" pitchFamily="34"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fontAlgn="auto">
              <a:spcAft>
                <a:spcPts val="0"/>
              </a:spcAft>
              <a:defRPr/>
            </a:pPr>
            <a:r>
              <a:rPr lang="en-GB" dirty="0" smtClean="0">
                <a:solidFill>
                  <a:srgbClr val="002060"/>
                </a:solidFill>
                <a:ea typeface="+mn-ea"/>
                <a:cs typeface="+mn-cs"/>
              </a:rPr>
              <a:t>ENGINEERING INVESTIGATIONS</a:t>
            </a:r>
            <a:endParaRPr lang="en-GB" dirty="0">
              <a:solidFill>
                <a:srgbClr val="002060"/>
              </a:solidFill>
              <a:ea typeface="+mn-ea"/>
              <a:cs typeface="+mn-cs"/>
            </a:endParaRPr>
          </a:p>
        </p:txBody>
      </p:sp>
    </p:spTree>
    <p:extLst>
      <p:ext uri="{BB962C8B-B14F-4D97-AF65-F5344CB8AC3E}">
        <p14:creationId xmlns:p14="http://schemas.microsoft.com/office/powerpoint/2010/main" val="24431017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F978DE44-342D-4E2C-ADD3-36DB2C90AEA2}" type="slidenum">
              <a:rPr lang="it-IT" smtClean="0"/>
              <a:pPr/>
              <a:t>79</a:t>
            </a:fld>
            <a:endParaRPr lang="it-IT"/>
          </a:p>
        </p:txBody>
      </p:sp>
      <p:sp>
        <p:nvSpPr>
          <p:cNvPr id="12" name="Title 11"/>
          <p:cNvSpPr>
            <a:spLocks noGrp="1"/>
          </p:cNvSpPr>
          <p:nvPr>
            <p:ph type="title"/>
          </p:nvPr>
        </p:nvSpPr>
        <p:spPr/>
        <p:txBody>
          <a:bodyPr/>
          <a:lstStyle/>
          <a:p>
            <a:r>
              <a:rPr lang="en-GB" dirty="0"/>
              <a:t>Assessment – geotechnical / geological</a:t>
            </a:r>
          </a:p>
        </p:txBody>
      </p:sp>
      <p:sp>
        <p:nvSpPr>
          <p:cNvPr id="14" name="Picture Placeholder 13"/>
          <p:cNvSpPr>
            <a:spLocks noGrp="1"/>
          </p:cNvSpPr>
          <p:nvPr>
            <p:ph type="pic" idx="1"/>
          </p:nvPr>
        </p:nvSpPr>
        <p:spPr/>
      </p:sp>
      <p:pic>
        <p:nvPicPr>
          <p:cNvPr id="8" name="Picture 1"/>
          <p:cNvPicPr>
            <a:picLocks noChangeAspect="1" noChangeArrowheads="1"/>
          </p:cNvPicPr>
          <p:nvPr/>
        </p:nvPicPr>
        <p:blipFill rotWithShape="1">
          <a:blip r:embed="rId2"/>
          <a:srcRect l="3427" r="956"/>
          <a:stretch/>
        </p:blipFill>
        <p:spPr bwMode="auto">
          <a:xfrm>
            <a:off x="1" y="0"/>
            <a:ext cx="9160624" cy="5143501"/>
          </a:xfrm>
          <a:prstGeom prst="rect">
            <a:avLst/>
          </a:prstGeom>
          <a:noFill/>
          <a:ln w="9525">
            <a:noFill/>
            <a:miter lim="800000"/>
            <a:headEnd/>
            <a:tailEnd/>
          </a:ln>
        </p:spPr>
      </p:pic>
      <p:sp>
        <p:nvSpPr>
          <p:cNvPr id="15" name="Text Placeholder 14"/>
          <p:cNvSpPr>
            <a:spLocks noGrp="1"/>
          </p:cNvSpPr>
          <p:nvPr>
            <p:ph type="body" sz="half" idx="2"/>
          </p:nvPr>
        </p:nvSpPr>
        <p:spPr>
          <a:xfrm>
            <a:off x="6645060" y="483797"/>
            <a:ext cx="1993462" cy="471027"/>
          </a:xfrm>
        </p:spPr>
        <p:txBody>
          <a:bodyPr>
            <a:normAutofit lnSpcReduction="10000"/>
          </a:bodyPr>
          <a:lstStyle/>
          <a:p>
            <a:r>
              <a:rPr lang="en-GB" sz="1600" dirty="0" smtClean="0">
                <a:solidFill>
                  <a:schemeClr val="bg1"/>
                </a:solidFill>
              </a:rPr>
              <a:t>Digital Elevation Model</a:t>
            </a:r>
            <a:endParaRPr lang="en-GB" sz="1600" dirty="0">
              <a:solidFill>
                <a:schemeClr val="bg1"/>
              </a:solidFill>
            </a:endParaRPr>
          </a:p>
        </p:txBody>
      </p:sp>
    </p:spTree>
    <p:extLst>
      <p:ext uri="{BB962C8B-B14F-4D97-AF65-F5344CB8AC3E}">
        <p14:creationId xmlns:p14="http://schemas.microsoft.com/office/powerpoint/2010/main" val="350620160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5649" name="Picture 1"/>
          <p:cNvPicPr>
            <a:picLocks noChangeAspect="1" noChangeArrowheads="1"/>
          </p:cNvPicPr>
          <p:nvPr/>
        </p:nvPicPr>
        <p:blipFill>
          <a:blip r:embed="rId3"/>
          <a:srcRect l="10201"/>
          <a:stretch>
            <a:fillRect/>
          </a:stretch>
        </p:blipFill>
        <p:spPr bwMode="auto">
          <a:xfrm>
            <a:off x="6178370" y="2612576"/>
            <a:ext cx="2874189" cy="1662890"/>
          </a:xfrm>
          <a:prstGeom prst="rect">
            <a:avLst/>
          </a:prstGeom>
          <a:noFill/>
          <a:ln w="9525">
            <a:noFill/>
            <a:miter lim="800000"/>
            <a:headEnd/>
            <a:tailEnd/>
          </a:ln>
          <a:effectLst/>
        </p:spPr>
      </p:pic>
      <p:sp>
        <p:nvSpPr>
          <p:cNvPr id="2" name="Slide Number Placeholder 1"/>
          <p:cNvSpPr>
            <a:spLocks noGrp="1"/>
          </p:cNvSpPr>
          <p:nvPr>
            <p:ph type="sldNum" sz="quarter" idx="4"/>
          </p:nvPr>
        </p:nvSpPr>
        <p:spPr/>
        <p:txBody>
          <a:bodyPr/>
          <a:lstStyle/>
          <a:p>
            <a:fld id="{F978DE44-342D-4E2C-ADD3-36DB2C90AEA2}" type="slidenum">
              <a:rPr lang="it-IT" smtClean="0"/>
              <a:pPr/>
              <a:t>8</a:t>
            </a:fld>
            <a:endParaRPr lang="it-IT"/>
          </a:p>
        </p:txBody>
      </p:sp>
      <p:sp>
        <p:nvSpPr>
          <p:cNvPr id="3" name="Rectangle 2"/>
          <p:cNvSpPr/>
          <p:nvPr/>
        </p:nvSpPr>
        <p:spPr>
          <a:xfrm>
            <a:off x="954648" y="351684"/>
            <a:ext cx="1036980" cy="287723"/>
          </a:xfrm>
          <a:prstGeom prst="rect">
            <a:avLst/>
          </a:prstGeom>
        </p:spPr>
        <p:txBody>
          <a:bodyPr wrap="none" lIns="71579" tIns="35790" rIns="71579" bIns="35790">
            <a:spAutoFit/>
          </a:bodyPr>
          <a:lstStyle/>
          <a:p>
            <a:pPr algn="ctr"/>
            <a:r>
              <a:rPr lang="en-US" b="1" dirty="0" smtClean="0">
                <a:solidFill>
                  <a:schemeClr val="bg1">
                    <a:lumMod val="50000"/>
                  </a:schemeClr>
                </a:solidFill>
              </a:rPr>
              <a:t>ANALYSIS</a:t>
            </a:r>
          </a:p>
        </p:txBody>
      </p:sp>
      <p:sp>
        <p:nvSpPr>
          <p:cNvPr id="4" name="Rectangle 3"/>
          <p:cNvSpPr/>
          <p:nvPr/>
        </p:nvSpPr>
        <p:spPr>
          <a:xfrm>
            <a:off x="478671" y="2345932"/>
            <a:ext cx="5438803" cy="1971325"/>
          </a:xfrm>
          <a:prstGeom prst="rect">
            <a:avLst/>
          </a:prstGeom>
        </p:spPr>
        <p:txBody>
          <a:bodyPr wrap="square" lIns="71579" tIns="35790" rIns="71579" bIns="35790">
            <a:spAutoFit/>
          </a:bodyPr>
          <a:lstStyle/>
          <a:p>
            <a:pPr>
              <a:lnSpc>
                <a:spcPct val="150000"/>
              </a:lnSpc>
            </a:pPr>
            <a:r>
              <a:rPr lang="en-US" b="1" dirty="0" smtClean="0">
                <a:solidFill>
                  <a:srgbClr val="0070C0"/>
                </a:solidFill>
              </a:rPr>
              <a:t>Stability analysis for predominantly rock slopes</a:t>
            </a:r>
          </a:p>
          <a:p>
            <a:pPr marL="178948" indent="-178948">
              <a:lnSpc>
                <a:spcPct val="150000"/>
              </a:lnSpc>
              <a:buFont typeface="Wingdings" pitchFamily="2" charset="2"/>
              <a:buChar char="Ø"/>
            </a:pPr>
            <a:r>
              <a:rPr lang="en-US" b="1" dirty="0" smtClean="0"/>
              <a:t>Structural geology</a:t>
            </a:r>
            <a:r>
              <a:rPr lang="en-US" dirty="0" smtClean="0"/>
              <a:t> of a slope plays a major role on its mode of failure and determines how it should be analyzed. </a:t>
            </a:r>
          </a:p>
          <a:p>
            <a:pPr marL="178948" indent="-178948">
              <a:lnSpc>
                <a:spcPct val="150000"/>
              </a:lnSpc>
              <a:buFont typeface="Wingdings" pitchFamily="2" charset="2"/>
              <a:buChar char="Ø"/>
            </a:pPr>
            <a:r>
              <a:rPr lang="en-US" dirty="0" smtClean="0"/>
              <a:t>Structural geology refers to the naturally occurring breaks in the rock such as </a:t>
            </a:r>
            <a:r>
              <a:rPr lang="en-US" b="1" dirty="0" smtClean="0"/>
              <a:t>bedding planes, joints and faults, which generally termed as discontinuities. </a:t>
            </a:r>
            <a:endParaRPr lang="en-US" b="1" dirty="0"/>
          </a:p>
        </p:txBody>
      </p:sp>
      <p:sp>
        <p:nvSpPr>
          <p:cNvPr id="6" name="Rectangle 5"/>
          <p:cNvSpPr/>
          <p:nvPr/>
        </p:nvSpPr>
        <p:spPr>
          <a:xfrm>
            <a:off x="470263" y="820633"/>
            <a:ext cx="5773783" cy="1364941"/>
          </a:xfrm>
          <a:prstGeom prst="rect">
            <a:avLst/>
          </a:prstGeom>
        </p:spPr>
        <p:txBody>
          <a:bodyPr wrap="square" lIns="71579" tIns="35790" rIns="71579" bIns="35790">
            <a:spAutoFit/>
          </a:bodyPr>
          <a:lstStyle/>
          <a:p>
            <a:pPr marL="131726" indent="-131726">
              <a:lnSpc>
                <a:spcPct val="150000"/>
              </a:lnSpc>
            </a:pPr>
            <a:r>
              <a:rPr lang="en-US" b="1" dirty="0" smtClean="0">
                <a:solidFill>
                  <a:srgbClr val="0070C0"/>
                </a:solidFill>
              </a:rPr>
              <a:t>Stability analysis of predominantly soil slopes</a:t>
            </a:r>
            <a:endParaRPr lang="en-US" dirty="0" smtClean="0"/>
          </a:p>
          <a:p>
            <a:pPr marL="131726" indent="-131726">
              <a:lnSpc>
                <a:spcPct val="150000"/>
              </a:lnSpc>
              <a:buFont typeface="Wingdings" pitchFamily="2" charset="2"/>
              <a:buChar char="Ø"/>
            </a:pPr>
            <a:r>
              <a:rPr lang="en-US" dirty="0" smtClean="0"/>
              <a:t>  Various methods of stability analysis for soil strata (Morgenstern-Price or Spencer, Bishop or </a:t>
            </a:r>
            <a:r>
              <a:rPr lang="en-US" dirty="0" err="1" smtClean="0"/>
              <a:t>Janbu</a:t>
            </a:r>
            <a:r>
              <a:rPr lang="en-US" dirty="0" smtClean="0"/>
              <a:t> etc</a:t>
            </a:r>
          </a:p>
          <a:p>
            <a:pPr marL="131726" indent="-131726">
              <a:lnSpc>
                <a:spcPct val="150000"/>
              </a:lnSpc>
              <a:buFont typeface="Wingdings" pitchFamily="2" charset="2"/>
              <a:buChar char="Ø"/>
            </a:pPr>
            <a:r>
              <a:rPr lang="en-US" b="1" dirty="0" smtClean="0"/>
              <a:t>  IRC 75</a:t>
            </a:r>
            <a:r>
              <a:rPr lang="en-US" dirty="0" smtClean="0"/>
              <a:t> can be referred  for details</a:t>
            </a:r>
            <a:endParaRPr lang="en-US" dirty="0"/>
          </a:p>
        </p:txBody>
      </p:sp>
      <p:pic>
        <p:nvPicPr>
          <p:cNvPr id="155651" name="Picture 3"/>
          <p:cNvPicPr>
            <a:picLocks noChangeAspect="1" noChangeArrowheads="1"/>
          </p:cNvPicPr>
          <p:nvPr/>
        </p:nvPicPr>
        <p:blipFill>
          <a:blip r:embed="rId4"/>
          <a:srcRect/>
          <a:stretch>
            <a:fillRect/>
          </a:stretch>
        </p:blipFill>
        <p:spPr bwMode="auto">
          <a:xfrm>
            <a:off x="6165667" y="718465"/>
            <a:ext cx="2913017" cy="1615335"/>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F978DE44-342D-4E2C-ADD3-36DB2C90AEA2}" type="slidenum">
              <a:rPr lang="it-IT" smtClean="0"/>
              <a:pPr/>
              <a:t>80</a:t>
            </a:fld>
            <a:endParaRPr lang="it-IT"/>
          </a:p>
        </p:txBody>
      </p:sp>
      <p:sp>
        <p:nvSpPr>
          <p:cNvPr id="5" name="Picture Placeholder 4"/>
          <p:cNvSpPr>
            <a:spLocks noGrp="1"/>
          </p:cNvSpPr>
          <p:nvPr>
            <p:ph type="pic" idx="1"/>
          </p:nvPr>
        </p:nvSpPr>
        <p:spPr/>
      </p:sp>
      <p:sp>
        <p:nvSpPr>
          <p:cNvPr id="8" name="Text Placeholder 7"/>
          <p:cNvSpPr>
            <a:spLocks noGrp="1"/>
          </p:cNvSpPr>
          <p:nvPr>
            <p:ph type="body" sz="half" idx="2"/>
          </p:nvPr>
        </p:nvSpPr>
        <p:spPr>
          <a:xfrm>
            <a:off x="537645" y="954823"/>
            <a:ext cx="3217164" cy="1170841"/>
          </a:xfrm>
        </p:spPr>
        <p:txBody>
          <a:bodyPr>
            <a:noAutofit/>
          </a:bodyPr>
          <a:lstStyle/>
          <a:p>
            <a:pPr marL="268696" indent="-268696">
              <a:buFont typeface="Arial" panose="020B0604020202020204" pitchFamily="34" charset="0"/>
              <a:buChar char="•"/>
            </a:pPr>
            <a:r>
              <a:rPr lang="en-GB" sz="1600" dirty="0" smtClean="0"/>
              <a:t>Horizontal layers</a:t>
            </a:r>
          </a:p>
          <a:p>
            <a:pPr marL="268696" indent="-268696">
              <a:buFont typeface="Arial" panose="020B0604020202020204" pitchFamily="34" charset="0"/>
              <a:buChar char="•"/>
            </a:pPr>
            <a:r>
              <a:rPr lang="en-GB" sz="1600" dirty="0" smtClean="0"/>
              <a:t>Number of joints / fractures</a:t>
            </a:r>
          </a:p>
          <a:p>
            <a:pPr marL="268696" indent="-268696">
              <a:buFont typeface="Arial" panose="020B0604020202020204" pitchFamily="34" charset="0"/>
              <a:buChar char="•"/>
            </a:pPr>
            <a:r>
              <a:rPr lang="en-GB" sz="1600" dirty="0" smtClean="0"/>
              <a:t>Vertical joints (dotted lines)</a:t>
            </a:r>
          </a:p>
          <a:p>
            <a:pPr marL="268696" indent="-268696">
              <a:buFont typeface="Arial" panose="020B0604020202020204" pitchFamily="34" charset="0"/>
              <a:buChar char="•"/>
            </a:pPr>
            <a:r>
              <a:rPr lang="en-GB" sz="1600" dirty="0" smtClean="0"/>
              <a:t>Uneven fractures</a:t>
            </a:r>
          </a:p>
          <a:p>
            <a:pPr marL="268696" indent="-268696">
              <a:buFont typeface="Arial" panose="020B0604020202020204" pitchFamily="34" charset="0"/>
              <a:buChar char="•"/>
            </a:pPr>
            <a:r>
              <a:rPr lang="en-GB" sz="1600" dirty="0" smtClean="0"/>
              <a:t>Rock </a:t>
            </a:r>
            <a:r>
              <a:rPr lang="en-GB" sz="1600" dirty="0"/>
              <a:t>wedge overhang (280 m</a:t>
            </a:r>
            <a:r>
              <a:rPr lang="en-GB" sz="1600" baseline="30000" dirty="0"/>
              <a:t>2</a:t>
            </a:r>
            <a:r>
              <a:rPr lang="en-GB" sz="1600" dirty="0"/>
              <a:t>)</a:t>
            </a:r>
          </a:p>
          <a:p>
            <a:pPr marL="268696" indent="-268696">
              <a:buFont typeface="Arial" panose="020B0604020202020204" pitchFamily="34" charset="0"/>
              <a:buChar char="•"/>
            </a:pPr>
            <a:endParaRPr lang="en-GB" sz="1600" dirty="0" smtClean="0"/>
          </a:p>
        </p:txBody>
      </p:sp>
      <p:pic>
        <p:nvPicPr>
          <p:cNvPr id="7" name="Picture 2"/>
          <p:cNvPicPr>
            <a:picLocks noChangeAspect="1" noChangeArrowheads="1"/>
          </p:cNvPicPr>
          <p:nvPr/>
        </p:nvPicPr>
        <p:blipFill rotWithShape="1">
          <a:blip r:embed="rId3"/>
          <a:srcRect l="889" t="1" r="1197" b="14517"/>
          <a:stretch/>
        </p:blipFill>
        <p:spPr bwMode="auto">
          <a:xfrm>
            <a:off x="3827005" y="796455"/>
            <a:ext cx="4804218" cy="3849333"/>
          </a:xfrm>
          <a:prstGeom prst="rect">
            <a:avLst/>
          </a:prstGeom>
          <a:noFill/>
          <a:ln w="9525">
            <a:noFill/>
            <a:miter lim="800000"/>
            <a:headEnd/>
            <a:tailEnd/>
          </a:ln>
          <a:effectLst/>
        </p:spPr>
      </p:pic>
      <p:sp>
        <p:nvSpPr>
          <p:cNvPr id="10" name="Rectangle 9"/>
          <p:cNvSpPr/>
          <p:nvPr/>
        </p:nvSpPr>
        <p:spPr>
          <a:xfrm>
            <a:off x="488461" y="351129"/>
            <a:ext cx="4896004" cy="333962"/>
          </a:xfrm>
          <a:prstGeom prst="rect">
            <a:avLst/>
          </a:prstGeom>
          <a:ln>
            <a:noFill/>
          </a:ln>
        </p:spPr>
        <p:txBody>
          <a:bodyPr wrap="none" lIns="71652" tIns="35826" rIns="71652" bIns="35826">
            <a:spAutoFit/>
          </a:bodyPr>
          <a:lstStyle/>
          <a:p>
            <a:r>
              <a:rPr lang="en-GB" sz="1700" b="1" dirty="0" smtClean="0">
                <a:solidFill>
                  <a:schemeClr val="tx1">
                    <a:lumMod val="95000"/>
                    <a:lumOff val="5000"/>
                  </a:schemeClr>
                </a:solidFill>
              </a:rPr>
              <a:t>Light Detection and Ranging (</a:t>
            </a:r>
            <a:r>
              <a:rPr lang="en-GB" sz="1700" b="1" dirty="0" err="1" smtClean="0">
                <a:solidFill>
                  <a:schemeClr val="tx1">
                    <a:lumMod val="95000"/>
                    <a:lumOff val="5000"/>
                  </a:schemeClr>
                </a:solidFill>
              </a:rPr>
              <a:t>LiDAR</a:t>
            </a:r>
            <a:r>
              <a:rPr lang="en-GB" sz="1700" b="1" dirty="0" smtClean="0">
                <a:solidFill>
                  <a:schemeClr val="tx1">
                    <a:lumMod val="95000"/>
                    <a:lumOff val="5000"/>
                  </a:schemeClr>
                </a:solidFill>
              </a:rPr>
              <a:t>) Survey  </a:t>
            </a:r>
            <a:endParaRPr lang="en-US" sz="1700" b="1" dirty="0">
              <a:solidFill>
                <a:schemeClr val="tx1">
                  <a:lumMod val="95000"/>
                  <a:lumOff val="5000"/>
                </a:schemeClr>
              </a:solidFill>
            </a:endParaRPr>
          </a:p>
        </p:txBody>
      </p:sp>
    </p:spTree>
    <p:extLst>
      <p:ext uri="{BB962C8B-B14F-4D97-AF65-F5344CB8AC3E}">
        <p14:creationId xmlns:p14="http://schemas.microsoft.com/office/powerpoint/2010/main" val="1547872276"/>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F978DE44-342D-4E2C-ADD3-36DB2C90AEA2}" type="slidenum">
              <a:rPr lang="it-IT" smtClean="0"/>
              <a:pPr/>
              <a:t>81</a:t>
            </a:fld>
            <a:endParaRPr lang="it-IT"/>
          </a:p>
        </p:txBody>
      </p:sp>
      <p:sp>
        <p:nvSpPr>
          <p:cNvPr id="5" name="Picture Placeholder 4"/>
          <p:cNvSpPr>
            <a:spLocks noGrp="1"/>
          </p:cNvSpPr>
          <p:nvPr>
            <p:ph type="pic" idx="1"/>
          </p:nvPr>
        </p:nvSpPr>
        <p:spPr/>
      </p:sp>
      <p:sp>
        <p:nvSpPr>
          <p:cNvPr id="13" name="Text Placeholder 12"/>
          <p:cNvSpPr>
            <a:spLocks noGrp="1"/>
          </p:cNvSpPr>
          <p:nvPr>
            <p:ph type="body" sz="half" idx="2"/>
          </p:nvPr>
        </p:nvSpPr>
        <p:spPr>
          <a:xfrm>
            <a:off x="537645" y="954823"/>
            <a:ext cx="3953055" cy="2855818"/>
          </a:xfrm>
        </p:spPr>
        <p:txBody>
          <a:bodyPr>
            <a:noAutofit/>
          </a:bodyPr>
          <a:lstStyle/>
          <a:p>
            <a:pPr defTabSz="2388413"/>
            <a:r>
              <a:rPr lang="en-GB" sz="1600" dirty="0"/>
              <a:t>The seven hills are in </a:t>
            </a:r>
            <a:r>
              <a:rPr lang="en-GB" sz="1600" dirty="0" smtClean="0"/>
              <a:t>Deccan Trap formation: </a:t>
            </a:r>
          </a:p>
          <a:p>
            <a:pPr marL="268696" indent="-268696" defTabSz="2388413">
              <a:buFont typeface="Arial" panose="020B0604020202020204" pitchFamily="34" charset="0"/>
              <a:buChar char="•"/>
            </a:pPr>
            <a:r>
              <a:rPr lang="en-GB" sz="1600" dirty="0" smtClean="0"/>
              <a:t>Hard </a:t>
            </a:r>
            <a:r>
              <a:rPr lang="en-GB" sz="1600" dirty="0"/>
              <a:t>and amygdaloidal </a:t>
            </a:r>
            <a:r>
              <a:rPr lang="en-GB" sz="1600" dirty="0" smtClean="0"/>
              <a:t>basalts</a:t>
            </a:r>
          </a:p>
          <a:p>
            <a:pPr marL="268696" indent="-268696" defTabSz="2388413">
              <a:buFont typeface="Arial" panose="020B0604020202020204" pitchFamily="34" charset="0"/>
              <a:buChar char="•"/>
            </a:pPr>
            <a:r>
              <a:rPr lang="en-GB" sz="1600" dirty="0"/>
              <a:t>B</a:t>
            </a:r>
            <a:r>
              <a:rPr lang="en-GB" sz="1600" dirty="0" smtClean="0"/>
              <a:t>ole </a:t>
            </a:r>
            <a:r>
              <a:rPr lang="en-GB" sz="1600" dirty="0"/>
              <a:t>beds (red </a:t>
            </a:r>
            <a:r>
              <a:rPr lang="en-GB" sz="1600" dirty="0" smtClean="0"/>
              <a:t>bole)</a:t>
            </a:r>
          </a:p>
          <a:p>
            <a:pPr marL="268696" indent="-268696" defTabSz="2388413">
              <a:buFont typeface="Arial" panose="020B0604020202020204" pitchFamily="34" charset="0"/>
              <a:buChar char="•"/>
            </a:pPr>
            <a:r>
              <a:rPr lang="en-GB" sz="1600" dirty="0"/>
              <a:t>L</a:t>
            </a:r>
            <a:r>
              <a:rPr lang="en-GB" sz="1600" dirty="0" smtClean="0"/>
              <a:t>ateritic</a:t>
            </a:r>
            <a:r>
              <a:rPr lang="en-GB" sz="1600" dirty="0"/>
              <a:t> </a:t>
            </a:r>
            <a:r>
              <a:rPr lang="en-GB" sz="1600" dirty="0" smtClean="0"/>
              <a:t>soils</a:t>
            </a:r>
          </a:p>
          <a:p>
            <a:pPr marL="268696" indent="-268696" defTabSz="2388413">
              <a:buFont typeface="Arial" panose="020B0604020202020204" pitchFamily="34" charset="0"/>
              <a:buChar char="•"/>
            </a:pPr>
            <a:endParaRPr lang="en-GB" sz="1600" dirty="0"/>
          </a:p>
          <a:p>
            <a:r>
              <a:rPr lang="en-GB" sz="1600" dirty="0" smtClean="0"/>
              <a:t>Instability of the </a:t>
            </a:r>
            <a:r>
              <a:rPr lang="en-GB" sz="1600" dirty="0"/>
              <a:t>rock </a:t>
            </a:r>
            <a:r>
              <a:rPr lang="en-GB" sz="1600" dirty="0" smtClean="0"/>
              <a:t>formations:</a:t>
            </a:r>
          </a:p>
          <a:p>
            <a:pPr marL="268696" indent="-268696">
              <a:buFont typeface="Arial" panose="020B0604020202020204" pitchFamily="34" charset="0"/>
              <a:buChar char="•"/>
            </a:pPr>
            <a:r>
              <a:rPr lang="en-GB" sz="1600" dirty="0" smtClean="0"/>
              <a:t>Fractured </a:t>
            </a:r>
            <a:r>
              <a:rPr lang="en-GB" sz="1600" dirty="0"/>
              <a:t>and columnar joints in basaltic </a:t>
            </a:r>
            <a:r>
              <a:rPr lang="en-GB" sz="1600" dirty="0" smtClean="0"/>
              <a:t>rocks</a:t>
            </a:r>
          </a:p>
          <a:p>
            <a:pPr marL="268696" indent="-268696">
              <a:buFont typeface="Arial" panose="020B0604020202020204" pitchFamily="34" charset="0"/>
              <a:buChar char="•"/>
            </a:pPr>
            <a:r>
              <a:rPr lang="en-GB" sz="1600" dirty="0" smtClean="0"/>
              <a:t>Multi-oriented joints</a:t>
            </a:r>
          </a:p>
          <a:p>
            <a:pPr marL="268696" indent="-268696">
              <a:buFont typeface="Arial" panose="020B0604020202020204" pitchFamily="34" charset="0"/>
              <a:buChar char="•"/>
            </a:pPr>
            <a:r>
              <a:rPr lang="en-GB" sz="1600" dirty="0" smtClean="0"/>
              <a:t>Numerous rock blocks on point of detachment</a:t>
            </a:r>
            <a:endParaRPr lang="en-GB" sz="1600" dirty="0"/>
          </a:p>
          <a:p>
            <a:endParaRPr lang="en-GB" dirty="0"/>
          </a:p>
        </p:txBody>
      </p:sp>
      <p:pic>
        <p:nvPicPr>
          <p:cNvPr id="6" name="Picture 2"/>
          <p:cNvPicPr>
            <a:picLocks noChangeAspect="1" noChangeArrowheads="1"/>
          </p:cNvPicPr>
          <p:nvPr/>
        </p:nvPicPr>
        <p:blipFill rotWithShape="1">
          <a:blip r:embed="rId3"/>
          <a:srcRect l="37836" t="51319" r="12227" b="1190"/>
          <a:stretch/>
        </p:blipFill>
        <p:spPr bwMode="auto">
          <a:xfrm>
            <a:off x="4421379" y="922009"/>
            <a:ext cx="3911348" cy="3202271"/>
          </a:xfrm>
          <a:prstGeom prst="rect">
            <a:avLst/>
          </a:prstGeom>
          <a:noFill/>
          <a:ln w="9525">
            <a:noFill/>
            <a:miter lim="800000"/>
            <a:headEnd/>
            <a:tailEnd/>
          </a:ln>
          <a:effectLst/>
        </p:spPr>
      </p:pic>
      <p:sp>
        <p:nvSpPr>
          <p:cNvPr id="8" name="Title 6"/>
          <p:cNvSpPr txBox="1">
            <a:spLocks/>
          </p:cNvSpPr>
          <p:nvPr/>
        </p:nvSpPr>
        <p:spPr bwMode="auto">
          <a:xfrm>
            <a:off x="1016590" y="397198"/>
            <a:ext cx="7434091" cy="2333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normAutofit fontScale="85000" lnSpcReduction="20000"/>
          </a:bodyPr>
          <a:lstStyle>
            <a:lvl1pPr algn="l" rtl="0" fontAlgn="base">
              <a:spcBef>
                <a:spcPct val="0"/>
              </a:spcBef>
              <a:spcAft>
                <a:spcPct val="0"/>
              </a:spcAft>
              <a:defRPr sz="2200" b="1" kern="1200">
                <a:solidFill>
                  <a:srgbClr val="262626"/>
                </a:solidFill>
                <a:latin typeface="+mn-lt"/>
                <a:ea typeface="+mj-ea"/>
                <a:cs typeface="+mj-cs"/>
              </a:defRPr>
            </a:lvl1pPr>
            <a:lvl2pPr algn="l" rtl="0" fontAlgn="base">
              <a:spcBef>
                <a:spcPct val="0"/>
              </a:spcBef>
              <a:spcAft>
                <a:spcPct val="0"/>
              </a:spcAft>
              <a:defRPr sz="5400">
                <a:solidFill>
                  <a:srgbClr val="262626"/>
                </a:solidFill>
                <a:latin typeface="Impact" pitchFamily="34" charset="0"/>
              </a:defRPr>
            </a:lvl2pPr>
            <a:lvl3pPr algn="l" rtl="0" fontAlgn="base">
              <a:spcBef>
                <a:spcPct val="0"/>
              </a:spcBef>
              <a:spcAft>
                <a:spcPct val="0"/>
              </a:spcAft>
              <a:defRPr sz="5400">
                <a:solidFill>
                  <a:srgbClr val="262626"/>
                </a:solidFill>
                <a:latin typeface="Impact" pitchFamily="34" charset="0"/>
              </a:defRPr>
            </a:lvl3pPr>
            <a:lvl4pPr algn="l" rtl="0" fontAlgn="base">
              <a:spcBef>
                <a:spcPct val="0"/>
              </a:spcBef>
              <a:spcAft>
                <a:spcPct val="0"/>
              </a:spcAft>
              <a:defRPr sz="5400">
                <a:solidFill>
                  <a:srgbClr val="262626"/>
                </a:solidFill>
                <a:latin typeface="Impact" pitchFamily="34" charset="0"/>
              </a:defRPr>
            </a:lvl4pPr>
            <a:lvl5pPr algn="l" rtl="0" fontAlgn="base">
              <a:spcBef>
                <a:spcPct val="0"/>
              </a:spcBef>
              <a:spcAft>
                <a:spcPct val="0"/>
              </a:spcAft>
              <a:defRPr sz="5400">
                <a:solidFill>
                  <a:srgbClr val="262626"/>
                </a:solidFill>
                <a:latin typeface="Impact" pitchFamily="34"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fontAlgn="auto">
              <a:spcAft>
                <a:spcPts val="0"/>
              </a:spcAft>
              <a:defRPr/>
            </a:pPr>
            <a:r>
              <a:rPr lang="en-GB" dirty="0" smtClean="0">
                <a:solidFill>
                  <a:srgbClr val="002060"/>
                </a:solidFill>
                <a:ea typeface="+mn-ea"/>
                <a:cs typeface="+mn-cs"/>
              </a:rPr>
              <a:t>ENGINEERING INVESTIGATIONS</a:t>
            </a:r>
            <a:endParaRPr lang="en-GB" dirty="0">
              <a:solidFill>
                <a:srgbClr val="002060"/>
              </a:solidFill>
              <a:ea typeface="+mn-ea"/>
              <a:cs typeface="+mn-cs"/>
            </a:endParaRPr>
          </a:p>
        </p:txBody>
      </p:sp>
    </p:spTree>
    <p:extLst>
      <p:ext uri="{BB962C8B-B14F-4D97-AF65-F5344CB8AC3E}">
        <p14:creationId xmlns:p14="http://schemas.microsoft.com/office/powerpoint/2010/main" val="1900628243"/>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F978DE44-342D-4E2C-ADD3-36DB2C90AEA2}" type="slidenum">
              <a:rPr lang="it-IT" smtClean="0"/>
              <a:pPr/>
              <a:t>82</a:t>
            </a:fld>
            <a:endParaRPr lang="it-IT"/>
          </a:p>
        </p:txBody>
      </p:sp>
      <p:pic>
        <p:nvPicPr>
          <p:cNvPr id="7" name="Picture 4" descr="C:\Users\mum2xroshan\Desktop\video-photos\Final 1 to 8\5.Saptashrungi Gad temple-hanging dangoursly rocks at many locations\P1090850.JPG"/>
          <p:cNvPicPr>
            <a:picLocks noChangeAspect="1" noChangeArrowheads="1"/>
          </p:cNvPicPr>
          <p:nvPr/>
        </p:nvPicPr>
        <p:blipFill>
          <a:blip r:embed="rId2" cstate="print"/>
          <a:srcRect/>
          <a:stretch>
            <a:fillRect/>
          </a:stretch>
        </p:blipFill>
        <p:spPr bwMode="auto">
          <a:xfrm>
            <a:off x="702671" y="431692"/>
            <a:ext cx="7751298" cy="4104762"/>
          </a:xfrm>
          <a:prstGeom prst="rect">
            <a:avLst/>
          </a:prstGeom>
          <a:noFill/>
          <a:ln w="9525">
            <a:noFill/>
            <a:miter lim="800000"/>
            <a:headEnd/>
            <a:tailEnd/>
          </a:ln>
        </p:spPr>
      </p:pic>
      <p:sp>
        <p:nvSpPr>
          <p:cNvPr id="8" name="Rectangle 7"/>
          <p:cNvSpPr/>
          <p:nvPr/>
        </p:nvSpPr>
        <p:spPr>
          <a:xfrm>
            <a:off x="1965809" y="4629962"/>
            <a:ext cx="4591434" cy="333962"/>
          </a:xfrm>
          <a:prstGeom prst="rect">
            <a:avLst/>
          </a:prstGeom>
        </p:spPr>
        <p:txBody>
          <a:bodyPr wrap="none" lIns="71652" tIns="35826" rIns="71652" bIns="35826">
            <a:spAutoFit/>
          </a:bodyPr>
          <a:lstStyle/>
          <a:p>
            <a:pPr marL="268696" indent="-268696" algn="ctr"/>
            <a:r>
              <a:rPr lang="en-GB" sz="1700" dirty="0" smtClean="0">
                <a:solidFill>
                  <a:schemeClr val="tx1">
                    <a:lumMod val="95000"/>
                    <a:lumOff val="5000"/>
                  </a:schemeClr>
                </a:solidFill>
              </a:rPr>
              <a:t>Numerous rock blocks on point of detachment</a:t>
            </a:r>
            <a:endParaRPr lang="en-GB" sz="1700" dirty="0">
              <a:solidFill>
                <a:schemeClr val="tx1">
                  <a:lumMod val="95000"/>
                  <a:lumOff val="5000"/>
                </a:schemeClr>
              </a:solidFill>
            </a:endParaRPr>
          </a:p>
        </p:txBody>
      </p:sp>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Content Placeholder 12"/>
          <p:cNvSpPr>
            <a:spLocks noGrp="1"/>
          </p:cNvSpPr>
          <p:nvPr>
            <p:ph sz="half" idx="1"/>
          </p:nvPr>
        </p:nvSpPr>
        <p:spPr>
          <a:xfrm>
            <a:off x="537643" y="954823"/>
            <a:ext cx="8225193" cy="3576256"/>
          </a:xfrm>
        </p:spPr>
        <p:txBody>
          <a:bodyPr>
            <a:normAutofit/>
          </a:bodyPr>
          <a:lstStyle/>
          <a:p>
            <a:pPr marL="0" lvl="2" algn="just">
              <a:lnSpc>
                <a:spcPct val="150000"/>
              </a:lnSpc>
            </a:pPr>
            <a:r>
              <a:rPr lang="en-US" sz="1600" b="1" dirty="0" smtClean="0">
                <a:solidFill>
                  <a:schemeClr val="accent2">
                    <a:lumMod val="75000"/>
                  </a:schemeClr>
                </a:solidFill>
              </a:rPr>
              <a:t>Key parameters considered in selection and design of rockfall mitigation measures :</a:t>
            </a:r>
          </a:p>
          <a:p>
            <a:pPr marL="223914" lvl="2" indent="-223914" algn="just">
              <a:lnSpc>
                <a:spcPct val="150000"/>
              </a:lnSpc>
              <a:buFont typeface="Arial" panose="020B0604020202020204" pitchFamily="34" charset="0"/>
              <a:buChar char="•"/>
            </a:pPr>
            <a:r>
              <a:rPr lang="en-US" sz="1600" dirty="0" smtClean="0"/>
              <a:t>Height </a:t>
            </a:r>
            <a:r>
              <a:rPr lang="en-US" sz="1600" dirty="0"/>
              <a:t>and angle of the slope</a:t>
            </a:r>
          </a:p>
          <a:p>
            <a:pPr marL="223914" lvl="2" indent="-223914" algn="just">
              <a:lnSpc>
                <a:spcPct val="150000"/>
              </a:lnSpc>
              <a:buFont typeface="Arial" panose="020B0604020202020204" pitchFamily="34" charset="0"/>
              <a:buChar char="•"/>
            </a:pPr>
            <a:r>
              <a:rPr lang="en-US" sz="1600" dirty="0" smtClean="0"/>
              <a:t>Geological </a:t>
            </a:r>
            <a:r>
              <a:rPr lang="en-US" sz="1600" dirty="0"/>
              <a:t>conditions</a:t>
            </a:r>
          </a:p>
          <a:p>
            <a:pPr marL="223914" lvl="2" indent="-223914" algn="just">
              <a:lnSpc>
                <a:spcPct val="150000"/>
              </a:lnSpc>
              <a:buFont typeface="Arial" panose="020B0604020202020204" pitchFamily="34" charset="0"/>
              <a:buChar char="•"/>
            </a:pPr>
            <a:r>
              <a:rPr lang="en-US" sz="1600" dirty="0"/>
              <a:t>Proximity of slope to infrastructure to be protected</a:t>
            </a:r>
          </a:p>
          <a:p>
            <a:pPr marL="223914" lvl="2" indent="-223914" algn="just">
              <a:lnSpc>
                <a:spcPct val="150000"/>
              </a:lnSpc>
              <a:buFont typeface="Arial" panose="020B0604020202020204" pitchFamily="34" charset="0"/>
              <a:buChar char="•"/>
            </a:pPr>
            <a:r>
              <a:rPr lang="en-US" sz="1600" dirty="0" smtClean="0"/>
              <a:t>Safety </a:t>
            </a:r>
            <a:r>
              <a:rPr lang="en-US" sz="1600" dirty="0"/>
              <a:t>and security</a:t>
            </a:r>
          </a:p>
          <a:p>
            <a:pPr marL="223914" lvl="2" indent="-223914" algn="just">
              <a:lnSpc>
                <a:spcPct val="150000"/>
              </a:lnSpc>
              <a:buFont typeface="Arial" panose="020B0604020202020204" pitchFamily="34" charset="0"/>
              <a:buChar char="•"/>
            </a:pPr>
            <a:r>
              <a:rPr lang="en-US" sz="1600" dirty="0" smtClean="0"/>
              <a:t>Maintenance </a:t>
            </a:r>
            <a:r>
              <a:rPr lang="en-US" sz="1600" dirty="0"/>
              <a:t>requirement and its frequency</a:t>
            </a:r>
          </a:p>
          <a:p>
            <a:pPr marL="223914" lvl="2" indent="-223914" algn="just">
              <a:lnSpc>
                <a:spcPct val="150000"/>
              </a:lnSpc>
              <a:buFont typeface="Arial" panose="020B0604020202020204" pitchFamily="34" charset="0"/>
              <a:buChar char="•"/>
            </a:pPr>
            <a:r>
              <a:rPr lang="en-US" sz="1600" dirty="0" smtClean="0"/>
              <a:t>Access </a:t>
            </a:r>
            <a:r>
              <a:rPr lang="en-US" sz="1600" dirty="0"/>
              <a:t>to the site</a:t>
            </a:r>
          </a:p>
          <a:p>
            <a:pPr marL="223914" lvl="2" indent="-223914" algn="just">
              <a:lnSpc>
                <a:spcPct val="150000"/>
              </a:lnSpc>
              <a:buFont typeface="Arial" panose="020B0604020202020204" pitchFamily="34" charset="0"/>
              <a:buChar char="•"/>
            </a:pPr>
            <a:r>
              <a:rPr lang="en-US" sz="1600" dirty="0" smtClean="0"/>
              <a:t>Aesthetics</a:t>
            </a:r>
            <a:endParaRPr lang="en-US" sz="1600" dirty="0"/>
          </a:p>
          <a:p>
            <a:endParaRPr lang="en-GB" sz="2200" dirty="0"/>
          </a:p>
        </p:txBody>
      </p:sp>
      <p:sp>
        <p:nvSpPr>
          <p:cNvPr id="2" name="Slide Number Placeholder 1"/>
          <p:cNvSpPr>
            <a:spLocks noGrp="1"/>
          </p:cNvSpPr>
          <p:nvPr>
            <p:ph type="sldNum" sz="quarter" idx="12"/>
          </p:nvPr>
        </p:nvSpPr>
        <p:spPr/>
        <p:txBody>
          <a:bodyPr/>
          <a:lstStyle/>
          <a:p>
            <a:fld id="{F978DE44-342D-4E2C-ADD3-36DB2C90AEA2}" type="slidenum">
              <a:rPr lang="it-IT" smtClean="0"/>
              <a:pPr/>
              <a:t>83</a:t>
            </a:fld>
            <a:endParaRPr lang="it-IT" dirty="0"/>
          </a:p>
        </p:txBody>
      </p:sp>
      <p:sp>
        <p:nvSpPr>
          <p:cNvPr id="12" name="Title 11"/>
          <p:cNvSpPr>
            <a:spLocks noGrp="1"/>
          </p:cNvSpPr>
          <p:nvPr>
            <p:ph type="title"/>
          </p:nvPr>
        </p:nvSpPr>
        <p:spPr/>
        <p:txBody>
          <a:bodyPr>
            <a:normAutofit fontScale="90000"/>
          </a:bodyPr>
          <a:lstStyle/>
          <a:p>
            <a:pPr>
              <a:buNone/>
            </a:pPr>
            <a:r>
              <a:rPr lang="en-GB" sz="1900" b="1" dirty="0" smtClean="0">
                <a:solidFill>
                  <a:schemeClr val="tx1">
                    <a:lumMod val="95000"/>
                    <a:lumOff val="5000"/>
                  </a:schemeClr>
                </a:solidFill>
              </a:rPr>
              <a:t>	Solution</a:t>
            </a:r>
            <a:endParaRPr lang="en-GB" sz="1900" b="1" dirty="0">
              <a:solidFill>
                <a:schemeClr val="tx1">
                  <a:lumMod val="95000"/>
                  <a:lumOff val="5000"/>
                </a:schemeClr>
              </a:solidFill>
            </a:endParaRPr>
          </a:p>
        </p:txBody>
      </p:sp>
    </p:spTree>
    <p:extLst>
      <p:ext uri="{BB962C8B-B14F-4D97-AF65-F5344CB8AC3E}">
        <p14:creationId xmlns:p14="http://schemas.microsoft.com/office/powerpoint/2010/main" val="119279219"/>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1"/>
          <p:cNvGrpSpPr/>
          <p:nvPr/>
        </p:nvGrpSpPr>
        <p:grpSpPr>
          <a:xfrm>
            <a:off x="3323646" y="756397"/>
            <a:ext cx="2529352" cy="3065355"/>
            <a:chOff x="4885064" y="1111714"/>
            <a:chExt cx="3717621" cy="4505315"/>
          </a:xfrm>
        </p:grpSpPr>
        <p:sp>
          <p:nvSpPr>
            <p:cNvPr id="29" name="Rounded Rectangle 28"/>
            <p:cNvSpPr/>
            <p:nvPr/>
          </p:nvSpPr>
          <p:spPr>
            <a:xfrm>
              <a:off x="4885064" y="1111714"/>
              <a:ext cx="3717621" cy="4505315"/>
            </a:xfrm>
            <a:prstGeom prst="roundRect">
              <a:avLst/>
            </a:prstGeom>
            <a:noFill/>
            <a:ln w="38100">
              <a:solidFill>
                <a:srgbClr val="E34F0D"/>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endParaRPr lang="en-GB" dirty="0" smtClean="0">
                <a:solidFill>
                  <a:schemeClr val="tx1"/>
                </a:solidFill>
              </a:endParaRPr>
            </a:p>
            <a:p>
              <a:endParaRPr lang="en-GB" dirty="0">
                <a:solidFill>
                  <a:schemeClr val="tx1"/>
                </a:solidFill>
              </a:endParaRPr>
            </a:p>
            <a:p>
              <a:endParaRPr lang="en-GB" dirty="0" smtClean="0">
                <a:solidFill>
                  <a:schemeClr val="tx1"/>
                </a:solidFill>
              </a:endParaRPr>
            </a:p>
            <a:p>
              <a:endParaRPr lang="en-GB" dirty="0">
                <a:solidFill>
                  <a:schemeClr val="tx1"/>
                </a:solidFill>
              </a:endParaRPr>
            </a:p>
            <a:p>
              <a:endParaRPr lang="en-GB" dirty="0" smtClean="0">
                <a:solidFill>
                  <a:schemeClr val="tx1"/>
                </a:solidFill>
              </a:endParaRPr>
            </a:p>
            <a:p>
              <a:endParaRPr lang="en-GB" dirty="0">
                <a:solidFill>
                  <a:schemeClr val="tx1"/>
                </a:solidFill>
              </a:endParaRPr>
            </a:p>
            <a:p>
              <a:endParaRPr lang="en-GB" dirty="0" smtClean="0">
                <a:solidFill>
                  <a:schemeClr val="tx1"/>
                </a:solidFill>
              </a:endParaRPr>
            </a:p>
            <a:p>
              <a:endParaRPr lang="en-GB" dirty="0">
                <a:solidFill>
                  <a:schemeClr val="tx1"/>
                </a:solidFill>
              </a:endParaRPr>
            </a:p>
            <a:p>
              <a:r>
                <a:rPr lang="en-GB" b="1" dirty="0" smtClean="0">
                  <a:solidFill>
                    <a:schemeClr val="tx1"/>
                  </a:solidFill>
                </a:rPr>
                <a:t>Reinforced shotcrete</a:t>
              </a:r>
            </a:p>
            <a:p>
              <a:pPr marL="140568" indent="-140568">
                <a:buFont typeface="Arial" pitchFamily="34" charset="0"/>
                <a:buChar char="•"/>
              </a:pPr>
              <a:r>
                <a:rPr lang="en-US" dirty="0">
                  <a:solidFill>
                    <a:schemeClr val="tx1"/>
                  </a:solidFill>
                </a:rPr>
                <a:t>Aesthetics</a:t>
              </a:r>
            </a:p>
            <a:p>
              <a:pPr marL="140568" indent="-140568">
                <a:buFont typeface="Arial" pitchFamily="34" charset="0"/>
                <a:buChar char="•"/>
              </a:pPr>
              <a:r>
                <a:rPr lang="en-US" dirty="0">
                  <a:solidFill>
                    <a:schemeClr val="tx1"/>
                  </a:solidFill>
                </a:rPr>
                <a:t>Seepage obstruction</a:t>
              </a:r>
            </a:p>
            <a:p>
              <a:pPr marL="140568" indent="-140568">
                <a:buFont typeface="Arial" pitchFamily="34" charset="0"/>
                <a:buChar char="•"/>
              </a:pPr>
              <a:r>
                <a:rPr lang="en-US" dirty="0" smtClean="0">
                  <a:solidFill>
                    <a:schemeClr val="tx1"/>
                  </a:solidFill>
                </a:rPr>
                <a:t>Concrete spalling</a:t>
              </a:r>
              <a:endParaRPr lang="en-US" dirty="0">
                <a:solidFill>
                  <a:schemeClr val="tx1"/>
                </a:solidFill>
              </a:endParaRPr>
            </a:p>
            <a:p>
              <a:pPr marL="140568" indent="-140568">
                <a:buFont typeface="Arial" pitchFamily="34" charset="0"/>
                <a:buChar char="•"/>
              </a:pPr>
              <a:r>
                <a:rPr lang="en-US" dirty="0">
                  <a:solidFill>
                    <a:schemeClr val="tx1"/>
                  </a:solidFill>
                </a:rPr>
                <a:t>Poor quality </a:t>
              </a:r>
              <a:r>
                <a:rPr lang="en-US" dirty="0" smtClean="0">
                  <a:solidFill>
                    <a:schemeClr val="tx1"/>
                  </a:solidFill>
                </a:rPr>
                <a:t>control</a:t>
              </a:r>
              <a:endParaRPr lang="en-GB" dirty="0">
                <a:solidFill>
                  <a:schemeClr val="tx1"/>
                </a:solidFill>
              </a:endParaRPr>
            </a:p>
          </p:txBody>
        </p:sp>
        <p:pic>
          <p:nvPicPr>
            <p:cNvPr id="1029" name="Picture 5" descr="Image result for reinforced shotcrete failure"/>
            <p:cNvPicPr>
              <a:picLocks noChangeAspect="1" noChangeArrowheads="1"/>
            </p:cNvPicPr>
            <p:nvPr/>
          </p:nvPicPr>
          <p:blipFill>
            <a:blip r:embed="rId3" cstate="screen">
              <a:extLst>
                <a:ext uri="{28A0092B-C50C-407E-A947-70E740481C1C}">
                  <a14:useLocalDpi xmlns:a14="http://schemas.microsoft.com/office/drawing/2010/main"/>
                </a:ext>
              </a:extLst>
            </a:blip>
            <a:srcRect l="41556" b="35739"/>
            <a:stretch>
              <a:fillRect/>
            </a:stretch>
          </p:blipFill>
          <p:spPr bwMode="auto">
            <a:xfrm>
              <a:off x="5468731" y="1310060"/>
              <a:ext cx="2550286" cy="2103120"/>
            </a:xfrm>
            <a:prstGeom prst="rect">
              <a:avLst/>
            </a:prstGeom>
            <a:noFill/>
          </p:spPr>
        </p:pic>
      </p:grpSp>
      <p:sp>
        <p:nvSpPr>
          <p:cNvPr id="4" name="Slide Number Placeholder 3"/>
          <p:cNvSpPr>
            <a:spLocks noGrp="1"/>
          </p:cNvSpPr>
          <p:nvPr>
            <p:ph type="sldNum" sz="quarter" idx="12"/>
          </p:nvPr>
        </p:nvSpPr>
        <p:spPr/>
        <p:txBody>
          <a:bodyPr/>
          <a:lstStyle/>
          <a:p>
            <a:fld id="{F978DE44-342D-4E2C-ADD3-36DB2C90AEA2}" type="slidenum">
              <a:rPr lang="it-IT" smtClean="0"/>
              <a:pPr/>
              <a:t>84</a:t>
            </a:fld>
            <a:endParaRPr lang="it-IT"/>
          </a:p>
        </p:txBody>
      </p:sp>
      <p:grpSp>
        <p:nvGrpSpPr>
          <p:cNvPr id="3" name="Group 19"/>
          <p:cNvGrpSpPr/>
          <p:nvPr/>
        </p:nvGrpSpPr>
        <p:grpSpPr>
          <a:xfrm>
            <a:off x="538122" y="756397"/>
            <a:ext cx="2529352" cy="3065355"/>
            <a:chOff x="790924" y="1111714"/>
            <a:chExt cx="3717621" cy="4505315"/>
          </a:xfrm>
        </p:grpSpPr>
        <p:sp>
          <p:nvSpPr>
            <p:cNvPr id="8" name="Rounded Rectangle 7"/>
            <p:cNvSpPr/>
            <p:nvPr/>
          </p:nvSpPr>
          <p:spPr>
            <a:xfrm>
              <a:off x="790924" y="1111714"/>
              <a:ext cx="3717621" cy="4505315"/>
            </a:xfrm>
            <a:prstGeom prst="roundRect">
              <a:avLst/>
            </a:prstGeom>
            <a:noFill/>
            <a:ln w="38100">
              <a:solidFill>
                <a:srgbClr val="E34F0D"/>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endParaRPr lang="en-GB" dirty="0" smtClean="0">
                <a:solidFill>
                  <a:schemeClr val="tx1"/>
                </a:solidFill>
              </a:endParaRPr>
            </a:p>
            <a:p>
              <a:endParaRPr lang="en-GB" dirty="0">
                <a:solidFill>
                  <a:schemeClr val="tx1"/>
                </a:solidFill>
              </a:endParaRPr>
            </a:p>
            <a:p>
              <a:endParaRPr lang="en-GB" dirty="0" smtClean="0">
                <a:solidFill>
                  <a:schemeClr val="tx1"/>
                </a:solidFill>
              </a:endParaRPr>
            </a:p>
            <a:p>
              <a:endParaRPr lang="en-GB" dirty="0">
                <a:solidFill>
                  <a:schemeClr val="tx1"/>
                </a:solidFill>
              </a:endParaRPr>
            </a:p>
            <a:p>
              <a:endParaRPr lang="en-GB" dirty="0" smtClean="0">
                <a:solidFill>
                  <a:schemeClr val="tx1"/>
                </a:solidFill>
              </a:endParaRPr>
            </a:p>
            <a:p>
              <a:endParaRPr lang="en-GB" dirty="0">
                <a:solidFill>
                  <a:schemeClr val="tx1"/>
                </a:solidFill>
              </a:endParaRPr>
            </a:p>
            <a:p>
              <a:endParaRPr lang="en-GB" dirty="0" smtClean="0">
                <a:solidFill>
                  <a:schemeClr val="tx1"/>
                </a:solidFill>
              </a:endParaRPr>
            </a:p>
            <a:p>
              <a:endParaRPr lang="en-GB" dirty="0">
                <a:solidFill>
                  <a:schemeClr val="tx1"/>
                </a:solidFill>
              </a:endParaRPr>
            </a:p>
            <a:p>
              <a:r>
                <a:rPr lang="en-GB" b="1" dirty="0" smtClean="0">
                  <a:solidFill>
                    <a:schemeClr val="tx1"/>
                  </a:solidFill>
                </a:rPr>
                <a:t>Rock galleries / sheds</a:t>
              </a:r>
            </a:p>
            <a:p>
              <a:pPr marL="140568" indent="-140568">
                <a:buFont typeface="Arial" pitchFamily="34" charset="0"/>
                <a:buChar char="•"/>
              </a:pPr>
              <a:r>
                <a:rPr lang="en-US" dirty="0">
                  <a:solidFill>
                    <a:schemeClr val="tx1"/>
                  </a:solidFill>
                </a:rPr>
                <a:t>Costly</a:t>
              </a:r>
            </a:p>
            <a:p>
              <a:pPr marL="140568" indent="-140568">
                <a:buFont typeface="Arial" pitchFamily="34" charset="0"/>
                <a:buChar char="•"/>
              </a:pPr>
              <a:r>
                <a:rPr lang="en-US" dirty="0">
                  <a:solidFill>
                    <a:schemeClr val="tx1"/>
                  </a:solidFill>
                </a:rPr>
                <a:t>Construction feasibility-Difficult to construct long slabs for rock </a:t>
              </a:r>
              <a:r>
                <a:rPr lang="en-US" dirty="0" smtClean="0">
                  <a:solidFill>
                    <a:schemeClr val="tx1"/>
                  </a:solidFill>
                </a:rPr>
                <a:t>sheds</a:t>
              </a:r>
              <a:endParaRPr lang="en-US" dirty="0">
                <a:solidFill>
                  <a:schemeClr val="tx1"/>
                </a:solidFill>
              </a:endParaRPr>
            </a:p>
            <a:p>
              <a:endParaRPr lang="en-GB" dirty="0">
                <a:solidFill>
                  <a:schemeClr val="tx1"/>
                </a:solidFill>
              </a:endParaRPr>
            </a:p>
          </p:txBody>
        </p:sp>
        <p:pic>
          <p:nvPicPr>
            <p:cNvPr id="1026" name="Picture 2" descr="Image result for rock shed"/>
            <p:cNvPicPr>
              <a:picLocks noChangeAspect="1" noChangeArrowheads="1"/>
            </p:cNvPicPr>
            <p:nvPr/>
          </p:nvPicPr>
          <p:blipFill>
            <a:blip r:embed="rId4" cstate="screen">
              <a:extLst>
                <a:ext uri="{28A0092B-C50C-407E-A947-70E740481C1C}">
                  <a14:useLocalDpi xmlns:a14="http://schemas.microsoft.com/office/drawing/2010/main"/>
                </a:ext>
              </a:extLst>
            </a:blip>
            <a:srcRect l="8561" t="7552" r="33821" b="33854"/>
            <a:stretch>
              <a:fillRect/>
            </a:stretch>
          </p:blipFill>
          <p:spPr bwMode="auto">
            <a:xfrm>
              <a:off x="1281813" y="1310060"/>
              <a:ext cx="2757424" cy="2103120"/>
            </a:xfrm>
            <a:prstGeom prst="rect">
              <a:avLst/>
            </a:prstGeom>
            <a:noFill/>
          </p:spPr>
        </p:pic>
      </p:grpSp>
      <p:grpSp>
        <p:nvGrpSpPr>
          <p:cNvPr id="5" name="Group 22"/>
          <p:cNvGrpSpPr/>
          <p:nvPr/>
        </p:nvGrpSpPr>
        <p:grpSpPr>
          <a:xfrm>
            <a:off x="6007127" y="756397"/>
            <a:ext cx="2914212" cy="3065355"/>
            <a:chOff x="8844306" y="1111714"/>
            <a:chExt cx="3852519" cy="4505315"/>
          </a:xfrm>
        </p:grpSpPr>
        <p:sp>
          <p:nvSpPr>
            <p:cNvPr id="30" name="Rounded Rectangle 29"/>
            <p:cNvSpPr/>
            <p:nvPr/>
          </p:nvSpPr>
          <p:spPr>
            <a:xfrm>
              <a:off x="8844306" y="1111714"/>
              <a:ext cx="3852519" cy="4505315"/>
            </a:xfrm>
            <a:prstGeom prst="roundRect">
              <a:avLst/>
            </a:prstGeom>
            <a:noFill/>
            <a:ln w="38100">
              <a:solidFill>
                <a:srgbClr val="E34F0D"/>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endParaRPr lang="en-GB" dirty="0" smtClean="0">
                <a:solidFill>
                  <a:schemeClr val="tx1"/>
                </a:solidFill>
              </a:endParaRPr>
            </a:p>
            <a:p>
              <a:endParaRPr lang="en-GB" dirty="0">
                <a:solidFill>
                  <a:schemeClr val="tx1"/>
                </a:solidFill>
              </a:endParaRPr>
            </a:p>
            <a:p>
              <a:endParaRPr lang="en-GB" dirty="0" smtClean="0">
                <a:solidFill>
                  <a:schemeClr val="tx1"/>
                </a:solidFill>
              </a:endParaRPr>
            </a:p>
            <a:p>
              <a:endParaRPr lang="en-GB" dirty="0">
                <a:solidFill>
                  <a:schemeClr val="tx1"/>
                </a:solidFill>
              </a:endParaRPr>
            </a:p>
            <a:p>
              <a:endParaRPr lang="en-GB" dirty="0" smtClean="0">
                <a:solidFill>
                  <a:schemeClr val="tx1"/>
                </a:solidFill>
              </a:endParaRPr>
            </a:p>
            <a:p>
              <a:endParaRPr lang="en-GB" dirty="0">
                <a:solidFill>
                  <a:schemeClr val="tx1"/>
                </a:solidFill>
              </a:endParaRPr>
            </a:p>
            <a:p>
              <a:endParaRPr lang="en-GB" dirty="0" smtClean="0">
                <a:solidFill>
                  <a:schemeClr val="tx1"/>
                </a:solidFill>
              </a:endParaRPr>
            </a:p>
            <a:p>
              <a:endParaRPr lang="en-GB" dirty="0">
                <a:solidFill>
                  <a:schemeClr val="tx1"/>
                </a:solidFill>
              </a:endParaRPr>
            </a:p>
            <a:p>
              <a:r>
                <a:rPr lang="en-GB" b="1" dirty="0" smtClean="0">
                  <a:solidFill>
                    <a:schemeClr val="tx1"/>
                  </a:solidFill>
                </a:rPr>
                <a:t>Anchors + </a:t>
              </a:r>
              <a:r>
                <a:rPr lang="en-GB" b="1" dirty="0" err="1" smtClean="0">
                  <a:solidFill>
                    <a:schemeClr val="tx1"/>
                  </a:solidFill>
                </a:rPr>
                <a:t>chainlink</a:t>
              </a:r>
              <a:r>
                <a:rPr lang="en-GB" b="1" dirty="0" smtClean="0">
                  <a:solidFill>
                    <a:schemeClr val="tx1"/>
                  </a:solidFill>
                </a:rPr>
                <a:t> mesh</a:t>
              </a:r>
            </a:p>
            <a:p>
              <a:pPr marL="140568" indent="-140568">
                <a:buFont typeface="Arial" pitchFamily="34" charset="0"/>
                <a:buChar char="•"/>
              </a:pPr>
              <a:r>
                <a:rPr lang="en-US" dirty="0">
                  <a:solidFill>
                    <a:schemeClr val="tx1"/>
                  </a:solidFill>
                </a:rPr>
                <a:t>High deformation of mesh causing the stripping of anchors</a:t>
              </a:r>
            </a:p>
            <a:p>
              <a:pPr marL="140568" indent="-140568">
                <a:buFont typeface="Arial" pitchFamily="34" charset="0"/>
                <a:buChar char="•"/>
              </a:pPr>
              <a:r>
                <a:rPr lang="en-US" dirty="0">
                  <a:solidFill>
                    <a:schemeClr val="tx1"/>
                  </a:solidFill>
                </a:rPr>
                <a:t>Unraveling of the </a:t>
              </a:r>
              <a:r>
                <a:rPr lang="en-US" dirty="0" smtClean="0">
                  <a:solidFill>
                    <a:schemeClr val="tx1"/>
                  </a:solidFill>
                </a:rPr>
                <a:t>mesh </a:t>
              </a:r>
              <a:r>
                <a:rPr lang="en-US" dirty="0">
                  <a:solidFill>
                    <a:schemeClr val="tx1"/>
                  </a:solidFill>
                </a:rPr>
                <a:t>due to the accidental breakage of single wire  </a:t>
              </a:r>
            </a:p>
            <a:p>
              <a:endParaRPr lang="en-GB" dirty="0">
                <a:solidFill>
                  <a:schemeClr val="tx1"/>
                </a:solidFill>
              </a:endParaRPr>
            </a:p>
          </p:txBody>
        </p:sp>
        <p:pic>
          <p:nvPicPr>
            <p:cNvPr id="1027" name="Picture 3"/>
            <p:cNvPicPr>
              <a:picLocks noChangeAspect="1" noChangeArrowheads="1"/>
            </p:cNvPicPr>
            <p:nvPr/>
          </p:nvPicPr>
          <p:blipFill>
            <a:blip r:embed="rId5" cstate="screen">
              <a:extLst>
                <a:ext uri="{28A0092B-C50C-407E-A947-70E740481C1C}">
                  <a14:useLocalDpi xmlns:a14="http://schemas.microsoft.com/office/drawing/2010/main"/>
                </a:ext>
              </a:extLst>
            </a:blip>
            <a:srcRect b="6031"/>
            <a:stretch>
              <a:fillRect/>
            </a:stretch>
          </p:blipFill>
          <p:spPr bwMode="auto">
            <a:xfrm>
              <a:off x="9358404" y="1310060"/>
              <a:ext cx="2985085" cy="2103120"/>
            </a:xfrm>
            <a:prstGeom prst="rect">
              <a:avLst/>
            </a:prstGeom>
            <a:noFill/>
            <a:ln w="9525">
              <a:noFill/>
              <a:miter lim="800000"/>
              <a:headEnd/>
              <a:tailEnd/>
            </a:ln>
            <a:effectLst/>
          </p:spPr>
        </p:pic>
      </p:grpSp>
      <p:grpSp>
        <p:nvGrpSpPr>
          <p:cNvPr id="6" name="Group 32"/>
          <p:cNvGrpSpPr/>
          <p:nvPr/>
        </p:nvGrpSpPr>
        <p:grpSpPr>
          <a:xfrm>
            <a:off x="530323" y="3926532"/>
            <a:ext cx="8108198" cy="1141341"/>
            <a:chOff x="779463" y="5771034"/>
            <a:chExt cx="11917362" cy="1677490"/>
          </a:xfrm>
        </p:grpSpPr>
        <p:sp>
          <p:nvSpPr>
            <p:cNvPr id="31" name="Rounded Rectangle 30"/>
            <p:cNvSpPr/>
            <p:nvPr/>
          </p:nvSpPr>
          <p:spPr>
            <a:xfrm>
              <a:off x="779463" y="5771034"/>
              <a:ext cx="11917362" cy="1532388"/>
            </a:xfrm>
            <a:prstGeom prst="roundRect">
              <a:avLst/>
            </a:prstGeom>
            <a:solidFill>
              <a:schemeClr val="bg1"/>
            </a:solidFill>
            <a:ln w="38100">
              <a:solidFill>
                <a:srgbClr val="449D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Rectangle 23"/>
            <p:cNvSpPr/>
            <p:nvPr/>
          </p:nvSpPr>
          <p:spPr>
            <a:xfrm>
              <a:off x="801416" y="5847717"/>
              <a:ext cx="4799980" cy="1221354"/>
            </a:xfrm>
            <a:prstGeom prst="rect">
              <a:avLst/>
            </a:prstGeom>
            <a:noFill/>
            <a:ln w="38100">
              <a:noFill/>
            </a:ln>
          </p:spPr>
          <p:txBody>
            <a:bodyPr wrap="square" lIns="91435" tIns="45718" rIns="91435" bIns="45718">
              <a:spAutoFit/>
            </a:bodyPr>
            <a:lstStyle/>
            <a:p>
              <a:pPr marL="0" lvl="1"/>
              <a:r>
                <a:rPr lang="en-US" sz="1600" b="1" dirty="0" smtClean="0"/>
                <a:t>Considering key parameters:</a:t>
              </a:r>
            </a:p>
            <a:p>
              <a:pPr marL="0" lvl="1"/>
              <a:r>
                <a:rPr lang="en-US" sz="1600" b="1" dirty="0" smtClean="0">
                  <a:solidFill>
                    <a:srgbClr val="E34F0D"/>
                  </a:solidFill>
                </a:rPr>
                <a:t>Secured </a:t>
              </a:r>
              <a:r>
                <a:rPr lang="en-US" sz="1600" b="1" dirty="0">
                  <a:solidFill>
                    <a:srgbClr val="E34F0D"/>
                  </a:solidFill>
                </a:rPr>
                <a:t>drapery and dynamic rockfall </a:t>
              </a:r>
              <a:r>
                <a:rPr lang="en-US" sz="1600" b="1" dirty="0" smtClean="0">
                  <a:solidFill>
                    <a:srgbClr val="E34F0D"/>
                  </a:solidFill>
                </a:rPr>
                <a:t>barriers </a:t>
              </a:r>
              <a:r>
                <a:rPr lang="en-US" sz="1600" b="1" dirty="0">
                  <a:solidFill>
                    <a:srgbClr val="E34F0D"/>
                  </a:solidFill>
                </a:rPr>
                <a:t>were </a:t>
              </a:r>
              <a:r>
                <a:rPr lang="en-US" sz="1600" b="1" dirty="0" smtClean="0">
                  <a:solidFill>
                    <a:srgbClr val="E34F0D"/>
                  </a:solidFill>
                </a:rPr>
                <a:t>proposed</a:t>
              </a:r>
              <a:endParaRPr lang="en-US" sz="1600" b="1" dirty="0">
                <a:solidFill>
                  <a:srgbClr val="E34F0D"/>
                </a:solidFill>
              </a:endParaRPr>
            </a:p>
          </p:txBody>
        </p:sp>
        <p:sp>
          <p:nvSpPr>
            <p:cNvPr id="25" name="TextBox 24"/>
            <p:cNvSpPr txBox="1"/>
            <p:nvPr/>
          </p:nvSpPr>
          <p:spPr>
            <a:xfrm>
              <a:off x="5499658" y="5865285"/>
              <a:ext cx="7027805" cy="1583239"/>
            </a:xfrm>
            <a:prstGeom prst="rect">
              <a:avLst/>
            </a:prstGeom>
            <a:noFill/>
          </p:spPr>
          <p:txBody>
            <a:bodyPr wrap="square" lIns="91435" tIns="45718" rIns="91435" bIns="45718" rtlCol="0">
              <a:spAutoFit/>
            </a:bodyPr>
            <a:lstStyle/>
            <a:p>
              <a:pPr marL="140568" indent="-140568">
                <a:buFont typeface="Arial" pitchFamily="34" charset="0"/>
                <a:buChar char="•"/>
              </a:pPr>
              <a:r>
                <a:rPr lang="en-US" sz="1600" dirty="0" smtClean="0"/>
                <a:t>Mesh aesthetics; barely </a:t>
              </a:r>
              <a:r>
                <a:rPr lang="en-US" sz="1600" dirty="0"/>
                <a:t>visible from distance</a:t>
              </a:r>
            </a:p>
            <a:p>
              <a:pPr marL="140568" indent="-140568">
                <a:buFont typeface="Arial" pitchFamily="34" charset="0"/>
                <a:buChar char="•"/>
              </a:pPr>
              <a:r>
                <a:rPr lang="en-US" sz="1600" dirty="0"/>
                <a:t>Better quality control</a:t>
              </a:r>
            </a:p>
            <a:p>
              <a:pPr marL="140568" indent="-140568">
                <a:buFont typeface="Arial" pitchFamily="34" charset="0"/>
                <a:buChar char="•"/>
              </a:pPr>
              <a:r>
                <a:rPr lang="en-US" sz="1600" dirty="0"/>
                <a:t>No obstruction of seepage</a:t>
              </a:r>
            </a:p>
            <a:p>
              <a:pPr marL="140568" indent="-140568">
                <a:buFont typeface="Arial" pitchFamily="34" charset="0"/>
                <a:buChar char="•"/>
              </a:pPr>
              <a:r>
                <a:rPr lang="en-US" sz="1600" dirty="0" smtClean="0"/>
                <a:t>Double-twist mesh – does not unravel</a:t>
              </a:r>
              <a:endParaRPr lang="en-US" sz="1600" dirty="0"/>
            </a:p>
          </p:txBody>
        </p:sp>
      </p:grpSp>
      <p:sp>
        <p:nvSpPr>
          <p:cNvPr id="18" name="Title 6"/>
          <p:cNvSpPr txBox="1">
            <a:spLocks/>
          </p:cNvSpPr>
          <p:nvPr/>
        </p:nvSpPr>
        <p:spPr bwMode="auto">
          <a:xfrm>
            <a:off x="713000" y="341815"/>
            <a:ext cx="7434091" cy="2333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normAutofit fontScale="85000" lnSpcReduction="20000"/>
          </a:bodyPr>
          <a:lstStyle>
            <a:lvl1pPr algn="l" rtl="0" fontAlgn="base">
              <a:spcBef>
                <a:spcPct val="0"/>
              </a:spcBef>
              <a:spcAft>
                <a:spcPct val="0"/>
              </a:spcAft>
              <a:defRPr sz="2200" b="1" kern="1200">
                <a:solidFill>
                  <a:srgbClr val="262626"/>
                </a:solidFill>
                <a:latin typeface="+mn-lt"/>
                <a:ea typeface="+mj-ea"/>
                <a:cs typeface="+mj-cs"/>
              </a:defRPr>
            </a:lvl1pPr>
            <a:lvl2pPr algn="l" rtl="0" fontAlgn="base">
              <a:spcBef>
                <a:spcPct val="0"/>
              </a:spcBef>
              <a:spcAft>
                <a:spcPct val="0"/>
              </a:spcAft>
              <a:defRPr sz="5400">
                <a:solidFill>
                  <a:srgbClr val="262626"/>
                </a:solidFill>
                <a:latin typeface="Impact" pitchFamily="34" charset="0"/>
              </a:defRPr>
            </a:lvl2pPr>
            <a:lvl3pPr algn="l" rtl="0" fontAlgn="base">
              <a:spcBef>
                <a:spcPct val="0"/>
              </a:spcBef>
              <a:spcAft>
                <a:spcPct val="0"/>
              </a:spcAft>
              <a:defRPr sz="5400">
                <a:solidFill>
                  <a:srgbClr val="262626"/>
                </a:solidFill>
                <a:latin typeface="Impact" pitchFamily="34" charset="0"/>
              </a:defRPr>
            </a:lvl3pPr>
            <a:lvl4pPr algn="l" rtl="0" fontAlgn="base">
              <a:spcBef>
                <a:spcPct val="0"/>
              </a:spcBef>
              <a:spcAft>
                <a:spcPct val="0"/>
              </a:spcAft>
              <a:defRPr sz="5400">
                <a:solidFill>
                  <a:srgbClr val="262626"/>
                </a:solidFill>
                <a:latin typeface="Impact" pitchFamily="34" charset="0"/>
              </a:defRPr>
            </a:lvl4pPr>
            <a:lvl5pPr algn="l" rtl="0" fontAlgn="base">
              <a:spcBef>
                <a:spcPct val="0"/>
              </a:spcBef>
              <a:spcAft>
                <a:spcPct val="0"/>
              </a:spcAft>
              <a:defRPr sz="5400">
                <a:solidFill>
                  <a:srgbClr val="262626"/>
                </a:solidFill>
                <a:latin typeface="Impact" pitchFamily="34"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fontAlgn="auto">
              <a:spcAft>
                <a:spcPts val="0"/>
              </a:spcAft>
              <a:defRPr/>
            </a:pPr>
            <a:r>
              <a:rPr lang="en-GB" dirty="0" smtClean="0">
                <a:solidFill>
                  <a:srgbClr val="002060"/>
                </a:solidFill>
                <a:ea typeface="+mn-ea"/>
                <a:cs typeface="+mn-cs"/>
              </a:rPr>
              <a:t>SOLUTION– SYSTEMS CONSIDERED</a:t>
            </a:r>
          </a:p>
        </p:txBody>
      </p:sp>
      <p:cxnSp>
        <p:nvCxnSpPr>
          <p:cNvPr id="19" name="Straight Connector 18"/>
          <p:cNvCxnSpPr/>
          <p:nvPr/>
        </p:nvCxnSpPr>
        <p:spPr>
          <a:xfrm flipV="1">
            <a:off x="715284" y="926918"/>
            <a:ext cx="6679342" cy="1685642"/>
          </a:xfrm>
          <a:prstGeom prst="line">
            <a:avLst/>
          </a:prstGeom>
          <a:ln w="50800">
            <a:solidFill>
              <a:srgbClr val="FF0000"/>
            </a:solidFill>
          </a:ln>
        </p:spPr>
        <p:style>
          <a:lnRef idx="2">
            <a:schemeClr val="accent3"/>
          </a:lnRef>
          <a:fillRef idx="0">
            <a:schemeClr val="accent3"/>
          </a:fillRef>
          <a:effectRef idx="1">
            <a:schemeClr val="accent3"/>
          </a:effectRef>
          <a:fontRef idx="minor">
            <a:schemeClr val="tx1"/>
          </a:fontRef>
        </p:style>
      </p:cxnSp>
      <p:cxnSp>
        <p:nvCxnSpPr>
          <p:cNvPr id="21" name="Straight Connector 20"/>
          <p:cNvCxnSpPr/>
          <p:nvPr/>
        </p:nvCxnSpPr>
        <p:spPr>
          <a:xfrm flipV="1">
            <a:off x="1198353" y="1852637"/>
            <a:ext cx="7000716" cy="1770444"/>
          </a:xfrm>
          <a:prstGeom prst="line">
            <a:avLst/>
          </a:prstGeom>
          <a:ln w="50800">
            <a:solidFill>
              <a:srgbClr val="FF0000"/>
            </a:solidFill>
          </a:ln>
        </p:spPr>
        <p:style>
          <a:lnRef idx="2">
            <a:schemeClr val="accent3"/>
          </a:lnRef>
          <a:fillRef idx="0">
            <a:schemeClr val="accent3"/>
          </a:fillRef>
          <a:effectRef idx="1">
            <a:schemeClr val="accent3"/>
          </a:effectRef>
          <a:fontRef idx="minor">
            <a:schemeClr val="tx1"/>
          </a:fontRef>
        </p:style>
      </p:cxnSp>
    </p:spTree>
    <p:extLst>
      <p:ext uri="{BB962C8B-B14F-4D97-AF65-F5344CB8AC3E}">
        <p14:creationId xmlns:p14="http://schemas.microsoft.com/office/powerpoint/2010/main" val="9644114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barn(inVertical)">
                                      <p:cBhvr>
                                        <p:cTn id="22" dur="500"/>
                                        <p:tgtEl>
                                          <p:spTgt spid="19"/>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barn(inVertical)">
                                      <p:cBhvr>
                                        <p:cTn id="2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F978DE44-342D-4E2C-ADD3-36DB2C90AEA2}" type="slidenum">
              <a:rPr lang="it-IT" smtClean="0"/>
              <a:pPr/>
              <a:t>85</a:t>
            </a:fld>
            <a:endParaRPr lang="it-IT"/>
          </a:p>
        </p:txBody>
      </p:sp>
      <p:sp>
        <p:nvSpPr>
          <p:cNvPr id="5" name="Title 4"/>
          <p:cNvSpPr>
            <a:spLocks noGrp="1"/>
          </p:cNvSpPr>
          <p:nvPr>
            <p:ph type="title"/>
          </p:nvPr>
        </p:nvSpPr>
        <p:spPr/>
        <p:txBody>
          <a:bodyPr>
            <a:normAutofit fontScale="90000"/>
          </a:bodyPr>
          <a:lstStyle/>
          <a:p>
            <a:r>
              <a:rPr lang="en-US" sz="1900" b="1" dirty="0" smtClean="0">
                <a:solidFill>
                  <a:srgbClr val="002060"/>
                </a:solidFill>
                <a:latin typeface="+mn-lt"/>
                <a:ea typeface="+mn-ea"/>
                <a:cs typeface="+mn-cs"/>
              </a:rPr>
              <a:t>Solution adopted</a:t>
            </a:r>
            <a:endParaRPr lang="en-US" sz="1900" b="1" dirty="0">
              <a:solidFill>
                <a:srgbClr val="002060"/>
              </a:solidFill>
              <a:latin typeface="+mn-lt"/>
              <a:ea typeface="+mn-ea"/>
              <a:cs typeface="+mn-cs"/>
            </a:endParaRPr>
          </a:p>
        </p:txBody>
      </p:sp>
      <p:sp>
        <p:nvSpPr>
          <p:cNvPr id="11" name="Content Placeholder 10"/>
          <p:cNvSpPr>
            <a:spLocks noGrp="1"/>
          </p:cNvSpPr>
          <p:nvPr>
            <p:ph sz="half" idx="2"/>
          </p:nvPr>
        </p:nvSpPr>
        <p:spPr/>
        <p:txBody>
          <a:bodyPr/>
          <a:lstStyle/>
          <a:p>
            <a:endParaRPr lang="en-GB"/>
          </a:p>
        </p:txBody>
      </p:sp>
      <p:pic>
        <p:nvPicPr>
          <p:cNvPr id="6" name="Picture 2"/>
          <p:cNvPicPr>
            <a:picLocks noChangeAspect="1" noChangeArrowheads="1"/>
          </p:cNvPicPr>
          <p:nvPr/>
        </p:nvPicPr>
        <p:blipFill>
          <a:blip r:embed="rId3"/>
          <a:srcRect/>
          <a:stretch>
            <a:fillRect/>
          </a:stretch>
        </p:blipFill>
        <p:spPr bwMode="auto">
          <a:xfrm>
            <a:off x="3942608" y="651613"/>
            <a:ext cx="5043225" cy="3621234"/>
          </a:xfrm>
          <a:prstGeom prst="rect">
            <a:avLst/>
          </a:prstGeom>
          <a:noFill/>
          <a:ln w="9525" algn="ctr">
            <a:noFill/>
            <a:miter lim="800000"/>
            <a:headEnd/>
            <a:tailEnd/>
          </a:ln>
          <a:effectLst/>
        </p:spPr>
      </p:pic>
      <p:sp>
        <p:nvSpPr>
          <p:cNvPr id="8" name="Rectangle 7"/>
          <p:cNvSpPr/>
          <p:nvPr/>
        </p:nvSpPr>
        <p:spPr>
          <a:xfrm>
            <a:off x="0" y="788282"/>
            <a:ext cx="4570640" cy="4208869"/>
          </a:xfrm>
          <a:prstGeom prst="rect">
            <a:avLst/>
          </a:prstGeom>
        </p:spPr>
        <p:txBody>
          <a:bodyPr lIns="71652" tIns="35826" rIns="71652" bIns="35826">
            <a:spAutoFit/>
          </a:bodyPr>
          <a:lstStyle/>
          <a:p>
            <a:pPr marL="0" lvl="1">
              <a:lnSpc>
                <a:spcPct val="160000"/>
              </a:lnSpc>
            </a:pPr>
            <a:r>
              <a:rPr lang="en-US" b="1" dirty="0" smtClean="0"/>
              <a:t>Secured Drapery</a:t>
            </a:r>
          </a:p>
          <a:p>
            <a:pPr marL="0" lvl="2">
              <a:lnSpc>
                <a:spcPct val="160000"/>
              </a:lnSpc>
            </a:pPr>
            <a:r>
              <a:rPr lang="en-US" dirty="0" err="1" smtClean="0"/>
              <a:t>Steelgrid</a:t>
            </a:r>
            <a:r>
              <a:rPr lang="en-US" dirty="0" smtClean="0"/>
              <a:t> MO</a:t>
            </a:r>
          </a:p>
          <a:p>
            <a:pPr marL="0" lvl="2">
              <a:lnSpc>
                <a:spcPct val="160000"/>
              </a:lnSpc>
            </a:pPr>
            <a:r>
              <a:rPr lang="en-US" dirty="0" smtClean="0"/>
              <a:t>High Energy Absorption (HEA) panels</a:t>
            </a:r>
          </a:p>
          <a:p>
            <a:pPr marL="0" lvl="2">
              <a:lnSpc>
                <a:spcPct val="160000"/>
              </a:lnSpc>
            </a:pPr>
            <a:r>
              <a:rPr lang="en-US" dirty="0" smtClean="0"/>
              <a:t>3m long SDA with tensile strength  &gt;550MPa</a:t>
            </a:r>
          </a:p>
          <a:p>
            <a:pPr marL="0" lvl="2">
              <a:lnSpc>
                <a:spcPct val="160000"/>
              </a:lnSpc>
            </a:pPr>
            <a:r>
              <a:rPr lang="en-US" dirty="0" smtClean="0"/>
              <a:t>3m </a:t>
            </a:r>
            <a:r>
              <a:rPr lang="en-US" dirty="0" err="1" smtClean="0"/>
              <a:t>centres</a:t>
            </a:r>
            <a:r>
              <a:rPr lang="en-US" dirty="0" smtClean="0"/>
              <a:t> - square</a:t>
            </a:r>
          </a:p>
          <a:p>
            <a:pPr marL="0" lvl="2">
              <a:lnSpc>
                <a:spcPct val="160000"/>
              </a:lnSpc>
            </a:pPr>
            <a:endParaRPr lang="en-US" dirty="0" smtClean="0"/>
          </a:p>
          <a:p>
            <a:pPr marL="0" lvl="2">
              <a:lnSpc>
                <a:spcPct val="160000"/>
              </a:lnSpc>
            </a:pPr>
            <a:endParaRPr lang="en-US" dirty="0" smtClean="0"/>
          </a:p>
          <a:p>
            <a:pPr marL="0" lvl="1">
              <a:lnSpc>
                <a:spcPct val="160000"/>
              </a:lnSpc>
            </a:pPr>
            <a:r>
              <a:rPr lang="en-US" b="1" dirty="0" smtClean="0"/>
              <a:t>Dynamic Rockfall  barrier</a:t>
            </a:r>
          </a:p>
          <a:p>
            <a:pPr marL="0" lvl="1">
              <a:lnSpc>
                <a:spcPct val="160000"/>
              </a:lnSpc>
            </a:pPr>
            <a:r>
              <a:rPr lang="en-US" dirty="0" smtClean="0"/>
              <a:t>5000kJ MEL capacity </a:t>
            </a:r>
          </a:p>
          <a:p>
            <a:pPr marL="0" lvl="1">
              <a:lnSpc>
                <a:spcPct val="160000"/>
              </a:lnSpc>
            </a:pPr>
            <a:r>
              <a:rPr lang="en-US" dirty="0" smtClean="0"/>
              <a:t>7m high</a:t>
            </a:r>
          </a:p>
          <a:p>
            <a:pPr marL="0" lvl="1">
              <a:lnSpc>
                <a:spcPct val="160000"/>
              </a:lnSpc>
            </a:pPr>
            <a:r>
              <a:rPr lang="en-US" dirty="0" smtClean="0"/>
              <a:t>1 x 70m (25m above the temple )</a:t>
            </a:r>
          </a:p>
          <a:p>
            <a:pPr marL="0" lvl="1">
              <a:lnSpc>
                <a:spcPct val="160000"/>
              </a:lnSpc>
            </a:pPr>
            <a:r>
              <a:rPr lang="en-US" dirty="0" smtClean="0"/>
              <a:t>1 x 80m (30m above the </a:t>
            </a:r>
            <a:r>
              <a:rPr lang="en-US" dirty="0" err="1" smtClean="0"/>
              <a:t>Parikrama</a:t>
            </a:r>
            <a:r>
              <a:rPr lang="en-US" dirty="0" smtClean="0"/>
              <a:t> path )</a:t>
            </a:r>
          </a:p>
        </p:txBody>
      </p:sp>
    </p:spTree>
    <p:extLst>
      <p:ext uri="{BB962C8B-B14F-4D97-AF65-F5344CB8AC3E}">
        <p14:creationId xmlns:p14="http://schemas.microsoft.com/office/powerpoint/2010/main" val="254550161"/>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F978DE44-342D-4E2C-ADD3-36DB2C90AEA2}" type="slidenum">
              <a:rPr lang="it-IT" smtClean="0"/>
              <a:pPr/>
              <a:t>86</a:t>
            </a:fld>
            <a:endParaRPr lang="it-IT" dirty="0"/>
          </a:p>
        </p:txBody>
      </p:sp>
      <p:sp>
        <p:nvSpPr>
          <p:cNvPr id="3" name="Title 2"/>
          <p:cNvSpPr>
            <a:spLocks noGrp="1"/>
          </p:cNvSpPr>
          <p:nvPr>
            <p:ph type="title"/>
          </p:nvPr>
        </p:nvSpPr>
        <p:spPr/>
        <p:txBody>
          <a:bodyPr/>
          <a:lstStyle/>
          <a:p>
            <a:r>
              <a:rPr lang="en-GB" dirty="0" smtClean="0"/>
              <a:t>Solution adopted</a:t>
            </a:r>
            <a:endParaRPr lang="en-GB" dirty="0"/>
          </a:p>
        </p:txBody>
      </p:sp>
      <p:sp>
        <p:nvSpPr>
          <p:cNvPr id="4" name="Content Placeholder 3"/>
          <p:cNvSpPr>
            <a:spLocks noGrp="1"/>
          </p:cNvSpPr>
          <p:nvPr>
            <p:ph sz="half" idx="1"/>
          </p:nvPr>
        </p:nvSpPr>
        <p:spPr/>
        <p:txBody>
          <a:bodyPr>
            <a:normAutofit/>
          </a:bodyPr>
          <a:lstStyle/>
          <a:p>
            <a:r>
              <a:rPr lang="en-GB" sz="1600" b="1" dirty="0" smtClean="0"/>
              <a:t>HEA Panels</a:t>
            </a:r>
          </a:p>
          <a:p>
            <a:pPr marL="223914" indent="-223914">
              <a:buFont typeface="Arial" panose="020B0604020202020204" pitchFamily="34" charset="0"/>
              <a:buChar char="•"/>
            </a:pPr>
            <a:r>
              <a:rPr lang="en-GB" sz="1600" dirty="0" smtClean="0"/>
              <a:t>Super-stiff </a:t>
            </a:r>
            <a:r>
              <a:rPr lang="en-GB" sz="1600" dirty="0"/>
              <a:t>yet flexible </a:t>
            </a:r>
            <a:r>
              <a:rPr lang="en-GB" sz="1600" dirty="0" smtClean="0"/>
              <a:t>steel cable mesh</a:t>
            </a:r>
            <a:endParaRPr lang="en-GB" sz="1600" dirty="0"/>
          </a:p>
          <a:p>
            <a:pPr marL="223914" indent="-223914">
              <a:buFont typeface="Arial" panose="020B0604020202020204" pitchFamily="34" charset="0"/>
              <a:buChar char="•"/>
            </a:pPr>
            <a:r>
              <a:rPr lang="en-GB" sz="1600" dirty="0" smtClean="0"/>
              <a:t>High strength – low strain</a:t>
            </a:r>
          </a:p>
          <a:p>
            <a:pPr marL="223914" indent="-223914">
              <a:buFont typeface="Arial" panose="020B0604020202020204" pitchFamily="34" charset="0"/>
              <a:buChar char="•"/>
            </a:pPr>
            <a:r>
              <a:rPr lang="en-GB" sz="1600" dirty="0" smtClean="0"/>
              <a:t>Double knot connection: rip-resistant</a:t>
            </a:r>
            <a:endParaRPr lang="en-GB" sz="1600" dirty="0"/>
          </a:p>
          <a:p>
            <a:pPr marL="223914" indent="-223914">
              <a:buFont typeface="Arial" panose="020B0604020202020204" pitchFamily="34" charset="0"/>
              <a:buChar char="•"/>
            </a:pPr>
            <a:r>
              <a:rPr lang="en-GB" sz="1600" dirty="0"/>
              <a:t>Punch resistance: Range </a:t>
            </a:r>
            <a:r>
              <a:rPr lang="en-GB" sz="1600" dirty="0" smtClean="0"/>
              <a:t>200kN </a:t>
            </a:r>
            <a:r>
              <a:rPr lang="en-GB" sz="1600" dirty="0"/>
              <a:t>- </a:t>
            </a:r>
            <a:r>
              <a:rPr lang="en-GB" sz="1600" dirty="0" smtClean="0"/>
              <a:t>400kN</a:t>
            </a:r>
            <a:endParaRPr lang="en-GB" sz="1600" dirty="0"/>
          </a:p>
          <a:p>
            <a:pPr marL="223914" indent="-223914">
              <a:buFont typeface="Arial" panose="020B0604020202020204" pitchFamily="34" charset="0"/>
              <a:buChar char="•"/>
            </a:pPr>
            <a:r>
              <a:rPr lang="en-GB" sz="1600" dirty="0" smtClean="0"/>
              <a:t>Tensile </a:t>
            </a:r>
            <a:r>
              <a:rPr lang="en-GB" sz="1600" dirty="0"/>
              <a:t>strength: </a:t>
            </a:r>
            <a:r>
              <a:rPr lang="en-GB" sz="1600" dirty="0" smtClean="0"/>
              <a:t>140kN/m </a:t>
            </a:r>
            <a:r>
              <a:rPr lang="en-GB" sz="1600" dirty="0"/>
              <a:t>– </a:t>
            </a:r>
            <a:r>
              <a:rPr lang="en-GB" sz="1600" dirty="0" smtClean="0"/>
              <a:t>250kN/m</a:t>
            </a:r>
            <a:endParaRPr lang="en-GB" sz="1600" dirty="0"/>
          </a:p>
          <a:p>
            <a:endParaRPr lang="en-GB" sz="1600" dirty="0"/>
          </a:p>
        </p:txBody>
      </p:sp>
      <p:pic>
        <p:nvPicPr>
          <p:cNvPr id="11" name="Content Placeholder 10"/>
          <p:cNvPicPr>
            <a:picLocks noGrp="1" noChangeAspect="1"/>
          </p:cNvPicPr>
          <p:nvPr>
            <p:ph sz="half" idx="2"/>
          </p:nvPr>
        </p:nvPicPr>
        <p:blipFill>
          <a:blip r:embed="rId3">
            <a:extLst>
              <a:ext uri="{28A0092B-C50C-407E-A947-70E740481C1C}">
                <a14:useLocalDpi xmlns:a14="http://schemas.microsoft.com/office/drawing/2010/main"/>
              </a:ext>
            </a:extLst>
          </a:blip>
          <a:stretch>
            <a:fillRect/>
          </a:stretch>
        </p:blipFill>
        <p:spPr>
          <a:xfrm>
            <a:off x="5809298" y="406084"/>
            <a:ext cx="2939192" cy="1963848"/>
          </a:xfrm>
          <a:ln w="57150">
            <a:solidFill>
              <a:schemeClr val="bg1"/>
            </a:solidFill>
          </a:ln>
        </p:spPr>
      </p:pic>
      <p:pic>
        <p:nvPicPr>
          <p:cNvPr id="14" name="Picture 1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885829" y="2195224"/>
            <a:ext cx="3931393" cy="2948276"/>
          </a:xfrm>
          <a:prstGeom prst="rect">
            <a:avLst/>
          </a:prstGeom>
          <a:ln w="57150">
            <a:solidFill>
              <a:schemeClr val="bg1"/>
            </a:solidFill>
          </a:ln>
        </p:spPr>
      </p:pic>
    </p:spTree>
    <p:extLst>
      <p:ext uri="{BB962C8B-B14F-4D97-AF65-F5344CB8AC3E}">
        <p14:creationId xmlns:p14="http://schemas.microsoft.com/office/powerpoint/2010/main" val="3492630127"/>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F978DE44-342D-4E2C-ADD3-36DB2C90AEA2}" type="slidenum">
              <a:rPr lang="it-IT" smtClean="0"/>
              <a:pPr/>
              <a:t>87</a:t>
            </a:fld>
            <a:endParaRPr lang="it-IT" dirty="0"/>
          </a:p>
        </p:txBody>
      </p:sp>
      <p:sp>
        <p:nvSpPr>
          <p:cNvPr id="3" name="Title 2"/>
          <p:cNvSpPr>
            <a:spLocks noGrp="1"/>
          </p:cNvSpPr>
          <p:nvPr>
            <p:ph type="title"/>
          </p:nvPr>
        </p:nvSpPr>
        <p:spPr/>
        <p:txBody>
          <a:bodyPr/>
          <a:lstStyle/>
          <a:p>
            <a:r>
              <a:rPr lang="en-GB" dirty="0" smtClean="0"/>
              <a:t>Solution adopted</a:t>
            </a:r>
            <a:endParaRPr lang="en-GB" dirty="0"/>
          </a:p>
        </p:txBody>
      </p:sp>
      <p:sp>
        <p:nvSpPr>
          <p:cNvPr id="4" name="Content Placeholder 3"/>
          <p:cNvSpPr>
            <a:spLocks noGrp="1"/>
          </p:cNvSpPr>
          <p:nvPr>
            <p:ph sz="half" idx="1"/>
          </p:nvPr>
        </p:nvSpPr>
        <p:spPr>
          <a:xfrm>
            <a:off x="537645" y="954823"/>
            <a:ext cx="3220142" cy="3576256"/>
          </a:xfrm>
        </p:spPr>
        <p:txBody>
          <a:bodyPr/>
          <a:lstStyle/>
          <a:p>
            <a:r>
              <a:rPr lang="en-GB" sz="1600" b="1" dirty="0" err="1" smtClean="0"/>
              <a:t>Steelgrid</a:t>
            </a:r>
            <a:endParaRPr lang="en-GB" sz="1600" b="1" dirty="0"/>
          </a:p>
          <a:p>
            <a:pPr marL="223914" indent="-223914">
              <a:buFont typeface="Arial" panose="020B0604020202020204" pitchFamily="34" charset="0"/>
              <a:buChar char="•"/>
            </a:pPr>
            <a:r>
              <a:rPr lang="en-GB" sz="1600" dirty="0" smtClean="0"/>
              <a:t>Stiff yet flexible rockfall mesh</a:t>
            </a:r>
          </a:p>
          <a:p>
            <a:pPr marL="223914" indent="-223914">
              <a:buFont typeface="Arial" panose="020B0604020202020204" pitchFamily="34" charset="0"/>
              <a:buChar char="•"/>
            </a:pPr>
            <a:r>
              <a:rPr lang="en-GB" sz="1600" dirty="0" smtClean="0"/>
              <a:t>Punch resistance: Range 70kN - 150kN</a:t>
            </a:r>
          </a:p>
          <a:p>
            <a:pPr marL="223914" indent="-223914">
              <a:buFont typeface="Arial" panose="020B0604020202020204" pitchFamily="34" charset="0"/>
              <a:buChar char="•"/>
            </a:pPr>
            <a:r>
              <a:rPr lang="en-GB" sz="1600" dirty="0" smtClean="0"/>
              <a:t>Tensile strength: 50kN/m – 177kN/m</a:t>
            </a:r>
          </a:p>
          <a:p>
            <a:endParaRPr lang="en-GB" dirty="0" smtClean="0"/>
          </a:p>
          <a:p>
            <a:endParaRPr lang="en-GB" b="1" dirty="0"/>
          </a:p>
        </p:txBody>
      </p:sp>
      <p:pic>
        <p:nvPicPr>
          <p:cNvPr id="9" name="Picture 8"/>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032217" y="723466"/>
            <a:ext cx="3600195" cy="2703419"/>
          </a:xfrm>
          <a:prstGeom prst="rect">
            <a:avLst/>
          </a:prstGeom>
        </p:spPr>
      </p:pic>
      <p:pic>
        <p:nvPicPr>
          <p:cNvPr id="7" name="Picture 6"/>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025026" y="723464"/>
            <a:ext cx="2939192" cy="2204452"/>
          </a:xfrm>
          <a:prstGeom prst="rect">
            <a:avLst/>
          </a:prstGeom>
          <a:ln w="57150">
            <a:solidFill>
              <a:schemeClr val="bg1"/>
            </a:solidFill>
          </a:ln>
        </p:spPr>
      </p:pic>
      <p:pic>
        <p:nvPicPr>
          <p:cNvPr id="8" name="Picture 7"/>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5400000">
            <a:off x="3340355" y="2571668"/>
            <a:ext cx="2939269" cy="2204394"/>
          </a:xfrm>
          <a:prstGeom prst="rect">
            <a:avLst/>
          </a:prstGeom>
          <a:ln w="57150">
            <a:solidFill>
              <a:schemeClr val="bg1"/>
            </a:solidFill>
          </a:ln>
        </p:spPr>
      </p:pic>
      <p:pic>
        <p:nvPicPr>
          <p:cNvPr id="11" name="Content Placeholder 10"/>
          <p:cNvPicPr>
            <a:picLocks noGrp="1" noChangeAspect="1"/>
          </p:cNvPicPr>
          <p:nvPr>
            <p:ph sz="half" idx="2"/>
          </p:nvPr>
        </p:nvPicPr>
        <p:blipFill>
          <a:blip r:embed="rId6" cstate="screen">
            <a:extLst>
              <a:ext uri="{28A0092B-C50C-407E-A947-70E740481C1C}">
                <a14:useLocalDpi xmlns:a14="http://schemas.microsoft.com/office/drawing/2010/main"/>
              </a:ext>
            </a:extLst>
          </a:blip>
          <a:stretch>
            <a:fillRect/>
          </a:stretch>
        </p:blipFill>
        <p:spPr>
          <a:xfrm flipH="1">
            <a:off x="5699327" y="3170354"/>
            <a:ext cx="2939192" cy="1789834"/>
          </a:xfrm>
          <a:prstGeom prst="rect">
            <a:avLst/>
          </a:prstGeom>
          <a:ln w="57150">
            <a:solidFill>
              <a:schemeClr val="bg1"/>
            </a:solidFill>
          </a:ln>
        </p:spPr>
      </p:pic>
    </p:spTree>
    <p:extLst>
      <p:ext uri="{BB962C8B-B14F-4D97-AF65-F5344CB8AC3E}">
        <p14:creationId xmlns:p14="http://schemas.microsoft.com/office/powerpoint/2010/main" val="593735479"/>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F978DE44-342D-4E2C-ADD3-36DB2C90AEA2}" type="slidenum">
              <a:rPr lang="it-IT" smtClean="0"/>
              <a:pPr/>
              <a:t>88</a:t>
            </a:fld>
            <a:endParaRPr lang="it-IT" dirty="0"/>
          </a:p>
        </p:txBody>
      </p:sp>
      <p:sp>
        <p:nvSpPr>
          <p:cNvPr id="3" name="Title 2"/>
          <p:cNvSpPr>
            <a:spLocks noGrp="1"/>
          </p:cNvSpPr>
          <p:nvPr>
            <p:ph type="title"/>
          </p:nvPr>
        </p:nvSpPr>
        <p:spPr/>
        <p:txBody>
          <a:bodyPr/>
          <a:lstStyle/>
          <a:p>
            <a:r>
              <a:rPr lang="en-GB" dirty="0" smtClean="0"/>
              <a:t>Solution adopted</a:t>
            </a:r>
            <a:endParaRPr lang="en-GB" dirty="0"/>
          </a:p>
        </p:txBody>
      </p:sp>
      <p:sp>
        <p:nvSpPr>
          <p:cNvPr id="4" name="Content Placeholder 3"/>
          <p:cNvSpPr>
            <a:spLocks noGrp="1"/>
          </p:cNvSpPr>
          <p:nvPr>
            <p:ph sz="half" idx="1"/>
          </p:nvPr>
        </p:nvSpPr>
        <p:spPr/>
        <p:txBody>
          <a:bodyPr>
            <a:normAutofit/>
          </a:bodyPr>
          <a:lstStyle/>
          <a:p>
            <a:r>
              <a:rPr lang="en-GB" sz="1600" b="1" dirty="0" smtClean="0"/>
              <a:t>Dynamic Rockfall Barrier</a:t>
            </a:r>
          </a:p>
          <a:p>
            <a:pPr marL="223914" indent="-223914">
              <a:buFont typeface="Arial" panose="020B0604020202020204" pitchFamily="34" charset="0"/>
              <a:buChar char="•"/>
            </a:pPr>
            <a:r>
              <a:rPr lang="en-GB" sz="1600" dirty="0" smtClean="0"/>
              <a:t>Available up to 8600kJ MEL</a:t>
            </a:r>
          </a:p>
          <a:p>
            <a:pPr marL="223914" indent="-223914">
              <a:buFont typeface="Arial" panose="020B0604020202020204" pitchFamily="34" charset="0"/>
              <a:buChar char="•"/>
            </a:pPr>
            <a:r>
              <a:rPr lang="en-GB" sz="1600" dirty="0" smtClean="0"/>
              <a:t>5000 kJ, 7m high barrier selected</a:t>
            </a:r>
          </a:p>
          <a:p>
            <a:pPr marL="223914" indent="-223914">
              <a:buFont typeface="Arial" panose="020B0604020202020204" pitchFamily="34" charset="0"/>
              <a:buChar char="•"/>
            </a:pPr>
            <a:r>
              <a:rPr lang="en-GB" sz="1600" dirty="0" smtClean="0"/>
              <a:t>Very low post-impact deflection</a:t>
            </a:r>
          </a:p>
          <a:p>
            <a:pPr marL="223914" indent="-223914">
              <a:buFont typeface="Arial" panose="020B0604020202020204" pitchFamily="34" charset="0"/>
              <a:buChar char="•"/>
            </a:pPr>
            <a:r>
              <a:rPr lang="en-GB" sz="1600" dirty="0" smtClean="0"/>
              <a:t>Energy absorption by compression brakes</a:t>
            </a:r>
          </a:p>
          <a:p>
            <a:pPr marL="223914" indent="-223914">
              <a:buFont typeface="Arial" panose="020B0604020202020204" pitchFamily="34" charset="0"/>
              <a:buChar char="•"/>
            </a:pPr>
            <a:r>
              <a:rPr lang="en-GB" sz="1600" dirty="0" smtClean="0"/>
              <a:t>Minimise uphill anchors</a:t>
            </a:r>
            <a:endParaRPr lang="en-GB" sz="1600" dirty="0"/>
          </a:p>
          <a:p>
            <a:endParaRPr lang="en-GB" sz="1600" dirty="0"/>
          </a:p>
        </p:txBody>
      </p:sp>
      <p:pic>
        <p:nvPicPr>
          <p:cNvPr id="7" name="Picture 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286476" y="2"/>
            <a:ext cx="3857524" cy="5143500"/>
          </a:xfrm>
          <a:prstGeom prst="rect">
            <a:avLst/>
          </a:prstGeom>
        </p:spPr>
      </p:pic>
      <p:pic>
        <p:nvPicPr>
          <p:cNvPr id="6" name="Content Placeholder 5"/>
          <p:cNvPicPr>
            <a:picLocks noGrp="1" noChangeAspect="1"/>
          </p:cNvPicPr>
          <p:nvPr>
            <p:ph sz="half" idx="2"/>
          </p:nvPr>
        </p:nvPicPr>
        <p:blipFill>
          <a:blip r:embed="rId4">
            <a:extLst>
              <a:ext uri="{28A0092B-C50C-407E-A947-70E740481C1C}">
                <a14:useLocalDpi xmlns:a14="http://schemas.microsoft.com/office/drawing/2010/main"/>
              </a:ext>
            </a:extLst>
          </a:blip>
          <a:stretch>
            <a:fillRect/>
          </a:stretch>
        </p:blipFill>
        <p:spPr>
          <a:xfrm>
            <a:off x="4066935" y="1707592"/>
            <a:ext cx="5111905" cy="3411503"/>
          </a:xfrm>
          <a:ln w="57150">
            <a:solidFill>
              <a:schemeClr val="bg1"/>
            </a:solidFill>
          </a:ln>
        </p:spPr>
      </p:pic>
    </p:spTree>
    <p:extLst>
      <p:ext uri="{BB962C8B-B14F-4D97-AF65-F5344CB8AC3E}">
        <p14:creationId xmlns:p14="http://schemas.microsoft.com/office/powerpoint/2010/main" val="3616779321"/>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F978DE44-342D-4E2C-ADD3-36DB2C90AEA2}" type="slidenum">
              <a:rPr lang="it-IT" smtClean="0"/>
              <a:pPr/>
              <a:t>89</a:t>
            </a:fld>
            <a:endParaRPr lang="it-IT" dirty="0"/>
          </a:p>
        </p:txBody>
      </p:sp>
      <p:sp>
        <p:nvSpPr>
          <p:cNvPr id="8" name="TextBox 7"/>
          <p:cNvSpPr txBox="1"/>
          <p:nvPr/>
        </p:nvSpPr>
        <p:spPr>
          <a:xfrm>
            <a:off x="479716" y="2133070"/>
            <a:ext cx="3597879" cy="657127"/>
          </a:xfrm>
          <a:prstGeom prst="rect">
            <a:avLst/>
          </a:prstGeom>
          <a:noFill/>
        </p:spPr>
        <p:txBody>
          <a:bodyPr wrap="square" lIns="71652" tIns="35826" rIns="71652" bIns="35826" rtlCol="0">
            <a:spAutoFit/>
          </a:bodyPr>
          <a:lstStyle/>
          <a:p>
            <a:r>
              <a:rPr lang="en-US" sz="1900" b="1" dirty="0" smtClean="0">
                <a:solidFill>
                  <a:srgbClr val="C00000"/>
                </a:solidFill>
              </a:rPr>
              <a:t>Inputs for Analysis – Design Information Sheet </a:t>
            </a:r>
            <a:endParaRPr lang="en-US" sz="1900" b="1" dirty="0">
              <a:solidFill>
                <a:srgbClr val="C00000"/>
              </a:solidFill>
            </a:endParaRPr>
          </a:p>
        </p:txBody>
      </p:sp>
      <p:pic>
        <p:nvPicPr>
          <p:cNvPr id="12290" name="Picture 2"/>
          <p:cNvPicPr>
            <a:picLocks noChangeAspect="1" noChangeArrowheads="1"/>
          </p:cNvPicPr>
          <p:nvPr/>
        </p:nvPicPr>
        <p:blipFill>
          <a:blip r:embed="rId2"/>
          <a:srcRect/>
          <a:stretch>
            <a:fillRect/>
          </a:stretch>
        </p:blipFill>
        <p:spPr bwMode="auto">
          <a:xfrm>
            <a:off x="4442771" y="0"/>
            <a:ext cx="4701229" cy="523674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34"/>
          <p:cNvGrpSpPr/>
          <p:nvPr/>
        </p:nvGrpSpPr>
        <p:grpSpPr>
          <a:xfrm>
            <a:off x="1430458" y="1664728"/>
            <a:ext cx="8741040" cy="1749500"/>
            <a:chOff x="504420" y="587975"/>
            <a:chExt cx="10220644" cy="2571333"/>
          </a:xfrm>
        </p:grpSpPr>
        <p:sp>
          <p:nvSpPr>
            <p:cNvPr id="37" name="Text Box 43"/>
            <p:cNvSpPr txBox="1">
              <a:spLocks noChangeArrowheads="1"/>
            </p:cNvSpPr>
            <p:nvPr/>
          </p:nvSpPr>
          <p:spPr bwMode="auto">
            <a:xfrm>
              <a:off x="5156939" y="587975"/>
              <a:ext cx="4447130" cy="471423"/>
            </a:xfrm>
            <a:prstGeom prst="rect">
              <a:avLst/>
            </a:prstGeom>
            <a:noFill/>
            <a:ln w="9525">
              <a:noFill/>
              <a:miter lim="800000"/>
              <a:headEnd/>
              <a:tailEnd/>
            </a:ln>
          </p:spPr>
          <p:txBody>
            <a:bodyPr lIns="104287" tIns="52144" rIns="104287" bIns="52144">
              <a:spAutoFit/>
            </a:bodyPr>
            <a:lstStyle/>
            <a:p>
              <a:pPr>
                <a:spcAft>
                  <a:spcPts val="893"/>
                </a:spcAft>
              </a:pPr>
              <a:endParaRPr lang="en-US" dirty="0"/>
            </a:p>
          </p:txBody>
        </p:sp>
        <p:sp>
          <p:nvSpPr>
            <p:cNvPr id="39" name="Text Box 45"/>
            <p:cNvSpPr txBox="1">
              <a:spLocks noChangeArrowheads="1"/>
            </p:cNvSpPr>
            <p:nvPr/>
          </p:nvSpPr>
          <p:spPr bwMode="auto">
            <a:xfrm>
              <a:off x="504420" y="1584311"/>
              <a:ext cx="3961503" cy="516659"/>
            </a:xfrm>
            <a:prstGeom prst="rect">
              <a:avLst/>
            </a:prstGeom>
            <a:noFill/>
            <a:ln w="9525">
              <a:noFill/>
              <a:miter lim="800000"/>
              <a:headEnd/>
              <a:tailEnd/>
            </a:ln>
          </p:spPr>
          <p:txBody>
            <a:bodyPr lIns="104287" tIns="52144" rIns="104287" bIns="52144">
              <a:spAutoFit/>
            </a:bodyPr>
            <a:lstStyle/>
            <a:p>
              <a:pPr>
                <a:spcAft>
                  <a:spcPts val="893"/>
                </a:spcAft>
              </a:pPr>
              <a:r>
                <a:rPr lang="en-US" sz="1600" b="1" dirty="0" smtClean="0">
                  <a:solidFill>
                    <a:srgbClr val="00B050"/>
                  </a:solidFill>
                  <a:latin typeface="Arial" pitchFamily="34" charset="0"/>
                  <a:cs typeface="Arial" pitchFamily="34" charset="0"/>
                </a:rPr>
                <a:t>2. Increase </a:t>
              </a:r>
              <a:r>
                <a:rPr lang="en-US" sz="1600" b="1" dirty="0">
                  <a:solidFill>
                    <a:srgbClr val="00B050"/>
                  </a:solidFill>
                  <a:latin typeface="Arial" pitchFamily="34" charset="0"/>
                  <a:cs typeface="Arial" pitchFamily="34" charset="0"/>
                </a:rPr>
                <a:t>the resisting forces</a:t>
              </a:r>
              <a:endParaRPr lang="en-US" sz="1600" dirty="0">
                <a:solidFill>
                  <a:srgbClr val="00B050"/>
                </a:solidFill>
                <a:latin typeface="Arial" pitchFamily="34" charset="0"/>
                <a:cs typeface="Arial" pitchFamily="34" charset="0"/>
              </a:endParaRPr>
            </a:p>
          </p:txBody>
        </p:sp>
        <p:cxnSp>
          <p:nvCxnSpPr>
            <p:cNvPr id="40" name="AutoShape 47"/>
            <p:cNvCxnSpPr>
              <a:cxnSpLocks noChangeShapeType="1"/>
            </p:cNvCxnSpPr>
            <p:nvPr/>
          </p:nvCxnSpPr>
          <p:spPr bwMode="auto">
            <a:xfrm>
              <a:off x="4454922" y="1800323"/>
              <a:ext cx="188584" cy="0"/>
            </a:xfrm>
            <a:prstGeom prst="straightConnector1">
              <a:avLst/>
            </a:prstGeom>
            <a:noFill/>
            <a:ln w="9525">
              <a:solidFill>
                <a:srgbClr val="000000"/>
              </a:solidFill>
              <a:round/>
              <a:headEnd/>
              <a:tailEnd/>
            </a:ln>
          </p:spPr>
        </p:cxnSp>
        <p:cxnSp>
          <p:nvCxnSpPr>
            <p:cNvPr id="46" name="AutoShape 50"/>
            <p:cNvCxnSpPr>
              <a:cxnSpLocks noChangeShapeType="1"/>
            </p:cNvCxnSpPr>
            <p:nvPr/>
          </p:nvCxnSpPr>
          <p:spPr bwMode="auto">
            <a:xfrm rot="5400000" flipH="1" flipV="1">
              <a:off x="4856479" y="545915"/>
              <a:ext cx="0" cy="419403"/>
            </a:xfrm>
            <a:prstGeom prst="straightConnector1">
              <a:avLst/>
            </a:prstGeom>
            <a:noFill/>
            <a:ln w="9525">
              <a:solidFill>
                <a:srgbClr val="000000"/>
              </a:solidFill>
              <a:round/>
              <a:headEnd/>
              <a:tailEnd type="triangle" w="med" len="med"/>
            </a:ln>
          </p:spPr>
        </p:cxnSp>
        <p:cxnSp>
          <p:nvCxnSpPr>
            <p:cNvPr id="48" name="AutoShape 51"/>
            <p:cNvCxnSpPr>
              <a:cxnSpLocks noChangeShapeType="1"/>
            </p:cNvCxnSpPr>
            <p:nvPr/>
          </p:nvCxnSpPr>
          <p:spPr bwMode="auto">
            <a:xfrm rot="5400000" flipH="1" flipV="1">
              <a:off x="4856479" y="1479675"/>
              <a:ext cx="0" cy="419403"/>
            </a:xfrm>
            <a:prstGeom prst="straightConnector1">
              <a:avLst/>
            </a:prstGeom>
            <a:noFill/>
            <a:ln w="9525">
              <a:solidFill>
                <a:srgbClr val="000000"/>
              </a:solidFill>
              <a:round/>
              <a:headEnd/>
              <a:tailEnd type="triangle" w="med" len="med"/>
            </a:ln>
          </p:spPr>
        </p:cxnSp>
        <p:cxnSp>
          <p:nvCxnSpPr>
            <p:cNvPr id="49" name="AutoShape 52"/>
            <p:cNvCxnSpPr>
              <a:cxnSpLocks noChangeShapeType="1"/>
            </p:cNvCxnSpPr>
            <p:nvPr/>
          </p:nvCxnSpPr>
          <p:spPr bwMode="auto">
            <a:xfrm rot="5400000" flipH="1" flipV="1">
              <a:off x="4857074" y="1038694"/>
              <a:ext cx="0" cy="419403"/>
            </a:xfrm>
            <a:prstGeom prst="straightConnector1">
              <a:avLst/>
            </a:prstGeom>
            <a:noFill/>
            <a:ln w="9525">
              <a:solidFill>
                <a:srgbClr val="000000"/>
              </a:solidFill>
              <a:round/>
              <a:headEnd/>
              <a:tailEnd type="triangle" w="med" len="med"/>
            </a:ln>
          </p:spPr>
        </p:cxnSp>
        <p:cxnSp>
          <p:nvCxnSpPr>
            <p:cNvPr id="50" name="AutoShape 53"/>
            <p:cNvCxnSpPr>
              <a:cxnSpLocks noChangeShapeType="1"/>
            </p:cNvCxnSpPr>
            <p:nvPr/>
          </p:nvCxnSpPr>
          <p:spPr bwMode="auto">
            <a:xfrm>
              <a:off x="4646480" y="755968"/>
              <a:ext cx="0" cy="2178306"/>
            </a:xfrm>
            <a:prstGeom prst="straightConnector1">
              <a:avLst/>
            </a:prstGeom>
            <a:noFill/>
            <a:ln w="9525">
              <a:solidFill>
                <a:srgbClr val="000000"/>
              </a:solidFill>
              <a:round/>
              <a:headEnd/>
              <a:tailEnd/>
            </a:ln>
          </p:spPr>
        </p:cxnSp>
        <p:cxnSp>
          <p:nvCxnSpPr>
            <p:cNvPr id="53" name="AutoShape 55"/>
            <p:cNvCxnSpPr>
              <a:cxnSpLocks noChangeShapeType="1"/>
            </p:cNvCxnSpPr>
            <p:nvPr/>
          </p:nvCxnSpPr>
          <p:spPr bwMode="auto">
            <a:xfrm rot="5400000" flipH="1" flipV="1">
              <a:off x="4861833" y="2724222"/>
              <a:ext cx="0" cy="419403"/>
            </a:xfrm>
            <a:prstGeom prst="straightConnector1">
              <a:avLst/>
            </a:prstGeom>
            <a:noFill/>
            <a:ln w="9525">
              <a:solidFill>
                <a:srgbClr val="000000"/>
              </a:solidFill>
              <a:round/>
              <a:headEnd/>
              <a:tailEnd type="triangle" w="med" len="med"/>
            </a:ln>
          </p:spPr>
        </p:cxnSp>
        <p:sp>
          <p:nvSpPr>
            <p:cNvPr id="54" name="Rectangle 53"/>
            <p:cNvSpPr/>
            <p:nvPr/>
          </p:nvSpPr>
          <p:spPr>
            <a:xfrm>
              <a:off x="5256808" y="587975"/>
              <a:ext cx="1294020" cy="471423"/>
            </a:xfrm>
            <a:prstGeom prst="rect">
              <a:avLst/>
            </a:prstGeom>
          </p:spPr>
          <p:txBody>
            <a:bodyPr wrap="none" lIns="104287" tIns="52144" rIns="104287" bIns="52144">
              <a:spAutoFit/>
            </a:bodyPr>
            <a:lstStyle/>
            <a:p>
              <a:pPr>
                <a:spcAft>
                  <a:spcPts val="893"/>
                </a:spcAft>
              </a:pPr>
              <a:r>
                <a:rPr lang="en-US" dirty="0" smtClean="0">
                  <a:solidFill>
                    <a:srgbClr val="000000"/>
                  </a:solidFill>
                  <a:latin typeface="Arial" pitchFamily="34" charset="0"/>
                  <a:cs typeface="Arial" pitchFamily="34" charset="0"/>
                </a:rPr>
                <a:t>Buttressing</a:t>
              </a:r>
              <a:endParaRPr lang="en-US" dirty="0">
                <a:solidFill>
                  <a:srgbClr val="000000"/>
                </a:solidFill>
                <a:latin typeface="Arial" pitchFamily="34" charset="0"/>
                <a:cs typeface="Arial" pitchFamily="34" charset="0"/>
              </a:endParaRPr>
            </a:p>
          </p:txBody>
        </p:sp>
        <p:sp>
          <p:nvSpPr>
            <p:cNvPr id="55" name="Rectangle 54"/>
            <p:cNvSpPr/>
            <p:nvPr/>
          </p:nvSpPr>
          <p:spPr>
            <a:xfrm>
              <a:off x="5256808" y="1007957"/>
              <a:ext cx="2107486" cy="471423"/>
            </a:xfrm>
            <a:prstGeom prst="rect">
              <a:avLst/>
            </a:prstGeom>
          </p:spPr>
          <p:txBody>
            <a:bodyPr wrap="none" lIns="104287" tIns="52144" rIns="104287" bIns="52144">
              <a:spAutoFit/>
            </a:bodyPr>
            <a:lstStyle/>
            <a:p>
              <a:pPr>
                <a:spcAft>
                  <a:spcPts val="893"/>
                </a:spcAft>
              </a:pPr>
              <a:r>
                <a:rPr lang="en-US" dirty="0" smtClean="0">
                  <a:solidFill>
                    <a:srgbClr val="000000"/>
                  </a:solidFill>
                  <a:latin typeface="Arial" pitchFamily="34" charset="0"/>
                  <a:cs typeface="Arial" pitchFamily="34" charset="0"/>
                </a:rPr>
                <a:t>Retaining structures</a:t>
              </a:r>
              <a:endParaRPr lang="en-US" dirty="0">
                <a:solidFill>
                  <a:srgbClr val="000000"/>
                </a:solidFill>
                <a:latin typeface="Arial" pitchFamily="34" charset="0"/>
                <a:cs typeface="Arial" pitchFamily="34" charset="0"/>
              </a:endParaRPr>
            </a:p>
          </p:txBody>
        </p:sp>
        <p:sp>
          <p:nvSpPr>
            <p:cNvPr id="56" name="Rectangle 55"/>
            <p:cNvSpPr/>
            <p:nvPr/>
          </p:nvSpPr>
          <p:spPr>
            <a:xfrm>
              <a:off x="5256808" y="1427939"/>
              <a:ext cx="3121506" cy="471423"/>
            </a:xfrm>
            <a:prstGeom prst="rect">
              <a:avLst/>
            </a:prstGeom>
          </p:spPr>
          <p:txBody>
            <a:bodyPr wrap="none" lIns="104287" tIns="52144" rIns="104287" bIns="52144">
              <a:spAutoFit/>
            </a:bodyPr>
            <a:lstStyle/>
            <a:p>
              <a:pPr>
                <a:spcAft>
                  <a:spcPts val="893"/>
                </a:spcAft>
              </a:pPr>
              <a:r>
                <a:rPr lang="en-US" dirty="0" smtClean="0">
                  <a:solidFill>
                    <a:srgbClr val="000000"/>
                  </a:solidFill>
                  <a:latin typeface="Arial" pitchFamily="34" charset="0"/>
                  <a:cs typeface="Arial" pitchFamily="34" charset="0"/>
                </a:rPr>
                <a:t>Reinforced soil slope and walls</a:t>
              </a:r>
              <a:endParaRPr lang="en-US" dirty="0">
                <a:solidFill>
                  <a:srgbClr val="000000"/>
                </a:solidFill>
                <a:latin typeface="Arial" pitchFamily="34" charset="0"/>
                <a:cs typeface="Arial" pitchFamily="34" charset="0"/>
              </a:endParaRPr>
            </a:p>
          </p:txBody>
        </p:sp>
        <p:sp>
          <p:nvSpPr>
            <p:cNvPr id="57" name="Rectangle 56"/>
            <p:cNvSpPr/>
            <p:nvPr/>
          </p:nvSpPr>
          <p:spPr>
            <a:xfrm>
              <a:off x="5256808" y="2687885"/>
              <a:ext cx="2502972" cy="471423"/>
            </a:xfrm>
            <a:prstGeom prst="rect">
              <a:avLst/>
            </a:prstGeom>
          </p:spPr>
          <p:txBody>
            <a:bodyPr wrap="none" lIns="104287" tIns="52144" rIns="104287" bIns="52144">
              <a:spAutoFit/>
            </a:bodyPr>
            <a:lstStyle/>
            <a:p>
              <a:pPr>
                <a:spcAft>
                  <a:spcPts val="893"/>
                </a:spcAft>
              </a:pPr>
              <a:r>
                <a:rPr lang="en-US" dirty="0" smtClean="0">
                  <a:solidFill>
                    <a:srgbClr val="000000"/>
                  </a:solidFill>
                  <a:latin typeface="Arial" pitchFamily="34" charset="0"/>
                  <a:cs typeface="Arial" pitchFamily="34" charset="0"/>
                </a:rPr>
                <a:t>Surface slope protection</a:t>
              </a:r>
              <a:endParaRPr lang="en-US" dirty="0">
                <a:solidFill>
                  <a:srgbClr val="000000"/>
                </a:solidFill>
                <a:latin typeface="Arial" pitchFamily="34" charset="0"/>
                <a:cs typeface="Arial" pitchFamily="34" charset="0"/>
              </a:endParaRPr>
            </a:p>
          </p:txBody>
        </p:sp>
        <p:grpSp>
          <p:nvGrpSpPr>
            <p:cNvPr id="3" name="Group 76"/>
            <p:cNvGrpSpPr/>
            <p:nvPr/>
          </p:nvGrpSpPr>
          <p:grpSpPr>
            <a:xfrm>
              <a:off x="4646775" y="1998889"/>
              <a:ext cx="6078289" cy="769004"/>
              <a:chOff x="3974081" y="1998889"/>
              <a:chExt cx="5198362" cy="769004"/>
            </a:xfrm>
          </p:grpSpPr>
          <p:cxnSp>
            <p:nvCxnSpPr>
              <p:cNvPr id="61" name="AutoShape 49"/>
              <p:cNvCxnSpPr>
                <a:cxnSpLocks noChangeShapeType="1"/>
              </p:cNvCxnSpPr>
              <p:nvPr/>
            </p:nvCxnSpPr>
            <p:spPr bwMode="auto">
              <a:xfrm rot="5400000" flipH="1" flipV="1">
                <a:off x="4153425" y="2069788"/>
                <a:ext cx="0" cy="358688"/>
              </a:xfrm>
              <a:prstGeom prst="straightConnector1">
                <a:avLst/>
              </a:prstGeom>
              <a:noFill/>
              <a:ln w="9525">
                <a:solidFill>
                  <a:srgbClr val="000000"/>
                </a:solidFill>
                <a:round/>
                <a:headEnd/>
                <a:tailEnd type="triangle" w="med" len="med"/>
              </a:ln>
            </p:spPr>
          </p:cxnSp>
          <p:sp>
            <p:nvSpPr>
              <p:cNvPr id="62" name="Rectangle 61"/>
              <p:cNvSpPr/>
              <p:nvPr/>
            </p:nvSpPr>
            <p:spPr>
              <a:xfrm>
                <a:off x="4495800" y="2085100"/>
                <a:ext cx="1348447" cy="452356"/>
              </a:xfrm>
              <a:prstGeom prst="rect">
                <a:avLst/>
              </a:prstGeom>
            </p:spPr>
            <p:txBody>
              <a:bodyPr wrap="none">
                <a:spAutoFit/>
              </a:bodyPr>
              <a:lstStyle/>
              <a:p>
                <a:pPr>
                  <a:spcAft>
                    <a:spcPts val="893"/>
                  </a:spcAft>
                </a:pPr>
                <a:r>
                  <a:rPr lang="en-US" dirty="0" smtClean="0">
                    <a:solidFill>
                      <a:srgbClr val="000000"/>
                    </a:solidFill>
                    <a:latin typeface="Arial" pitchFamily="34" charset="0"/>
                    <a:cs typeface="Arial" pitchFamily="34" charset="0"/>
                  </a:rPr>
                  <a:t>Reinforcement</a:t>
                </a:r>
                <a:endParaRPr lang="en-US" dirty="0">
                  <a:solidFill>
                    <a:srgbClr val="000000"/>
                  </a:solidFill>
                  <a:latin typeface="Arial" pitchFamily="34" charset="0"/>
                  <a:cs typeface="Arial" pitchFamily="34" charset="0"/>
                </a:endParaRPr>
              </a:p>
            </p:txBody>
          </p:sp>
          <p:grpSp>
            <p:nvGrpSpPr>
              <p:cNvPr id="4" name="Group 84"/>
              <p:cNvGrpSpPr/>
              <p:nvPr/>
            </p:nvGrpSpPr>
            <p:grpSpPr>
              <a:xfrm>
                <a:off x="6038999" y="1998889"/>
                <a:ext cx="3133444" cy="769004"/>
                <a:chOff x="5490458" y="1474420"/>
                <a:chExt cx="3213787" cy="769004"/>
              </a:xfrm>
            </p:grpSpPr>
            <p:sp>
              <p:nvSpPr>
                <p:cNvPr id="64" name="Rectangle 2"/>
                <p:cNvSpPr>
                  <a:spLocks noChangeArrowheads="1"/>
                </p:cNvSpPr>
                <p:nvPr/>
              </p:nvSpPr>
              <p:spPr bwMode="auto">
                <a:xfrm>
                  <a:off x="6060691" y="1474420"/>
                  <a:ext cx="2643554" cy="76900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307554" indent="-307554" algn="just" defTabSz="816361" fontAlgn="base">
                    <a:spcBef>
                      <a:spcPct val="0"/>
                    </a:spcBef>
                    <a:spcAft>
                      <a:spcPct val="0"/>
                    </a:spcAft>
                    <a:buFont typeface="Arial" pitchFamily="34" charset="0"/>
                    <a:buChar char="•"/>
                  </a:pPr>
                  <a:r>
                    <a:rPr kumimoji="0" lang="en-US" b="0" u="none" strike="noStrike" cap="none" normalizeH="0" baseline="0" dirty="0" smtClean="0">
                      <a:ln>
                        <a:noFill/>
                      </a:ln>
                      <a:solidFill>
                        <a:srgbClr val="000000"/>
                      </a:solidFill>
                      <a:effectLst/>
                      <a:latin typeface="Arial" pitchFamily="34" charset="0"/>
                      <a:ea typeface="Calibri" pitchFamily="34" charset="0"/>
                      <a:cs typeface="Arial" pitchFamily="34" charset="0"/>
                    </a:rPr>
                    <a:t>Nails/</a:t>
                  </a:r>
                  <a:r>
                    <a:rPr kumimoji="0" lang="en-US" b="0" u="none" strike="noStrike" cap="none" normalizeH="0" dirty="0" smtClean="0">
                      <a:ln>
                        <a:noFill/>
                      </a:ln>
                      <a:solidFill>
                        <a:srgbClr val="000000"/>
                      </a:solidFill>
                      <a:effectLst/>
                      <a:latin typeface="Arial" pitchFamily="34" charset="0"/>
                      <a:ea typeface="Calibri" pitchFamily="34" charset="0"/>
                      <a:cs typeface="Arial" pitchFamily="34" charset="0"/>
                    </a:rPr>
                    <a:t> Anchors </a:t>
                  </a:r>
                  <a:endParaRPr kumimoji="0" lang="en-US" b="0" u="none" strike="noStrike" cap="none" normalizeH="0" baseline="0" dirty="0" smtClean="0">
                    <a:ln>
                      <a:noFill/>
                    </a:ln>
                    <a:solidFill>
                      <a:schemeClr val="tx1"/>
                    </a:solidFill>
                    <a:effectLst/>
                    <a:latin typeface="Arial" pitchFamily="34" charset="0"/>
                    <a:cs typeface="Arial" pitchFamily="34" charset="0"/>
                  </a:endParaRPr>
                </a:p>
                <a:p>
                  <a:pPr marL="307554" indent="-307554" algn="just" defTabSz="816361" eaLnBrk="0" fontAlgn="base" hangingPunct="0">
                    <a:spcBef>
                      <a:spcPct val="0"/>
                    </a:spcBef>
                    <a:spcAft>
                      <a:spcPct val="0"/>
                    </a:spcAft>
                    <a:buFont typeface="Arial" pitchFamily="34" charset="0"/>
                    <a:buChar char="•"/>
                  </a:pPr>
                  <a:r>
                    <a:rPr kumimoji="0" lang="en-US" b="0" u="none" strike="noStrike" cap="none" normalizeH="0" baseline="0" dirty="0" smtClean="0">
                      <a:ln>
                        <a:noFill/>
                      </a:ln>
                      <a:solidFill>
                        <a:srgbClr val="0D0D0D"/>
                      </a:solidFill>
                      <a:effectLst/>
                      <a:latin typeface="Arial" pitchFamily="34" charset="0"/>
                      <a:ea typeface="Calibri" pitchFamily="34" charset="0"/>
                      <a:cs typeface="Arial" pitchFamily="34" charset="0"/>
                    </a:rPr>
                    <a:t>Micropiles</a:t>
                  </a:r>
                  <a:endParaRPr kumimoji="0" lang="en-US" b="0" u="none" strike="noStrike" cap="none" normalizeH="0" baseline="0" dirty="0" smtClean="0">
                    <a:ln>
                      <a:noFill/>
                    </a:ln>
                    <a:solidFill>
                      <a:schemeClr val="tx1"/>
                    </a:solidFill>
                    <a:effectLst/>
                    <a:latin typeface="Arial" pitchFamily="34" charset="0"/>
                    <a:cs typeface="Arial" pitchFamily="34" charset="0"/>
                  </a:endParaRPr>
                </a:p>
              </p:txBody>
            </p:sp>
            <p:cxnSp>
              <p:nvCxnSpPr>
                <p:cNvPr id="65" name="Straight Arrow Connector 64"/>
                <p:cNvCxnSpPr/>
                <p:nvPr/>
              </p:nvCxnSpPr>
              <p:spPr>
                <a:xfrm>
                  <a:off x="5490458" y="1755052"/>
                  <a:ext cx="533400" cy="1588"/>
                </a:xfrm>
                <a:prstGeom prst="straightConnector1">
                  <a:avLst/>
                </a:prstGeom>
                <a:ln w="38100">
                  <a:solidFill>
                    <a:srgbClr val="002060"/>
                  </a:solidFill>
                  <a:tailEnd type="arrow"/>
                </a:ln>
              </p:spPr>
              <p:style>
                <a:lnRef idx="1">
                  <a:schemeClr val="accent1"/>
                </a:lnRef>
                <a:fillRef idx="0">
                  <a:schemeClr val="accent1"/>
                </a:fillRef>
                <a:effectRef idx="0">
                  <a:schemeClr val="accent1"/>
                </a:effectRef>
                <a:fontRef idx="minor">
                  <a:schemeClr val="tx1"/>
                </a:fontRef>
              </p:style>
            </p:cxnSp>
          </p:grpSp>
        </p:grpSp>
      </p:grpSp>
      <p:grpSp>
        <p:nvGrpSpPr>
          <p:cNvPr id="5" name="Group 87"/>
          <p:cNvGrpSpPr/>
          <p:nvPr/>
        </p:nvGrpSpPr>
        <p:grpSpPr>
          <a:xfrm>
            <a:off x="49823" y="571690"/>
            <a:ext cx="7258617" cy="1261845"/>
            <a:chOff x="1647140" y="619109"/>
            <a:chExt cx="7647638" cy="1593548"/>
          </a:xfrm>
        </p:grpSpPr>
        <p:grpSp>
          <p:nvGrpSpPr>
            <p:cNvPr id="6" name="Group 59"/>
            <p:cNvGrpSpPr>
              <a:grpSpLocks/>
            </p:cNvGrpSpPr>
            <p:nvPr/>
          </p:nvGrpSpPr>
          <p:grpSpPr bwMode="auto">
            <a:xfrm>
              <a:off x="1647140" y="619109"/>
              <a:ext cx="7647638" cy="1593548"/>
              <a:chOff x="161" y="341"/>
              <a:chExt cx="12044" cy="2510"/>
            </a:xfrm>
          </p:grpSpPr>
          <p:sp>
            <p:nvSpPr>
              <p:cNvPr id="91" name="Text Box 3"/>
              <p:cNvSpPr txBox="1">
                <a:spLocks noChangeArrowheads="1"/>
              </p:cNvSpPr>
              <p:nvPr/>
            </p:nvSpPr>
            <p:spPr bwMode="auto">
              <a:xfrm>
                <a:off x="161" y="777"/>
                <a:ext cx="5824" cy="1163"/>
              </a:xfrm>
              <a:prstGeom prst="rect">
                <a:avLst/>
              </a:prstGeom>
              <a:noFill/>
              <a:ln w="9525">
                <a:noFill/>
                <a:miter lim="800000"/>
                <a:headEnd/>
                <a:tailEnd/>
              </a:ln>
            </p:spPr>
            <p:txBody>
              <a:bodyPr wrap="square">
                <a:spAutoFit/>
              </a:bodyPr>
              <a:lstStyle/>
              <a:p>
                <a:pPr>
                  <a:spcAft>
                    <a:spcPts val="783"/>
                  </a:spcAft>
                </a:pPr>
                <a:r>
                  <a:rPr lang="en-US" sz="1600" b="1" dirty="0" smtClean="0">
                    <a:solidFill>
                      <a:srgbClr val="00B050"/>
                    </a:solidFill>
                    <a:latin typeface="Arial" pitchFamily="34" charset="0"/>
                    <a:cs typeface="Arial" pitchFamily="34" charset="0"/>
                  </a:rPr>
                  <a:t>1. Avoid </a:t>
                </a:r>
                <a:r>
                  <a:rPr lang="en-US" sz="1600" b="1" dirty="0">
                    <a:solidFill>
                      <a:srgbClr val="00B050"/>
                    </a:solidFill>
                    <a:latin typeface="Arial" pitchFamily="34" charset="0"/>
                    <a:cs typeface="Arial" pitchFamily="34" charset="0"/>
                  </a:rPr>
                  <a:t>or eliminate the problem itself</a:t>
                </a:r>
                <a:endParaRPr lang="en-US" sz="1600" dirty="0">
                  <a:solidFill>
                    <a:srgbClr val="00B050"/>
                  </a:solidFill>
                  <a:latin typeface="Arial" pitchFamily="34" charset="0"/>
                  <a:cs typeface="Arial" pitchFamily="34" charset="0"/>
                </a:endParaRPr>
              </a:p>
            </p:txBody>
          </p:sp>
          <p:grpSp>
            <p:nvGrpSpPr>
              <p:cNvPr id="7" name="Group 62"/>
              <p:cNvGrpSpPr>
                <a:grpSpLocks/>
              </p:cNvGrpSpPr>
              <p:nvPr/>
            </p:nvGrpSpPr>
            <p:grpSpPr bwMode="auto">
              <a:xfrm>
                <a:off x="4836" y="341"/>
                <a:ext cx="7369" cy="2510"/>
                <a:chOff x="4836" y="341"/>
                <a:chExt cx="7369" cy="2510"/>
              </a:xfrm>
            </p:grpSpPr>
            <p:sp>
              <p:nvSpPr>
                <p:cNvPr id="93" name="Text Box 5"/>
                <p:cNvSpPr txBox="1">
                  <a:spLocks noChangeArrowheads="1"/>
                </p:cNvSpPr>
                <p:nvPr/>
              </p:nvSpPr>
              <p:spPr bwMode="auto">
                <a:xfrm>
                  <a:off x="6810" y="341"/>
                  <a:ext cx="5395" cy="2510"/>
                </a:xfrm>
                <a:prstGeom prst="rect">
                  <a:avLst/>
                </a:prstGeom>
                <a:noFill/>
                <a:ln w="9525">
                  <a:noFill/>
                  <a:miter lim="800000"/>
                  <a:headEnd/>
                  <a:tailEnd/>
                </a:ln>
              </p:spPr>
              <p:txBody>
                <a:bodyPr>
                  <a:spAutoFit/>
                </a:bodyPr>
                <a:lstStyle/>
                <a:p>
                  <a:pPr>
                    <a:spcAft>
                      <a:spcPts val="783"/>
                    </a:spcAft>
                  </a:pPr>
                  <a:r>
                    <a:rPr lang="en-US" dirty="0">
                      <a:solidFill>
                        <a:srgbClr val="000000"/>
                      </a:solidFill>
                      <a:latin typeface="Arial" pitchFamily="34" charset="0"/>
                      <a:cs typeface="Arial" pitchFamily="34" charset="0"/>
                    </a:rPr>
                    <a:t>Facility relocation </a:t>
                  </a:r>
                </a:p>
                <a:p>
                  <a:pPr>
                    <a:spcAft>
                      <a:spcPts val="783"/>
                    </a:spcAft>
                  </a:pPr>
                  <a:r>
                    <a:rPr lang="en-US" dirty="0">
                      <a:solidFill>
                        <a:srgbClr val="000000"/>
                      </a:solidFill>
                      <a:latin typeface="Arial" pitchFamily="34" charset="0"/>
                      <a:cs typeface="Arial" pitchFamily="34" charset="0"/>
                    </a:rPr>
                    <a:t>Complete removal of slides</a:t>
                  </a:r>
                </a:p>
                <a:p>
                  <a:pPr>
                    <a:spcAft>
                      <a:spcPts val="783"/>
                    </a:spcAft>
                  </a:pPr>
                  <a:r>
                    <a:rPr lang="en-US" dirty="0">
                      <a:solidFill>
                        <a:srgbClr val="000000"/>
                      </a:solidFill>
                      <a:latin typeface="Arial" pitchFamily="34" charset="0"/>
                      <a:cs typeface="Arial" pitchFamily="34" charset="0"/>
                    </a:rPr>
                    <a:t>Bridging</a:t>
                  </a:r>
                </a:p>
                <a:p>
                  <a:pPr>
                    <a:spcAft>
                      <a:spcPts val="783"/>
                    </a:spcAft>
                  </a:pPr>
                  <a:r>
                    <a:rPr lang="en-US" dirty="0">
                      <a:latin typeface="Arial" pitchFamily="34" charset="0"/>
                      <a:cs typeface="Arial" pitchFamily="34" charset="0"/>
                    </a:rPr>
                    <a:t>Tunneling</a:t>
                  </a:r>
                </a:p>
              </p:txBody>
            </p:sp>
            <p:grpSp>
              <p:nvGrpSpPr>
                <p:cNvPr id="8" name="Group 64"/>
                <p:cNvGrpSpPr>
                  <a:grpSpLocks/>
                </p:cNvGrpSpPr>
                <p:nvPr/>
              </p:nvGrpSpPr>
              <p:grpSpPr bwMode="auto">
                <a:xfrm>
                  <a:off x="4836" y="554"/>
                  <a:ext cx="1840" cy="1801"/>
                  <a:chOff x="4982" y="780"/>
                  <a:chExt cx="836" cy="1801"/>
                </a:xfrm>
              </p:grpSpPr>
              <p:cxnSp>
                <p:nvCxnSpPr>
                  <p:cNvPr id="95" name="AutoShape 7"/>
                  <p:cNvCxnSpPr>
                    <a:cxnSpLocks noChangeShapeType="1"/>
                  </p:cNvCxnSpPr>
                  <p:nvPr/>
                </p:nvCxnSpPr>
                <p:spPr bwMode="auto">
                  <a:xfrm flipV="1">
                    <a:off x="4982" y="1627"/>
                    <a:ext cx="503" cy="5"/>
                  </a:xfrm>
                  <a:prstGeom prst="straightConnector1">
                    <a:avLst/>
                  </a:prstGeom>
                  <a:noFill/>
                  <a:ln w="9525">
                    <a:solidFill>
                      <a:srgbClr val="000000"/>
                    </a:solidFill>
                    <a:round/>
                    <a:headEnd/>
                    <a:tailEnd/>
                  </a:ln>
                </p:spPr>
              </p:cxnSp>
              <p:grpSp>
                <p:nvGrpSpPr>
                  <p:cNvPr id="9" name="Group 66"/>
                  <p:cNvGrpSpPr>
                    <a:grpSpLocks/>
                  </p:cNvGrpSpPr>
                  <p:nvPr/>
                </p:nvGrpSpPr>
                <p:grpSpPr bwMode="auto">
                  <a:xfrm>
                    <a:off x="5492" y="780"/>
                    <a:ext cx="326" cy="1801"/>
                    <a:chOff x="5968" y="1050"/>
                    <a:chExt cx="326" cy="1801"/>
                  </a:xfrm>
                </p:grpSpPr>
                <p:cxnSp>
                  <p:nvCxnSpPr>
                    <p:cNvPr id="97" name="AutoShape 9"/>
                    <p:cNvCxnSpPr>
                      <a:cxnSpLocks noChangeShapeType="1"/>
                    </p:cNvCxnSpPr>
                    <p:nvPr/>
                  </p:nvCxnSpPr>
                  <p:spPr bwMode="auto">
                    <a:xfrm rot="5400000" flipH="1" flipV="1">
                      <a:off x="6129" y="2690"/>
                      <a:ext cx="0" cy="321"/>
                    </a:xfrm>
                    <a:prstGeom prst="straightConnector1">
                      <a:avLst/>
                    </a:prstGeom>
                    <a:noFill/>
                    <a:ln w="9525">
                      <a:solidFill>
                        <a:srgbClr val="000000"/>
                      </a:solidFill>
                      <a:round/>
                      <a:headEnd/>
                      <a:tailEnd type="triangle" w="med" len="med"/>
                    </a:ln>
                  </p:spPr>
                </p:cxnSp>
                <p:cxnSp>
                  <p:nvCxnSpPr>
                    <p:cNvPr id="98" name="AutoShape 10"/>
                    <p:cNvCxnSpPr>
                      <a:cxnSpLocks noChangeShapeType="1"/>
                    </p:cNvCxnSpPr>
                    <p:nvPr/>
                  </p:nvCxnSpPr>
                  <p:spPr bwMode="auto">
                    <a:xfrm rot="5400000" flipH="1" flipV="1">
                      <a:off x="6134" y="889"/>
                      <a:ext cx="0" cy="321"/>
                    </a:xfrm>
                    <a:prstGeom prst="straightConnector1">
                      <a:avLst/>
                    </a:prstGeom>
                    <a:noFill/>
                    <a:ln w="9525">
                      <a:solidFill>
                        <a:srgbClr val="000000"/>
                      </a:solidFill>
                      <a:round/>
                      <a:headEnd/>
                      <a:tailEnd type="triangle" w="med" len="med"/>
                    </a:ln>
                  </p:spPr>
                </p:cxnSp>
                <p:cxnSp>
                  <p:nvCxnSpPr>
                    <p:cNvPr id="99" name="AutoShape 11"/>
                    <p:cNvCxnSpPr>
                      <a:cxnSpLocks noChangeShapeType="1"/>
                    </p:cNvCxnSpPr>
                    <p:nvPr/>
                  </p:nvCxnSpPr>
                  <p:spPr bwMode="auto">
                    <a:xfrm rot="5400000" flipH="1" flipV="1">
                      <a:off x="6134" y="2090"/>
                      <a:ext cx="0" cy="321"/>
                    </a:xfrm>
                    <a:prstGeom prst="straightConnector1">
                      <a:avLst/>
                    </a:prstGeom>
                    <a:noFill/>
                    <a:ln w="9525">
                      <a:solidFill>
                        <a:srgbClr val="000000"/>
                      </a:solidFill>
                      <a:round/>
                      <a:headEnd/>
                      <a:tailEnd type="triangle" w="med" len="med"/>
                    </a:ln>
                  </p:spPr>
                </p:cxnSp>
                <p:cxnSp>
                  <p:nvCxnSpPr>
                    <p:cNvPr id="100" name="AutoShape 12"/>
                    <p:cNvCxnSpPr>
                      <a:cxnSpLocks noChangeShapeType="1"/>
                    </p:cNvCxnSpPr>
                    <p:nvPr/>
                  </p:nvCxnSpPr>
                  <p:spPr bwMode="auto">
                    <a:xfrm rot="5400000" flipH="1" flipV="1">
                      <a:off x="6129" y="1490"/>
                      <a:ext cx="0" cy="321"/>
                    </a:xfrm>
                    <a:prstGeom prst="straightConnector1">
                      <a:avLst/>
                    </a:prstGeom>
                    <a:noFill/>
                    <a:ln w="9525">
                      <a:solidFill>
                        <a:srgbClr val="000000"/>
                      </a:solidFill>
                      <a:round/>
                      <a:headEnd/>
                      <a:tailEnd type="triangle" w="med" len="med"/>
                    </a:ln>
                  </p:spPr>
                </p:cxnSp>
              </p:grpSp>
            </p:grpSp>
          </p:grpSp>
        </p:grpSp>
        <p:cxnSp>
          <p:nvCxnSpPr>
            <p:cNvPr id="90" name="Straight Connector 89"/>
            <p:cNvCxnSpPr/>
            <p:nvPr/>
          </p:nvCxnSpPr>
          <p:spPr>
            <a:xfrm rot="5400000">
              <a:off x="4761968" y="1333500"/>
              <a:ext cx="1143000" cy="158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01" name="Rectangle 100"/>
          <p:cNvSpPr>
            <a:spLocks noChangeArrowheads="1"/>
          </p:cNvSpPr>
          <p:nvPr/>
        </p:nvSpPr>
        <p:spPr bwMode="auto">
          <a:xfrm>
            <a:off x="934766" y="330759"/>
            <a:ext cx="7270397" cy="287723"/>
          </a:xfrm>
          <a:prstGeom prst="rect">
            <a:avLst/>
          </a:prstGeom>
          <a:noFill/>
          <a:ln w="9525">
            <a:noFill/>
            <a:miter lim="800000"/>
            <a:headEnd/>
            <a:tailEnd/>
          </a:ln>
        </p:spPr>
        <p:txBody>
          <a:bodyPr lIns="71579" tIns="35790" rIns="71579" bIns="35790">
            <a:spAutoFit/>
          </a:bodyPr>
          <a:lstStyle/>
          <a:p>
            <a:r>
              <a:rPr lang="en-US" b="1" dirty="0" smtClean="0">
                <a:solidFill>
                  <a:schemeClr val="bg1">
                    <a:lumMod val="50000"/>
                  </a:schemeClr>
                </a:solidFill>
              </a:rPr>
              <a:t>SYSTEMS FOR LANDLSIDE MITIGATION</a:t>
            </a:r>
            <a:endParaRPr lang="en-US" b="1" dirty="0">
              <a:solidFill>
                <a:schemeClr val="bg1">
                  <a:lumMod val="50000"/>
                </a:schemeClr>
              </a:solidFill>
            </a:endParaRPr>
          </a:p>
        </p:txBody>
      </p:sp>
      <p:grpSp>
        <p:nvGrpSpPr>
          <p:cNvPr id="10" name="Group 103"/>
          <p:cNvGrpSpPr/>
          <p:nvPr/>
        </p:nvGrpSpPr>
        <p:grpSpPr>
          <a:xfrm>
            <a:off x="-89089" y="3273700"/>
            <a:ext cx="8797961" cy="1312288"/>
            <a:chOff x="782298" y="5018145"/>
            <a:chExt cx="10287200" cy="1928739"/>
          </a:xfrm>
        </p:grpSpPr>
        <p:sp>
          <p:nvSpPr>
            <p:cNvPr id="18" name="Text Box 15"/>
            <p:cNvSpPr txBox="1">
              <a:spLocks noChangeArrowheads="1"/>
            </p:cNvSpPr>
            <p:nvPr/>
          </p:nvSpPr>
          <p:spPr bwMode="auto">
            <a:xfrm>
              <a:off x="7690182" y="5989178"/>
              <a:ext cx="3331051" cy="957706"/>
            </a:xfrm>
            <a:prstGeom prst="rect">
              <a:avLst/>
            </a:prstGeom>
            <a:noFill/>
            <a:ln w="9525">
              <a:noFill/>
              <a:miter lim="800000"/>
              <a:headEnd/>
              <a:tailEnd/>
            </a:ln>
          </p:spPr>
          <p:txBody>
            <a:bodyPr lIns="104287" tIns="52144" rIns="104287" bIns="52144">
              <a:spAutoFit/>
            </a:bodyPr>
            <a:lstStyle/>
            <a:p>
              <a:pPr>
                <a:spcAft>
                  <a:spcPts val="893"/>
                </a:spcAft>
              </a:pPr>
              <a:r>
                <a:rPr lang="en-US" dirty="0">
                  <a:solidFill>
                    <a:srgbClr val="000000"/>
                  </a:solidFill>
                  <a:latin typeface="Arial" pitchFamily="34" charset="0"/>
                  <a:cs typeface="Arial" pitchFamily="34" charset="0"/>
                </a:rPr>
                <a:t>Surface drainage</a:t>
              </a:r>
            </a:p>
            <a:p>
              <a:pPr>
                <a:spcAft>
                  <a:spcPts val="893"/>
                </a:spcAft>
              </a:pPr>
              <a:r>
                <a:rPr lang="en-US" dirty="0">
                  <a:solidFill>
                    <a:srgbClr val="000000"/>
                  </a:solidFill>
                  <a:latin typeface="Arial" pitchFamily="34" charset="0"/>
                  <a:cs typeface="Arial" pitchFamily="34" charset="0"/>
                </a:rPr>
                <a:t>Sub surface drainage</a:t>
              </a:r>
              <a:endParaRPr lang="en-US" dirty="0">
                <a:latin typeface="Arial" pitchFamily="34" charset="0"/>
                <a:cs typeface="Arial" pitchFamily="34" charset="0"/>
              </a:endParaRPr>
            </a:p>
          </p:txBody>
        </p:sp>
        <p:sp>
          <p:nvSpPr>
            <p:cNvPr id="19" name="Text Box 16"/>
            <p:cNvSpPr txBox="1">
              <a:spLocks noChangeArrowheads="1"/>
            </p:cNvSpPr>
            <p:nvPr/>
          </p:nvSpPr>
          <p:spPr bwMode="auto">
            <a:xfrm>
              <a:off x="7226834" y="5018145"/>
              <a:ext cx="3842664" cy="946396"/>
            </a:xfrm>
            <a:prstGeom prst="rect">
              <a:avLst/>
            </a:prstGeom>
            <a:noFill/>
            <a:ln w="9525">
              <a:noFill/>
              <a:miter lim="800000"/>
              <a:headEnd/>
              <a:tailEnd/>
            </a:ln>
          </p:spPr>
          <p:txBody>
            <a:bodyPr lIns="104287" tIns="52144" rIns="104287" bIns="52144">
              <a:spAutoFit/>
            </a:bodyPr>
            <a:lstStyle/>
            <a:p>
              <a:r>
                <a:rPr lang="en-US" dirty="0">
                  <a:solidFill>
                    <a:srgbClr val="000000"/>
                  </a:solidFill>
                  <a:latin typeface="Arial" pitchFamily="34" charset="0"/>
                  <a:cs typeface="Arial" pitchFamily="34" charset="0"/>
                </a:rPr>
                <a:t>Excavation</a:t>
              </a:r>
            </a:p>
            <a:p>
              <a:pPr>
                <a:lnSpc>
                  <a:spcPct val="150000"/>
                </a:lnSpc>
              </a:pPr>
              <a:r>
                <a:rPr lang="en-US" dirty="0" smtClean="0">
                  <a:solidFill>
                    <a:srgbClr val="000000"/>
                  </a:solidFill>
                  <a:latin typeface="Arial" pitchFamily="34" charset="0"/>
                  <a:cs typeface="Arial" pitchFamily="34" charset="0"/>
                </a:rPr>
                <a:t>Light </a:t>
              </a:r>
              <a:r>
                <a:rPr lang="en-US" dirty="0">
                  <a:solidFill>
                    <a:srgbClr val="000000"/>
                  </a:solidFill>
                  <a:latin typeface="Arial" pitchFamily="34" charset="0"/>
                  <a:cs typeface="Arial" pitchFamily="34" charset="0"/>
                </a:rPr>
                <a:t>weight fill materials</a:t>
              </a:r>
              <a:endParaRPr lang="en-US" dirty="0">
                <a:latin typeface="Arial" pitchFamily="34" charset="0"/>
                <a:cs typeface="Arial" pitchFamily="34" charset="0"/>
              </a:endParaRPr>
            </a:p>
          </p:txBody>
        </p:sp>
        <p:sp>
          <p:nvSpPr>
            <p:cNvPr id="34" name="Text Box 19"/>
            <p:cNvSpPr txBox="1">
              <a:spLocks noChangeArrowheads="1"/>
            </p:cNvSpPr>
            <p:nvPr/>
          </p:nvSpPr>
          <p:spPr bwMode="auto">
            <a:xfrm>
              <a:off x="4986876" y="6144400"/>
              <a:ext cx="2975787" cy="539277"/>
            </a:xfrm>
            <a:prstGeom prst="rect">
              <a:avLst/>
            </a:prstGeom>
            <a:noFill/>
            <a:ln w="9525">
              <a:noFill/>
              <a:miter lim="800000"/>
              <a:headEnd/>
              <a:tailEnd/>
            </a:ln>
          </p:spPr>
          <p:txBody>
            <a:bodyPr wrap="square" lIns="104287" tIns="52144" rIns="104287" bIns="52144">
              <a:spAutoFit/>
            </a:bodyPr>
            <a:lstStyle/>
            <a:p>
              <a:pPr>
                <a:spcAft>
                  <a:spcPts val="893"/>
                </a:spcAft>
              </a:pPr>
              <a:r>
                <a:rPr lang="en-US" sz="1700" b="1" dirty="0">
                  <a:solidFill>
                    <a:srgbClr val="0070C0"/>
                  </a:solidFill>
                  <a:latin typeface="Arial" pitchFamily="34" charset="0"/>
                  <a:cs typeface="Arial" pitchFamily="34" charset="0"/>
                </a:rPr>
                <a:t>Drainage systems </a:t>
              </a:r>
            </a:p>
          </p:txBody>
        </p:sp>
        <p:grpSp>
          <p:nvGrpSpPr>
            <p:cNvPr id="11" name="Group 20"/>
            <p:cNvGrpSpPr>
              <a:grpSpLocks/>
            </p:cNvGrpSpPr>
            <p:nvPr/>
          </p:nvGrpSpPr>
          <p:grpSpPr bwMode="auto">
            <a:xfrm>
              <a:off x="782298" y="5186047"/>
              <a:ext cx="6327958" cy="1167618"/>
              <a:chOff x="-2899" y="4059"/>
              <a:chExt cx="8522" cy="1669"/>
            </a:xfrm>
          </p:grpSpPr>
          <p:sp>
            <p:nvSpPr>
              <p:cNvPr id="36" name="Text Box 21"/>
              <p:cNvSpPr txBox="1">
                <a:spLocks noChangeArrowheads="1"/>
              </p:cNvSpPr>
              <p:nvPr/>
            </p:nvSpPr>
            <p:spPr bwMode="auto">
              <a:xfrm>
                <a:off x="2891" y="4059"/>
                <a:ext cx="2732" cy="647"/>
              </a:xfrm>
              <a:prstGeom prst="rect">
                <a:avLst/>
              </a:prstGeom>
              <a:noFill/>
              <a:ln w="9525">
                <a:noFill/>
                <a:miter lim="800000"/>
                <a:headEnd/>
                <a:tailEnd/>
              </a:ln>
            </p:spPr>
            <p:txBody>
              <a:bodyPr>
                <a:spAutoFit/>
              </a:bodyPr>
              <a:lstStyle/>
              <a:p>
                <a:pPr>
                  <a:spcAft>
                    <a:spcPts val="893"/>
                  </a:spcAft>
                </a:pPr>
                <a:r>
                  <a:rPr lang="en-US" dirty="0">
                    <a:solidFill>
                      <a:srgbClr val="000000"/>
                    </a:solidFill>
                    <a:latin typeface="Arial" pitchFamily="34" charset="0"/>
                    <a:cs typeface="Arial" pitchFamily="34" charset="0"/>
                  </a:rPr>
                  <a:t>Unloading</a:t>
                </a:r>
                <a:endParaRPr lang="en-US" dirty="0">
                  <a:latin typeface="Arial" pitchFamily="34" charset="0"/>
                  <a:cs typeface="Arial" pitchFamily="34" charset="0"/>
                </a:endParaRPr>
              </a:p>
            </p:txBody>
          </p:sp>
          <p:grpSp>
            <p:nvGrpSpPr>
              <p:cNvPr id="12" name="Group 22"/>
              <p:cNvGrpSpPr>
                <a:grpSpLocks/>
              </p:cNvGrpSpPr>
              <p:nvPr/>
            </p:nvGrpSpPr>
            <p:grpSpPr bwMode="auto">
              <a:xfrm>
                <a:off x="-2899" y="4395"/>
                <a:ext cx="5794" cy="1333"/>
                <a:chOff x="-2899" y="4395"/>
                <a:chExt cx="5794" cy="1333"/>
              </a:xfrm>
            </p:grpSpPr>
            <p:sp>
              <p:nvSpPr>
                <p:cNvPr id="38" name="Text Box 23"/>
                <p:cNvSpPr txBox="1">
                  <a:spLocks noChangeArrowheads="1"/>
                </p:cNvSpPr>
                <p:nvPr/>
              </p:nvSpPr>
              <p:spPr bwMode="auto">
                <a:xfrm>
                  <a:off x="-2899" y="4637"/>
                  <a:ext cx="5040" cy="690"/>
                </a:xfrm>
                <a:prstGeom prst="rect">
                  <a:avLst/>
                </a:prstGeom>
                <a:noFill/>
                <a:ln w="9525">
                  <a:noFill/>
                  <a:miter lim="800000"/>
                  <a:headEnd/>
                  <a:tailEnd/>
                </a:ln>
              </p:spPr>
              <p:txBody>
                <a:bodyPr/>
                <a:lstStyle/>
                <a:p>
                  <a:pPr>
                    <a:spcAft>
                      <a:spcPts val="893"/>
                    </a:spcAft>
                  </a:pPr>
                  <a:r>
                    <a:rPr lang="en-US" sz="1600" b="1" dirty="0" smtClean="0">
                      <a:solidFill>
                        <a:srgbClr val="00B050"/>
                      </a:solidFill>
                      <a:latin typeface="Arial" pitchFamily="34" charset="0"/>
                      <a:cs typeface="Arial" pitchFamily="34" charset="0"/>
                    </a:rPr>
                    <a:t>3. Reduce </a:t>
                  </a:r>
                  <a:r>
                    <a:rPr lang="en-US" sz="1600" b="1" dirty="0">
                      <a:solidFill>
                        <a:srgbClr val="00B050"/>
                      </a:solidFill>
                      <a:latin typeface="Arial" pitchFamily="34" charset="0"/>
                      <a:cs typeface="Arial" pitchFamily="34" charset="0"/>
                    </a:rPr>
                    <a:t>the driving forces</a:t>
                  </a:r>
                  <a:endParaRPr lang="en-US" sz="1600" dirty="0">
                    <a:solidFill>
                      <a:srgbClr val="00B050"/>
                    </a:solidFill>
                    <a:latin typeface="Arial" pitchFamily="34" charset="0"/>
                    <a:cs typeface="Arial" pitchFamily="34" charset="0"/>
                  </a:endParaRPr>
                </a:p>
              </p:txBody>
            </p:sp>
            <p:grpSp>
              <p:nvGrpSpPr>
                <p:cNvPr id="13" name="Group 24"/>
                <p:cNvGrpSpPr>
                  <a:grpSpLocks/>
                </p:cNvGrpSpPr>
                <p:nvPr/>
              </p:nvGrpSpPr>
              <p:grpSpPr bwMode="auto">
                <a:xfrm>
                  <a:off x="2430" y="4395"/>
                  <a:ext cx="465" cy="1333"/>
                  <a:chOff x="9975" y="3285"/>
                  <a:chExt cx="870" cy="810"/>
                </a:xfrm>
              </p:grpSpPr>
              <p:grpSp>
                <p:nvGrpSpPr>
                  <p:cNvPr id="14" name="Group 25"/>
                  <p:cNvGrpSpPr>
                    <a:grpSpLocks/>
                  </p:cNvGrpSpPr>
                  <p:nvPr/>
                </p:nvGrpSpPr>
                <p:grpSpPr bwMode="auto">
                  <a:xfrm rot="5400000" flipH="1">
                    <a:off x="10140" y="3390"/>
                    <a:ext cx="810" cy="600"/>
                    <a:chOff x="10140" y="3000"/>
                    <a:chExt cx="810" cy="990"/>
                  </a:xfrm>
                </p:grpSpPr>
                <p:cxnSp>
                  <p:nvCxnSpPr>
                    <p:cNvPr id="42" name="AutoShape 26"/>
                    <p:cNvCxnSpPr>
                      <a:cxnSpLocks noChangeShapeType="1"/>
                    </p:cNvCxnSpPr>
                    <p:nvPr/>
                  </p:nvCxnSpPr>
                  <p:spPr bwMode="auto">
                    <a:xfrm flipV="1">
                      <a:off x="10140" y="3000"/>
                      <a:ext cx="0" cy="990"/>
                    </a:xfrm>
                    <a:prstGeom prst="straightConnector1">
                      <a:avLst/>
                    </a:prstGeom>
                    <a:noFill/>
                    <a:ln w="9525">
                      <a:solidFill>
                        <a:srgbClr val="000000"/>
                      </a:solidFill>
                      <a:round/>
                      <a:headEnd/>
                      <a:tailEnd type="triangle" w="med" len="med"/>
                    </a:ln>
                  </p:spPr>
                </p:cxnSp>
                <p:cxnSp>
                  <p:nvCxnSpPr>
                    <p:cNvPr id="43" name="AutoShape 27"/>
                    <p:cNvCxnSpPr>
                      <a:cxnSpLocks noChangeShapeType="1"/>
                    </p:cNvCxnSpPr>
                    <p:nvPr/>
                  </p:nvCxnSpPr>
                  <p:spPr bwMode="auto">
                    <a:xfrm flipV="1">
                      <a:off x="10950" y="3000"/>
                      <a:ext cx="0" cy="990"/>
                    </a:xfrm>
                    <a:prstGeom prst="straightConnector1">
                      <a:avLst/>
                    </a:prstGeom>
                    <a:noFill/>
                    <a:ln w="9525">
                      <a:solidFill>
                        <a:srgbClr val="000000"/>
                      </a:solidFill>
                      <a:round/>
                      <a:headEnd/>
                      <a:tailEnd type="triangle" w="med" len="med"/>
                    </a:ln>
                  </p:spPr>
                </p:cxnSp>
                <p:cxnSp>
                  <p:nvCxnSpPr>
                    <p:cNvPr id="44" name="AutoShape 28"/>
                    <p:cNvCxnSpPr>
                      <a:cxnSpLocks noChangeShapeType="1"/>
                    </p:cNvCxnSpPr>
                    <p:nvPr/>
                  </p:nvCxnSpPr>
                  <p:spPr bwMode="auto">
                    <a:xfrm>
                      <a:off x="10140" y="3990"/>
                      <a:ext cx="810" cy="0"/>
                    </a:xfrm>
                    <a:prstGeom prst="straightConnector1">
                      <a:avLst/>
                    </a:prstGeom>
                    <a:noFill/>
                    <a:ln w="9525">
                      <a:solidFill>
                        <a:srgbClr val="000000"/>
                      </a:solidFill>
                      <a:round/>
                      <a:headEnd/>
                      <a:tailEnd/>
                    </a:ln>
                  </p:spPr>
                </p:cxnSp>
              </p:grpSp>
              <p:cxnSp>
                <p:nvCxnSpPr>
                  <p:cNvPr id="41" name="AutoShape 29"/>
                  <p:cNvCxnSpPr>
                    <a:cxnSpLocks noChangeShapeType="1"/>
                  </p:cNvCxnSpPr>
                  <p:nvPr/>
                </p:nvCxnSpPr>
                <p:spPr bwMode="auto">
                  <a:xfrm>
                    <a:off x="9975" y="3660"/>
                    <a:ext cx="270" cy="0"/>
                  </a:xfrm>
                  <a:prstGeom prst="straightConnector1">
                    <a:avLst/>
                  </a:prstGeom>
                  <a:noFill/>
                  <a:ln w="9525">
                    <a:solidFill>
                      <a:srgbClr val="000000"/>
                    </a:solidFill>
                    <a:round/>
                    <a:headEnd/>
                    <a:tailEnd/>
                  </a:ln>
                </p:spPr>
              </p:cxnSp>
            </p:grpSp>
          </p:grpSp>
        </p:grpSp>
        <p:grpSp>
          <p:nvGrpSpPr>
            <p:cNvPr id="15" name="Group 30"/>
            <p:cNvGrpSpPr>
              <a:grpSpLocks/>
            </p:cNvGrpSpPr>
            <p:nvPr/>
          </p:nvGrpSpPr>
          <p:grpSpPr bwMode="auto">
            <a:xfrm>
              <a:off x="6916451" y="5190244"/>
              <a:ext cx="345283" cy="498808"/>
              <a:chOff x="9975" y="3285"/>
              <a:chExt cx="870" cy="810"/>
            </a:xfrm>
          </p:grpSpPr>
          <p:grpSp>
            <p:nvGrpSpPr>
              <p:cNvPr id="16" name="Group 31"/>
              <p:cNvGrpSpPr>
                <a:grpSpLocks/>
              </p:cNvGrpSpPr>
              <p:nvPr/>
            </p:nvGrpSpPr>
            <p:grpSpPr bwMode="auto">
              <a:xfrm rot="5400000" flipH="1">
                <a:off x="10140" y="3390"/>
                <a:ext cx="810" cy="600"/>
                <a:chOff x="10140" y="3000"/>
                <a:chExt cx="810" cy="990"/>
              </a:xfrm>
            </p:grpSpPr>
            <p:cxnSp>
              <p:nvCxnSpPr>
                <p:cNvPr id="31" name="AutoShape 32"/>
                <p:cNvCxnSpPr>
                  <a:cxnSpLocks noChangeShapeType="1"/>
                </p:cNvCxnSpPr>
                <p:nvPr/>
              </p:nvCxnSpPr>
              <p:spPr bwMode="auto">
                <a:xfrm flipV="1">
                  <a:off x="10140" y="3000"/>
                  <a:ext cx="0" cy="990"/>
                </a:xfrm>
                <a:prstGeom prst="straightConnector1">
                  <a:avLst/>
                </a:prstGeom>
                <a:noFill/>
                <a:ln w="9525">
                  <a:solidFill>
                    <a:srgbClr val="000000"/>
                  </a:solidFill>
                  <a:round/>
                  <a:headEnd/>
                  <a:tailEnd type="triangle" w="med" len="med"/>
                </a:ln>
              </p:spPr>
            </p:cxnSp>
            <p:cxnSp>
              <p:nvCxnSpPr>
                <p:cNvPr id="32" name="AutoShape 33"/>
                <p:cNvCxnSpPr>
                  <a:cxnSpLocks noChangeShapeType="1"/>
                </p:cNvCxnSpPr>
                <p:nvPr/>
              </p:nvCxnSpPr>
              <p:spPr bwMode="auto">
                <a:xfrm flipV="1">
                  <a:off x="10950" y="3000"/>
                  <a:ext cx="0" cy="990"/>
                </a:xfrm>
                <a:prstGeom prst="straightConnector1">
                  <a:avLst/>
                </a:prstGeom>
                <a:noFill/>
                <a:ln w="9525">
                  <a:solidFill>
                    <a:srgbClr val="000000"/>
                  </a:solidFill>
                  <a:round/>
                  <a:headEnd/>
                  <a:tailEnd type="triangle" w="med" len="med"/>
                </a:ln>
              </p:spPr>
            </p:cxnSp>
            <p:cxnSp>
              <p:nvCxnSpPr>
                <p:cNvPr id="33" name="AutoShape 34"/>
                <p:cNvCxnSpPr>
                  <a:cxnSpLocks noChangeShapeType="1"/>
                </p:cNvCxnSpPr>
                <p:nvPr/>
              </p:nvCxnSpPr>
              <p:spPr bwMode="auto">
                <a:xfrm>
                  <a:off x="10140" y="3990"/>
                  <a:ext cx="810" cy="0"/>
                </a:xfrm>
                <a:prstGeom prst="straightConnector1">
                  <a:avLst/>
                </a:prstGeom>
                <a:noFill/>
                <a:ln w="9525">
                  <a:solidFill>
                    <a:srgbClr val="000000"/>
                  </a:solidFill>
                  <a:round/>
                  <a:headEnd/>
                  <a:tailEnd/>
                </a:ln>
              </p:spPr>
            </p:cxnSp>
          </p:grpSp>
          <p:cxnSp>
            <p:nvCxnSpPr>
              <p:cNvPr id="30" name="AutoShape 35"/>
              <p:cNvCxnSpPr>
                <a:cxnSpLocks noChangeShapeType="1"/>
              </p:cNvCxnSpPr>
              <p:nvPr/>
            </p:nvCxnSpPr>
            <p:spPr bwMode="auto">
              <a:xfrm>
                <a:off x="9975" y="3660"/>
                <a:ext cx="270" cy="0"/>
              </a:xfrm>
              <a:prstGeom prst="straightConnector1">
                <a:avLst/>
              </a:prstGeom>
              <a:noFill/>
              <a:ln w="9525">
                <a:solidFill>
                  <a:srgbClr val="000000"/>
                </a:solidFill>
                <a:round/>
                <a:headEnd/>
                <a:tailEnd/>
              </a:ln>
            </p:spPr>
          </p:cxnSp>
        </p:grpSp>
        <p:grpSp>
          <p:nvGrpSpPr>
            <p:cNvPr id="17" name="Group 36"/>
            <p:cNvGrpSpPr>
              <a:grpSpLocks/>
            </p:cNvGrpSpPr>
            <p:nvPr/>
          </p:nvGrpSpPr>
          <p:grpSpPr bwMode="auto">
            <a:xfrm>
              <a:off x="7387965" y="6150083"/>
              <a:ext cx="345283" cy="432348"/>
              <a:chOff x="9975" y="3285"/>
              <a:chExt cx="870" cy="810"/>
            </a:xfrm>
          </p:grpSpPr>
          <p:grpSp>
            <p:nvGrpSpPr>
              <p:cNvPr id="20" name="Group 37"/>
              <p:cNvGrpSpPr>
                <a:grpSpLocks/>
              </p:cNvGrpSpPr>
              <p:nvPr/>
            </p:nvGrpSpPr>
            <p:grpSpPr bwMode="auto">
              <a:xfrm rot="5400000" flipH="1">
                <a:off x="10140" y="3390"/>
                <a:ext cx="810" cy="600"/>
                <a:chOff x="10140" y="3000"/>
                <a:chExt cx="810" cy="990"/>
              </a:xfrm>
            </p:grpSpPr>
            <p:cxnSp>
              <p:nvCxnSpPr>
                <p:cNvPr id="26" name="AutoShape 38"/>
                <p:cNvCxnSpPr>
                  <a:cxnSpLocks noChangeShapeType="1"/>
                </p:cNvCxnSpPr>
                <p:nvPr/>
              </p:nvCxnSpPr>
              <p:spPr bwMode="auto">
                <a:xfrm flipV="1">
                  <a:off x="10140" y="3000"/>
                  <a:ext cx="0" cy="990"/>
                </a:xfrm>
                <a:prstGeom prst="straightConnector1">
                  <a:avLst/>
                </a:prstGeom>
                <a:noFill/>
                <a:ln w="9525">
                  <a:solidFill>
                    <a:srgbClr val="000000"/>
                  </a:solidFill>
                  <a:round/>
                  <a:headEnd/>
                  <a:tailEnd type="triangle" w="med" len="med"/>
                </a:ln>
              </p:spPr>
            </p:cxnSp>
            <p:cxnSp>
              <p:nvCxnSpPr>
                <p:cNvPr id="27" name="AutoShape 39"/>
                <p:cNvCxnSpPr>
                  <a:cxnSpLocks noChangeShapeType="1"/>
                </p:cNvCxnSpPr>
                <p:nvPr/>
              </p:nvCxnSpPr>
              <p:spPr bwMode="auto">
                <a:xfrm flipV="1">
                  <a:off x="10950" y="3000"/>
                  <a:ext cx="0" cy="990"/>
                </a:xfrm>
                <a:prstGeom prst="straightConnector1">
                  <a:avLst/>
                </a:prstGeom>
                <a:noFill/>
                <a:ln w="9525">
                  <a:solidFill>
                    <a:srgbClr val="000000"/>
                  </a:solidFill>
                  <a:round/>
                  <a:headEnd/>
                  <a:tailEnd type="triangle" w="med" len="med"/>
                </a:ln>
              </p:spPr>
            </p:cxnSp>
            <p:cxnSp>
              <p:nvCxnSpPr>
                <p:cNvPr id="28" name="AutoShape 40"/>
                <p:cNvCxnSpPr>
                  <a:cxnSpLocks noChangeShapeType="1"/>
                </p:cNvCxnSpPr>
                <p:nvPr/>
              </p:nvCxnSpPr>
              <p:spPr bwMode="auto">
                <a:xfrm>
                  <a:off x="10140" y="3990"/>
                  <a:ext cx="810" cy="0"/>
                </a:xfrm>
                <a:prstGeom prst="straightConnector1">
                  <a:avLst/>
                </a:prstGeom>
                <a:noFill/>
                <a:ln w="9525">
                  <a:solidFill>
                    <a:srgbClr val="000000"/>
                  </a:solidFill>
                  <a:round/>
                  <a:headEnd/>
                  <a:tailEnd/>
                </a:ln>
              </p:spPr>
            </p:cxnSp>
          </p:grpSp>
          <p:cxnSp>
            <p:nvCxnSpPr>
              <p:cNvPr id="25" name="AutoShape 41"/>
              <p:cNvCxnSpPr>
                <a:cxnSpLocks noChangeShapeType="1"/>
              </p:cNvCxnSpPr>
              <p:nvPr/>
            </p:nvCxnSpPr>
            <p:spPr bwMode="auto">
              <a:xfrm>
                <a:off x="9975" y="3660"/>
                <a:ext cx="270" cy="0"/>
              </a:xfrm>
              <a:prstGeom prst="straightConnector1">
                <a:avLst/>
              </a:prstGeom>
              <a:noFill/>
              <a:ln w="9525">
                <a:solidFill>
                  <a:srgbClr val="000000"/>
                </a:solidFill>
                <a:round/>
                <a:headEnd/>
                <a:tailEnd/>
              </a:ln>
            </p:spPr>
          </p:cxnSp>
        </p:grpSp>
        <p:sp>
          <p:nvSpPr>
            <p:cNvPr id="102" name="Oval 101"/>
            <p:cNvSpPr/>
            <p:nvPr/>
          </p:nvSpPr>
          <p:spPr>
            <a:xfrm>
              <a:off x="4711148" y="5943601"/>
              <a:ext cx="5980665" cy="874643"/>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3" name="Rectangle 102"/>
          <p:cNvSpPr/>
          <p:nvPr/>
        </p:nvSpPr>
        <p:spPr>
          <a:xfrm>
            <a:off x="0" y="4527921"/>
            <a:ext cx="8993293" cy="503166"/>
          </a:xfrm>
          <a:prstGeom prst="rect">
            <a:avLst/>
          </a:prstGeom>
        </p:spPr>
        <p:txBody>
          <a:bodyPr wrap="square" lIns="71579" tIns="35790" rIns="71579" bIns="35790">
            <a:spAutoFit/>
          </a:bodyPr>
          <a:lstStyle/>
          <a:p>
            <a:pPr algn="ctr"/>
            <a:r>
              <a:rPr lang="en-US" b="1" dirty="0" smtClean="0"/>
              <a:t>Drainage measures alone may not sufficient to improve slope stability, so drainage measures are adopted in conjunction with other methods based on the  site specific requirement. </a:t>
            </a:r>
            <a:endParaRPr lang="en-US" b="1" dirty="0"/>
          </a:p>
        </p:txBody>
      </p:sp>
    </p:spTree>
  </p:cSld>
  <p:clrMapOvr>
    <a:masterClrMapping/>
  </p:clrMapOvr>
  <p:transition spd="med"/>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F978DE44-342D-4E2C-ADD3-36DB2C90AEA2}" type="slidenum">
              <a:rPr lang="it-IT" smtClean="0"/>
              <a:pPr/>
              <a:t>90</a:t>
            </a:fld>
            <a:endParaRPr lang="it-IT" dirty="0"/>
          </a:p>
        </p:txBody>
      </p:sp>
      <p:sp>
        <p:nvSpPr>
          <p:cNvPr id="5" name="Title 4"/>
          <p:cNvSpPr>
            <a:spLocks noGrp="1"/>
          </p:cNvSpPr>
          <p:nvPr>
            <p:ph type="title"/>
          </p:nvPr>
        </p:nvSpPr>
        <p:spPr/>
        <p:txBody>
          <a:bodyPr>
            <a:normAutofit fontScale="90000"/>
          </a:bodyPr>
          <a:lstStyle/>
          <a:p>
            <a:pPr>
              <a:buNone/>
            </a:pPr>
            <a:r>
              <a:rPr lang="en-US" sz="1900" b="1" dirty="0" smtClean="0">
                <a:solidFill>
                  <a:srgbClr val="002060"/>
                </a:solidFill>
                <a:latin typeface="+mn-lt"/>
                <a:ea typeface="+mn-ea"/>
                <a:cs typeface="+mn-cs"/>
              </a:rPr>
              <a:t>ANALYSIS AND DESIGN</a:t>
            </a:r>
          </a:p>
        </p:txBody>
      </p:sp>
      <p:sp>
        <p:nvSpPr>
          <p:cNvPr id="7" name="Text Placeholder 3"/>
          <p:cNvSpPr txBox="1">
            <a:spLocks/>
          </p:cNvSpPr>
          <p:nvPr/>
        </p:nvSpPr>
        <p:spPr bwMode="auto">
          <a:xfrm>
            <a:off x="528169" y="844965"/>
            <a:ext cx="6649935" cy="329312"/>
          </a:xfrm>
          <a:prstGeom prst="rect">
            <a:avLst/>
          </a:prstGeom>
          <a:noFill/>
          <a:ln w="9525">
            <a:noFill/>
            <a:miter lim="800000"/>
            <a:headEnd/>
            <a:tailEnd/>
          </a:ln>
        </p:spPr>
        <p:txBody>
          <a:bodyPr lIns="0" tIns="0" rIns="0" bIns="0"/>
          <a:lstStyle/>
          <a:p>
            <a:pPr marL="0" lvl="1">
              <a:spcBef>
                <a:spcPct val="20000"/>
              </a:spcBef>
              <a:buClr>
                <a:schemeClr val="accent1"/>
              </a:buClr>
              <a:buSzPct val="85000"/>
            </a:pPr>
            <a:r>
              <a:rPr lang="en-US" sz="1900" b="1" dirty="0" smtClean="0">
                <a:solidFill>
                  <a:schemeClr val="accent1">
                    <a:lumMod val="75000"/>
                    <a:lumOff val="25000"/>
                  </a:schemeClr>
                </a:solidFill>
              </a:rPr>
              <a:t>Secured drapery </a:t>
            </a:r>
            <a:endParaRPr lang="en-US" sz="1900" dirty="0">
              <a:solidFill>
                <a:schemeClr val="accent1">
                  <a:lumMod val="75000"/>
                  <a:lumOff val="25000"/>
                </a:schemeClr>
              </a:solidFill>
            </a:endParaRPr>
          </a:p>
        </p:txBody>
      </p:sp>
      <p:sp>
        <p:nvSpPr>
          <p:cNvPr id="8" name="Rectangle 7"/>
          <p:cNvSpPr/>
          <p:nvPr/>
        </p:nvSpPr>
        <p:spPr>
          <a:xfrm>
            <a:off x="496471" y="1081244"/>
            <a:ext cx="8615548" cy="3119338"/>
          </a:xfrm>
          <a:prstGeom prst="rect">
            <a:avLst/>
          </a:prstGeom>
        </p:spPr>
        <p:txBody>
          <a:bodyPr wrap="square" lIns="71648" tIns="35825" rIns="71648" bIns="35825">
            <a:spAutoFit/>
          </a:bodyPr>
          <a:lstStyle/>
          <a:p>
            <a:pPr marL="225146" indent="-225146">
              <a:lnSpc>
                <a:spcPct val="150000"/>
              </a:lnSpc>
              <a:buFont typeface="Arial" pitchFamily="34" charset="0"/>
              <a:buChar char="•"/>
            </a:pPr>
            <a:r>
              <a:rPr lang="en-US" sz="1600" dirty="0" smtClean="0"/>
              <a:t>The design of secured drapery is not at all easy because of numerous variables, including </a:t>
            </a:r>
            <a:r>
              <a:rPr lang="en-US" sz="1600" b="1" dirty="0" smtClean="0"/>
              <a:t>topography, rock mass properties, joint geometry and properties, mesh type and related restraint conditions. </a:t>
            </a:r>
          </a:p>
          <a:p>
            <a:pPr>
              <a:lnSpc>
                <a:spcPct val="150000"/>
              </a:lnSpc>
            </a:pPr>
            <a:r>
              <a:rPr lang="en-US" sz="1600" b="1" dirty="0" smtClean="0">
                <a:solidFill>
                  <a:srgbClr val="00B050"/>
                </a:solidFill>
              </a:rPr>
              <a:t>Design approach</a:t>
            </a:r>
          </a:p>
          <a:p>
            <a:pPr marL="223914" indent="-223914">
              <a:lnSpc>
                <a:spcPct val="150000"/>
              </a:lnSpc>
              <a:buFont typeface="Arial" panose="020B0604020202020204" pitchFamily="34" charset="0"/>
              <a:buChar char="•"/>
            </a:pPr>
            <a:r>
              <a:rPr lang="en-US" sz="1600" dirty="0" smtClean="0"/>
              <a:t>Anchoring for surficial instability</a:t>
            </a:r>
          </a:p>
          <a:p>
            <a:pPr marL="223914" indent="-223914">
              <a:lnSpc>
                <a:spcPct val="150000"/>
              </a:lnSpc>
              <a:buFont typeface="Arial" panose="020B0604020202020204" pitchFamily="34" charset="0"/>
              <a:buChar char="•"/>
            </a:pPr>
            <a:r>
              <a:rPr lang="en-US" sz="1600" dirty="0" smtClean="0"/>
              <a:t>Mesh revetment of surface </a:t>
            </a:r>
          </a:p>
          <a:p>
            <a:pPr marL="223914" indent="-223914">
              <a:lnSpc>
                <a:spcPct val="150000"/>
              </a:lnSpc>
              <a:buFont typeface="Arial" panose="020B0604020202020204" pitchFamily="34" charset="0"/>
              <a:buChar char="•"/>
            </a:pPr>
            <a:r>
              <a:rPr lang="en-US" sz="1600" dirty="0" smtClean="0"/>
              <a:t>Small debris (still deadly) + larger block retention</a:t>
            </a:r>
          </a:p>
          <a:p>
            <a:pPr marL="225146" indent="-225146">
              <a:lnSpc>
                <a:spcPct val="150000"/>
              </a:lnSpc>
            </a:pPr>
            <a:endParaRPr lang="en-US" sz="1600" dirty="0" smtClean="0"/>
          </a:p>
        </p:txBody>
      </p:sp>
      <p:pic>
        <p:nvPicPr>
          <p:cNvPr id="9"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l="21978" t="3109" b="5943"/>
          <a:stretch>
            <a:fillRect/>
          </a:stretch>
        </p:blipFill>
        <p:spPr bwMode="auto">
          <a:xfrm>
            <a:off x="6456727" y="2763692"/>
            <a:ext cx="2687274" cy="23798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l="2500" t="5384" r="4781"/>
          <a:stretch>
            <a:fillRect/>
          </a:stretch>
        </p:blipFill>
        <p:spPr bwMode="auto">
          <a:xfrm>
            <a:off x="1884883" y="3514249"/>
            <a:ext cx="3819255" cy="16292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F978DE44-342D-4E2C-ADD3-36DB2C90AEA2}" type="slidenum">
              <a:rPr lang="it-IT" smtClean="0"/>
              <a:pPr/>
              <a:t>91</a:t>
            </a:fld>
            <a:endParaRPr lang="it-IT"/>
          </a:p>
        </p:txBody>
      </p:sp>
      <p:sp>
        <p:nvSpPr>
          <p:cNvPr id="7" name="Rectangle 6"/>
          <p:cNvSpPr/>
          <p:nvPr/>
        </p:nvSpPr>
        <p:spPr>
          <a:xfrm>
            <a:off x="582485" y="655616"/>
            <a:ext cx="8561515" cy="1919011"/>
          </a:xfrm>
          <a:prstGeom prst="rect">
            <a:avLst/>
          </a:prstGeom>
        </p:spPr>
        <p:txBody>
          <a:bodyPr wrap="square" lIns="71652" tIns="35826" rIns="71652" bIns="35826">
            <a:spAutoFit/>
          </a:bodyPr>
          <a:lstStyle/>
          <a:p>
            <a:pPr marL="232622" indent="-232622">
              <a:lnSpc>
                <a:spcPct val="150000"/>
              </a:lnSpc>
              <a:buFont typeface="Arial" pitchFamily="34" charset="0"/>
              <a:buChar char="•"/>
            </a:pPr>
            <a:r>
              <a:rPr lang="en-GB" sz="1600" dirty="0" smtClean="0"/>
              <a:t>Slope was not so complex in terms of failure mechanisms, planes of failure were clear and mechanisms driving failure were clear. </a:t>
            </a:r>
          </a:p>
          <a:p>
            <a:pPr marL="232622" indent="-232622">
              <a:lnSpc>
                <a:spcPct val="150000"/>
              </a:lnSpc>
              <a:buFont typeface="Arial" pitchFamily="34" charset="0"/>
              <a:buChar char="•"/>
            </a:pPr>
            <a:r>
              <a:rPr lang="en-GB" sz="1600" dirty="0" smtClean="0"/>
              <a:t>Hence Limit equilibrium had good data input and reliable results.</a:t>
            </a:r>
          </a:p>
          <a:p>
            <a:pPr marL="232622" indent="-232622">
              <a:lnSpc>
                <a:spcPct val="150000"/>
              </a:lnSpc>
              <a:buFont typeface="Arial" pitchFamily="34" charset="0"/>
              <a:buChar char="•"/>
            </a:pPr>
            <a:r>
              <a:rPr lang="en-US" sz="1600" b="1" dirty="0" smtClean="0"/>
              <a:t>MacRo1 (</a:t>
            </a:r>
            <a:r>
              <a:rPr lang="en-US" sz="1600" b="1" dirty="0" err="1" smtClean="0"/>
              <a:t>MacRO</a:t>
            </a:r>
            <a:r>
              <a:rPr lang="en-US" sz="1600" b="1" dirty="0" smtClean="0"/>
              <a:t> Studio Software)</a:t>
            </a:r>
            <a:r>
              <a:rPr lang="en-US" sz="1600" dirty="0" smtClean="0"/>
              <a:t>, is used where a limit equilibrium approach for the design of secured drapery is possible. </a:t>
            </a:r>
            <a:endParaRPr lang="en-US" sz="1600" dirty="0"/>
          </a:p>
        </p:txBody>
      </p:sp>
      <p:pic>
        <p:nvPicPr>
          <p:cNvPr id="8" name="Picture 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5375729" y="1916547"/>
            <a:ext cx="3399899" cy="3274811"/>
          </a:xfrm>
          <a:prstGeom prst="rect">
            <a:avLst/>
          </a:prstGeom>
          <a:noFill/>
          <a:ln w="9525">
            <a:noFill/>
            <a:miter lim="800000"/>
            <a:headEnd/>
            <a:tailEnd/>
          </a:ln>
          <a:effectLst/>
        </p:spPr>
      </p:pic>
      <p:sp>
        <p:nvSpPr>
          <p:cNvPr id="9" name="Rectangle 8"/>
          <p:cNvSpPr/>
          <p:nvPr/>
        </p:nvSpPr>
        <p:spPr>
          <a:xfrm>
            <a:off x="621662" y="2675454"/>
            <a:ext cx="4570640" cy="2288343"/>
          </a:xfrm>
          <a:prstGeom prst="rect">
            <a:avLst/>
          </a:prstGeom>
        </p:spPr>
        <p:txBody>
          <a:bodyPr lIns="71652" tIns="35826" rIns="71652" bIns="35826">
            <a:spAutoFit/>
          </a:bodyPr>
          <a:lstStyle/>
          <a:p>
            <a:pPr marL="213962" lvl="1">
              <a:lnSpc>
                <a:spcPct val="150000"/>
              </a:lnSpc>
            </a:pPr>
            <a:r>
              <a:rPr lang="en-US" sz="1600" b="1" dirty="0" smtClean="0">
                <a:solidFill>
                  <a:schemeClr val="bg2">
                    <a:lumMod val="10000"/>
                  </a:schemeClr>
                </a:solidFill>
              </a:rPr>
              <a:t>Input Parameters </a:t>
            </a:r>
          </a:p>
          <a:p>
            <a:pPr marL="213962" lvl="1">
              <a:lnSpc>
                <a:spcPct val="150000"/>
              </a:lnSpc>
            </a:pPr>
            <a:r>
              <a:rPr lang="en-US" sz="1600" dirty="0" smtClean="0"/>
              <a:t>Slope inclination: 80deg</a:t>
            </a:r>
          </a:p>
          <a:p>
            <a:pPr marL="213962" lvl="1">
              <a:lnSpc>
                <a:spcPct val="150000"/>
              </a:lnSpc>
            </a:pPr>
            <a:r>
              <a:rPr lang="en-US" sz="1600" dirty="0" smtClean="0"/>
              <a:t>Thickness of surficial instability: 1.5m</a:t>
            </a:r>
          </a:p>
          <a:p>
            <a:pPr marL="213962" lvl="1">
              <a:lnSpc>
                <a:spcPct val="150000"/>
              </a:lnSpc>
            </a:pPr>
            <a:r>
              <a:rPr lang="en-US" sz="1600" dirty="0" smtClean="0"/>
              <a:t>Inclination of most critical joint: 25deg</a:t>
            </a:r>
          </a:p>
          <a:p>
            <a:pPr marL="213962" lvl="1">
              <a:lnSpc>
                <a:spcPct val="150000"/>
              </a:lnSpc>
            </a:pPr>
            <a:r>
              <a:rPr lang="en-US" sz="1600" dirty="0" smtClean="0"/>
              <a:t>Horizontal seismic co-efficient: 0.08 </a:t>
            </a:r>
          </a:p>
          <a:p>
            <a:pPr marL="213962" lvl="1">
              <a:lnSpc>
                <a:spcPct val="150000"/>
              </a:lnSpc>
            </a:pPr>
            <a:r>
              <a:rPr lang="en-US" sz="1600" dirty="0" smtClean="0"/>
              <a:t>Maximum Height : 200 m</a:t>
            </a:r>
          </a:p>
        </p:txBody>
      </p:sp>
    </p:spTree>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F978DE44-342D-4E2C-ADD3-36DB2C90AEA2}" type="slidenum">
              <a:rPr lang="it-IT" smtClean="0"/>
              <a:pPr/>
              <a:t>92</a:t>
            </a:fld>
            <a:endParaRPr lang="it-IT" dirty="0"/>
          </a:p>
        </p:txBody>
      </p:sp>
      <p:sp>
        <p:nvSpPr>
          <p:cNvPr id="3" name="Title 2"/>
          <p:cNvSpPr>
            <a:spLocks noGrp="1"/>
          </p:cNvSpPr>
          <p:nvPr>
            <p:ph type="title"/>
          </p:nvPr>
        </p:nvSpPr>
        <p:spPr/>
        <p:txBody>
          <a:bodyPr>
            <a:normAutofit fontScale="90000"/>
          </a:bodyPr>
          <a:lstStyle/>
          <a:p>
            <a:r>
              <a:rPr lang="en-GB" sz="1900" b="1" dirty="0" smtClean="0">
                <a:solidFill>
                  <a:srgbClr val="002060"/>
                </a:solidFill>
                <a:latin typeface="+mn-lt"/>
                <a:ea typeface="+mn-ea"/>
                <a:cs typeface="+mn-cs"/>
              </a:rPr>
              <a:t>Analysis – secured drapery</a:t>
            </a:r>
            <a:endParaRPr lang="en-GB" sz="1900" b="1" dirty="0">
              <a:solidFill>
                <a:srgbClr val="002060"/>
              </a:solidFill>
              <a:latin typeface="+mn-lt"/>
              <a:ea typeface="+mn-ea"/>
              <a:cs typeface="+mn-cs"/>
            </a:endParaRPr>
          </a:p>
        </p:txBody>
      </p:sp>
      <p:pic>
        <p:nvPicPr>
          <p:cNvPr id="10" name="Picture 3"/>
          <p:cNvPicPr>
            <a:picLocks noChangeAspect="1" noChangeArrowheads="1"/>
          </p:cNvPicPr>
          <p:nvPr/>
        </p:nvPicPr>
        <p:blipFill>
          <a:blip r:embed="rId3"/>
          <a:srcRect/>
          <a:stretch>
            <a:fillRect/>
          </a:stretch>
        </p:blipFill>
        <p:spPr bwMode="auto">
          <a:xfrm>
            <a:off x="4586995" y="841948"/>
            <a:ext cx="4309418" cy="3971435"/>
          </a:xfrm>
          <a:prstGeom prst="rect">
            <a:avLst/>
          </a:prstGeom>
          <a:noFill/>
          <a:ln w="9525">
            <a:noFill/>
            <a:miter lim="800000"/>
            <a:headEnd/>
            <a:tailEnd/>
          </a:ln>
          <a:effectLst/>
        </p:spPr>
      </p:pic>
      <p:sp>
        <p:nvSpPr>
          <p:cNvPr id="12" name="Rectangle 11"/>
          <p:cNvSpPr/>
          <p:nvPr/>
        </p:nvSpPr>
        <p:spPr>
          <a:xfrm>
            <a:off x="445366" y="1048164"/>
            <a:ext cx="3942448" cy="3211673"/>
          </a:xfrm>
          <a:prstGeom prst="rect">
            <a:avLst/>
          </a:prstGeom>
        </p:spPr>
        <p:txBody>
          <a:bodyPr wrap="square" lIns="71652" tIns="35826" rIns="71652" bIns="35826">
            <a:spAutoFit/>
          </a:bodyPr>
          <a:lstStyle/>
          <a:p>
            <a:pPr lvl="1" indent="-358262" algn="just">
              <a:lnSpc>
                <a:spcPct val="150000"/>
              </a:lnSpc>
              <a:buFont typeface="Arial" pitchFamily="34" charset="0"/>
              <a:buChar char="•"/>
            </a:pPr>
            <a:r>
              <a:rPr lang="en-US" sz="1700" dirty="0" smtClean="0"/>
              <a:t>SDA of diameter  25mm, tensile strength  &gt;550 </a:t>
            </a:r>
            <a:r>
              <a:rPr lang="en-US" sz="1700" dirty="0" err="1" smtClean="0"/>
              <a:t>MPa</a:t>
            </a:r>
            <a:r>
              <a:rPr lang="en-US" sz="1700" dirty="0" smtClean="0"/>
              <a:t>, 3m  length, at 3m centre to centre spacing .</a:t>
            </a:r>
          </a:p>
          <a:p>
            <a:pPr lvl="1" indent="-358262" algn="just">
              <a:lnSpc>
                <a:spcPct val="150000"/>
              </a:lnSpc>
              <a:buFont typeface="Arial" pitchFamily="34" charset="0"/>
              <a:buChar char="•"/>
            </a:pPr>
            <a:r>
              <a:rPr lang="en-US" sz="1700" dirty="0" smtClean="0"/>
              <a:t> As a secondary mesh system, </a:t>
            </a:r>
            <a:r>
              <a:rPr lang="en-US" sz="1700" dirty="0" err="1" smtClean="0"/>
              <a:t>Steelgrid</a:t>
            </a:r>
            <a:r>
              <a:rPr lang="en-US" sz="1700" dirty="0" smtClean="0"/>
              <a:t> MO (which is having a smaller mesh opening size) was proposed along with HEA Panel to contain larger detachments.</a:t>
            </a:r>
          </a:p>
        </p:txBody>
      </p:sp>
    </p:spTree>
    <p:extLst>
      <p:ext uri="{BB962C8B-B14F-4D97-AF65-F5344CB8AC3E}">
        <p14:creationId xmlns:p14="http://schemas.microsoft.com/office/powerpoint/2010/main" val="1266640019"/>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F978DE44-342D-4E2C-ADD3-36DB2C90AEA2}" type="slidenum">
              <a:rPr lang="it-IT" smtClean="0"/>
              <a:pPr/>
              <a:t>93</a:t>
            </a:fld>
            <a:endParaRPr lang="it-IT" dirty="0"/>
          </a:p>
        </p:txBody>
      </p:sp>
      <p:sp>
        <p:nvSpPr>
          <p:cNvPr id="7" name="Title 4"/>
          <p:cNvSpPr>
            <a:spLocks noGrp="1"/>
          </p:cNvSpPr>
          <p:nvPr>
            <p:ph type="title"/>
          </p:nvPr>
        </p:nvSpPr>
        <p:spPr>
          <a:xfrm>
            <a:off x="422635" y="388841"/>
            <a:ext cx="8603834" cy="464969"/>
          </a:xfrm>
        </p:spPr>
        <p:txBody>
          <a:bodyPr>
            <a:normAutofit fontScale="90000"/>
          </a:bodyPr>
          <a:lstStyle/>
          <a:p>
            <a:r>
              <a:rPr lang="en-US" sz="1900" b="1" dirty="0" smtClean="0">
                <a:solidFill>
                  <a:srgbClr val="002060"/>
                </a:solidFill>
                <a:latin typeface="+mn-lt"/>
                <a:ea typeface="+mn-ea"/>
                <a:cs typeface="+mn-cs"/>
              </a:rPr>
              <a:t>Analysis of trajectories and design of dynamic rockfall barrier</a:t>
            </a:r>
            <a:br>
              <a:rPr lang="en-US" sz="1900" b="1" dirty="0" smtClean="0">
                <a:solidFill>
                  <a:srgbClr val="002060"/>
                </a:solidFill>
                <a:latin typeface="+mn-lt"/>
                <a:ea typeface="+mn-ea"/>
                <a:cs typeface="+mn-cs"/>
              </a:rPr>
            </a:br>
            <a:endParaRPr lang="en-US" sz="1900" b="1" dirty="0" smtClean="0">
              <a:solidFill>
                <a:srgbClr val="002060"/>
              </a:solidFill>
              <a:latin typeface="+mn-lt"/>
              <a:ea typeface="+mn-ea"/>
              <a:cs typeface="+mn-cs"/>
            </a:endParaRPr>
          </a:p>
        </p:txBody>
      </p:sp>
      <p:sp>
        <p:nvSpPr>
          <p:cNvPr id="8" name="Text Placeholder 3"/>
          <p:cNvSpPr txBox="1">
            <a:spLocks/>
          </p:cNvSpPr>
          <p:nvPr/>
        </p:nvSpPr>
        <p:spPr>
          <a:xfrm>
            <a:off x="495426" y="1543482"/>
            <a:ext cx="8276394" cy="3256542"/>
          </a:xfrm>
          <a:prstGeom prst="rect">
            <a:avLst/>
          </a:prstGeom>
        </p:spPr>
        <p:txBody>
          <a:bodyPr lIns="71652" tIns="35826" rIns="71652" bIns="35826"/>
          <a:lstStyle/>
          <a:p>
            <a:pPr marL="358242" lvl="1" algn="just" defTabSz="716483">
              <a:lnSpc>
                <a:spcPct val="150000"/>
              </a:lnSpc>
              <a:spcBef>
                <a:spcPts val="392"/>
              </a:spcBef>
              <a:defRPr/>
            </a:pPr>
            <a:endParaRPr lang="en-US" sz="1900" dirty="0">
              <a:latin typeface="Arial"/>
            </a:endParaRPr>
          </a:p>
        </p:txBody>
      </p:sp>
      <p:sp>
        <p:nvSpPr>
          <p:cNvPr id="9" name="Rectangle 8"/>
          <p:cNvSpPr/>
          <p:nvPr/>
        </p:nvSpPr>
        <p:spPr>
          <a:xfrm>
            <a:off x="361170" y="726000"/>
            <a:ext cx="6116767" cy="4045234"/>
          </a:xfrm>
          <a:prstGeom prst="rect">
            <a:avLst/>
          </a:prstGeom>
        </p:spPr>
        <p:txBody>
          <a:bodyPr wrap="square" lIns="71652" tIns="35826" rIns="71652" bIns="35826">
            <a:spAutoFit/>
          </a:bodyPr>
          <a:lstStyle/>
          <a:p>
            <a:pPr marL="179131" indent="-179131">
              <a:lnSpc>
                <a:spcPct val="150000"/>
              </a:lnSpc>
              <a:buFont typeface="Arial" pitchFamily="34" charset="0"/>
              <a:buChar char="•"/>
            </a:pPr>
            <a:r>
              <a:rPr lang="en-US" sz="1700" dirty="0" smtClean="0">
                <a:latin typeface="+mj-lt"/>
              </a:rPr>
              <a:t>The simulation for rockfall from the near vertical face of hill slope has been performed with commercial software ‘</a:t>
            </a:r>
            <a:r>
              <a:rPr lang="en-US" sz="1700" dirty="0" err="1" smtClean="0">
                <a:latin typeface="+mj-lt"/>
              </a:rPr>
              <a:t>Rocfall</a:t>
            </a:r>
            <a:r>
              <a:rPr lang="en-US" sz="1700" dirty="0" smtClean="0">
                <a:latin typeface="+mj-lt"/>
              </a:rPr>
              <a:t>’ of </a:t>
            </a:r>
            <a:r>
              <a:rPr lang="en-US" sz="1700" dirty="0" err="1" smtClean="0">
                <a:latin typeface="+mj-lt"/>
              </a:rPr>
              <a:t>Rocscience</a:t>
            </a:r>
            <a:r>
              <a:rPr lang="en-US" sz="1700" dirty="0" smtClean="0">
                <a:latin typeface="+mj-lt"/>
              </a:rPr>
              <a:t> Inc. </a:t>
            </a:r>
          </a:p>
          <a:p>
            <a:pPr marL="179131" lvl="1" indent="-179131" algn="just" defTabSz="716483">
              <a:lnSpc>
                <a:spcPct val="150000"/>
              </a:lnSpc>
              <a:spcBef>
                <a:spcPts val="392"/>
              </a:spcBef>
              <a:buFont typeface="Arial" pitchFamily="34" charset="0"/>
              <a:buChar char="•"/>
              <a:defRPr/>
            </a:pPr>
            <a:r>
              <a:rPr lang="en-US" sz="1700" dirty="0" smtClean="0"/>
              <a:t>program works </a:t>
            </a:r>
            <a:r>
              <a:rPr lang="en-US" sz="1700" dirty="0" smtClean="0">
                <a:sym typeface="Wingdings" pitchFamily="2" charset="2"/>
              </a:rPr>
              <a:t></a:t>
            </a:r>
            <a:r>
              <a:rPr lang="en-US" sz="1700" dirty="0" smtClean="0"/>
              <a:t>calculating the trajectories of thousands of blocks; on the basis of the probabilistic </a:t>
            </a:r>
            <a:r>
              <a:rPr lang="en-US" sz="1700" dirty="0" err="1" smtClean="0"/>
              <a:t>Montecarlo</a:t>
            </a:r>
            <a:r>
              <a:rPr lang="en-US" sz="1700" dirty="0" smtClean="0"/>
              <a:t> method. </a:t>
            </a:r>
          </a:p>
          <a:p>
            <a:pPr marL="179131" lvl="1" indent="-179131" algn="just" defTabSz="716483">
              <a:lnSpc>
                <a:spcPct val="150000"/>
              </a:lnSpc>
              <a:spcBef>
                <a:spcPts val="392"/>
              </a:spcBef>
              <a:buFont typeface="Arial" pitchFamily="34" charset="0"/>
              <a:buChar char="•"/>
              <a:defRPr/>
            </a:pPr>
            <a:r>
              <a:rPr lang="en-US" sz="1700" dirty="0" smtClean="0"/>
              <a:t>The governing parameter defining rock-slope impact in the software is the coefficient of restitution</a:t>
            </a:r>
          </a:p>
          <a:p>
            <a:pPr marL="179131" lvl="1" indent="-179131" algn="just" defTabSz="716483">
              <a:lnSpc>
                <a:spcPct val="150000"/>
              </a:lnSpc>
              <a:spcBef>
                <a:spcPts val="392"/>
              </a:spcBef>
              <a:buFont typeface="Arial" pitchFamily="34" charset="0"/>
              <a:buChar char="•"/>
              <a:defRPr/>
            </a:pPr>
            <a:r>
              <a:rPr lang="en-US" sz="1700" dirty="0" smtClean="0"/>
              <a:t>Which depends on the and thickness of the surface soils, vegetation cover, speed of fall, size of boulders.</a:t>
            </a:r>
          </a:p>
          <a:p>
            <a:endParaRPr lang="en-US" sz="1700" dirty="0" smtClean="0">
              <a:latin typeface="+mj-lt"/>
            </a:endParaRPr>
          </a:p>
        </p:txBody>
      </p:sp>
      <p:grpSp>
        <p:nvGrpSpPr>
          <p:cNvPr id="3" name="Group 46"/>
          <p:cNvGrpSpPr>
            <a:grpSpLocks/>
          </p:cNvGrpSpPr>
          <p:nvPr/>
        </p:nvGrpSpPr>
        <p:grpSpPr bwMode="auto">
          <a:xfrm>
            <a:off x="6627972" y="1150969"/>
            <a:ext cx="2516028" cy="3147693"/>
            <a:chOff x="5724128" y="3329706"/>
            <a:chExt cx="3312046" cy="3571129"/>
          </a:xfrm>
        </p:grpSpPr>
        <p:pic>
          <p:nvPicPr>
            <p:cNvPr id="12" name="Picture 7"/>
            <p:cNvPicPr>
              <a:picLocks noChangeAspect="1" noChangeArrowheads="1"/>
            </p:cNvPicPr>
            <p:nvPr/>
          </p:nvPicPr>
          <p:blipFill>
            <a:blip r:embed="rId3"/>
            <a:srcRect/>
            <a:stretch>
              <a:fillRect/>
            </a:stretch>
          </p:blipFill>
          <p:spPr bwMode="auto">
            <a:xfrm>
              <a:off x="5724128" y="3329706"/>
              <a:ext cx="3312046" cy="3214554"/>
            </a:xfrm>
            <a:prstGeom prst="rect">
              <a:avLst/>
            </a:prstGeom>
            <a:solidFill>
              <a:schemeClr val="accent2">
                <a:lumMod val="40000"/>
                <a:lumOff val="60000"/>
              </a:schemeClr>
            </a:solidFill>
            <a:ln>
              <a:noFill/>
            </a:ln>
          </p:spPr>
        </p:pic>
        <p:sp>
          <p:nvSpPr>
            <p:cNvPr id="13" name="Rectangle 9"/>
            <p:cNvSpPr>
              <a:spLocks noChangeArrowheads="1"/>
            </p:cNvSpPr>
            <p:nvPr/>
          </p:nvSpPr>
          <p:spPr bwMode="auto">
            <a:xfrm>
              <a:off x="7380312" y="5661248"/>
              <a:ext cx="1582738" cy="1239587"/>
            </a:xfrm>
            <a:prstGeom prst="rect">
              <a:avLst/>
            </a:prstGeom>
            <a:noFill/>
            <a:ln w="12700">
              <a:noFill/>
              <a:miter lim="800000"/>
              <a:headEnd/>
              <a:tailEnd/>
            </a:ln>
          </p:spPr>
          <p:txBody>
            <a:bodyPr>
              <a:spAutoFit/>
            </a:bodyPr>
            <a:lstStyle/>
            <a:p>
              <a:pPr defTabSz="680449" eaLnBrk="0" hangingPunct="0">
                <a:buClr>
                  <a:schemeClr val="tx1"/>
                </a:buClr>
              </a:pPr>
              <a:r>
                <a:rPr lang="en-US" altLang="it-IT" sz="1300" dirty="0"/>
                <a:t>Example-Topographic section with the rock trajectories</a:t>
              </a:r>
            </a:p>
          </p:txBody>
        </p:sp>
      </p:grpSp>
    </p:spTree>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F978DE44-342D-4E2C-ADD3-36DB2C90AEA2}" type="slidenum">
              <a:rPr lang="it-IT" smtClean="0"/>
              <a:pPr/>
              <a:t>94</a:t>
            </a:fld>
            <a:endParaRPr lang="it-IT"/>
          </a:p>
        </p:txBody>
      </p:sp>
      <p:sp>
        <p:nvSpPr>
          <p:cNvPr id="12" name="Title 4"/>
          <p:cNvSpPr>
            <a:spLocks noGrp="1"/>
          </p:cNvSpPr>
          <p:nvPr>
            <p:ph type="title"/>
          </p:nvPr>
        </p:nvSpPr>
        <p:spPr/>
        <p:txBody>
          <a:bodyPr>
            <a:normAutofit fontScale="90000"/>
          </a:bodyPr>
          <a:lstStyle/>
          <a:p>
            <a:r>
              <a:rPr lang="en-US" sz="1900" b="1" dirty="0" smtClean="0">
                <a:solidFill>
                  <a:srgbClr val="002060"/>
                </a:solidFill>
                <a:latin typeface="+mn-lt"/>
                <a:ea typeface="+mn-ea"/>
                <a:cs typeface="+mn-cs"/>
              </a:rPr>
              <a:t>Analysis – Dynamic rockfall barrier</a:t>
            </a:r>
            <a:endParaRPr lang="en-US" sz="1900" b="1" dirty="0">
              <a:solidFill>
                <a:srgbClr val="002060"/>
              </a:solidFill>
              <a:latin typeface="+mn-lt"/>
              <a:ea typeface="+mn-ea"/>
              <a:cs typeface="+mn-cs"/>
            </a:endParaRPr>
          </a:p>
        </p:txBody>
      </p:sp>
      <p:grpSp>
        <p:nvGrpSpPr>
          <p:cNvPr id="5" name="Group 7"/>
          <p:cNvGrpSpPr/>
          <p:nvPr/>
        </p:nvGrpSpPr>
        <p:grpSpPr>
          <a:xfrm>
            <a:off x="530323" y="954822"/>
            <a:ext cx="2987358" cy="4048394"/>
            <a:chOff x="8306033" y="1403350"/>
            <a:chExt cx="4390793" cy="5950139"/>
          </a:xfrm>
        </p:grpSpPr>
        <p:pic>
          <p:nvPicPr>
            <p:cNvPr id="9" name="Picture 2"/>
            <p:cNvPicPr>
              <a:picLocks noChangeAspect="1" noChangeArrowheads="1"/>
            </p:cNvPicPr>
            <p:nvPr/>
          </p:nvPicPr>
          <p:blipFill>
            <a:blip r:embed="rId3"/>
            <a:srcRect/>
            <a:stretch>
              <a:fillRect/>
            </a:stretch>
          </p:blipFill>
          <p:spPr bwMode="auto">
            <a:xfrm>
              <a:off x="8306033" y="1403350"/>
              <a:ext cx="4390792" cy="5950139"/>
            </a:xfrm>
            <a:prstGeom prst="rect">
              <a:avLst/>
            </a:prstGeom>
            <a:noFill/>
            <a:ln w="9525">
              <a:noFill/>
              <a:miter lim="800000"/>
              <a:headEnd/>
              <a:tailEnd/>
            </a:ln>
            <a:effectLst/>
          </p:spPr>
        </p:pic>
        <p:sp>
          <p:nvSpPr>
            <p:cNvPr id="7" name="TextBox 6"/>
            <p:cNvSpPr txBox="1"/>
            <p:nvPr/>
          </p:nvSpPr>
          <p:spPr>
            <a:xfrm>
              <a:off x="10023868" y="2247428"/>
              <a:ext cx="1628382" cy="769004"/>
            </a:xfrm>
            <a:prstGeom prst="rect">
              <a:avLst/>
            </a:prstGeom>
            <a:solidFill>
              <a:schemeClr val="bg1"/>
            </a:solidFill>
            <a:ln>
              <a:solidFill>
                <a:srgbClr val="00404C"/>
              </a:solidFill>
            </a:ln>
          </p:spPr>
          <p:txBody>
            <a:bodyPr wrap="square" rtlCol="0">
              <a:spAutoFit/>
            </a:bodyPr>
            <a:lstStyle/>
            <a:p>
              <a:r>
                <a:rPr lang="en-GB" dirty="0" smtClean="0"/>
                <a:t>Probable trajectories</a:t>
              </a:r>
              <a:endParaRPr lang="en-GB" dirty="0"/>
            </a:p>
          </p:txBody>
        </p:sp>
        <p:sp>
          <p:nvSpPr>
            <p:cNvPr id="15" name="TextBox 14"/>
            <p:cNvSpPr txBox="1"/>
            <p:nvPr/>
          </p:nvSpPr>
          <p:spPr>
            <a:xfrm>
              <a:off x="11288209" y="5683729"/>
              <a:ext cx="1408617" cy="769004"/>
            </a:xfrm>
            <a:prstGeom prst="rect">
              <a:avLst/>
            </a:prstGeom>
            <a:solidFill>
              <a:schemeClr val="bg1"/>
            </a:solidFill>
            <a:ln>
              <a:solidFill>
                <a:srgbClr val="00404C"/>
              </a:solidFill>
            </a:ln>
          </p:spPr>
          <p:txBody>
            <a:bodyPr wrap="square" rtlCol="0">
              <a:spAutoFit/>
            </a:bodyPr>
            <a:lstStyle/>
            <a:p>
              <a:r>
                <a:rPr lang="en-GB" dirty="0" err="1" smtClean="0"/>
                <a:t>Parikama</a:t>
              </a:r>
              <a:r>
                <a:rPr lang="en-GB" dirty="0" smtClean="0"/>
                <a:t> path</a:t>
              </a:r>
              <a:endParaRPr lang="en-GB" dirty="0"/>
            </a:p>
          </p:txBody>
        </p:sp>
      </p:grpSp>
      <p:grpSp>
        <p:nvGrpSpPr>
          <p:cNvPr id="6" name="Group 27"/>
          <p:cNvGrpSpPr/>
          <p:nvPr/>
        </p:nvGrpSpPr>
        <p:grpSpPr>
          <a:xfrm>
            <a:off x="1256211" y="2523145"/>
            <a:ext cx="2410989" cy="1667532"/>
            <a:chOff x="9372938" y="3708400"/>
            <a:chExt cx="3543653" cy="2450860"/>
          </a:xfrm>
        </p:grpSpPr>
        <p:sp>
          <p:nvSpPr>
            <p:cNvPr id="2" name="Oval 1"/>
            <p:cNvSpPr/>
            <p:nvPr/>
          </p:nvSpPr>
          <p:spPr>
            <a:xfrm>
              <a:off x="9372938" y="5400136"/>
              <a:ext cx="1530851" cy="759124"/>
            </a:xfrm>
            <a:prstGeom prst="ellipse">
              <a:avLst/>
            </a:prstGeom>
            <a:noFill/>
            <a:ln w="57150">
              <a:solidFill>
                <a:srgbClr val="EE7A1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Box 2"/>
            <p:cNvSpPr txBox="1"/>
            <p:nvPr/>
          </p:nvSpPr>
          <p:spPr>
            <a:xfrm>
              <a:off x="11059064" y="3708400"/>
              <a:ext cx="1857527" cy="646331"/>
            </a:xfrm>
            <a:prstGeom prst="rect">
              <a:avLst/>
            </a:prstGeom>
            <a:noFill/>
            <a:ln w="57150">
              <a:solidFill>
                <a:srgbClr val="EE7A1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it-IT"/>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GB" dirty="0" smtClean="0">
                  <a:solidFill>
                    <a:schemeClr val="tx1"/>
                  </a:solidFill>
                </a:rPr>
                <a:t>Almost all </a:t>
              </a:r>
              <a:r>
                <a:rPr lang="en-GB" dirty="0">
                  <a:solidFill>
                    <a:schemeClr val="tx1"/>
                  </a:solidFill>
                </a:rPr>
                <a:t>would hit path!</a:t>
              </a:r>
            </a:p>
          </p:txBody>
        </p:sp>
        <p:cxnSp>
          <p:nvCxnSpPr>
            <p:cNvPr id="11" name="Straight Connector 10"/>
            <p:cNvCxnSpPr>
              <a:endCxn id="2" idx="7"/>
            </p:cNvCxnSpPr>
            <p:nvPr/>
          </p:nvCxnSpPr>
          <p:spPr>
            <a:xfrm flipH="1">
              <a:off x="10679601" y="4354731"/>
              <a:ext cx="608610" cy="1156576"/>
            </a:xfrm>
            <a:prstGeom prst="line">
              <a:avLst/>
            </a:prstGeom>
            <a:noFill/>
            <a:ln w="57150">
              <a:solidFill>
                <a:srgbClr val="EE7A19"/>
              </a:solidFill>
            </a:ln>
          </p:spPr>
          <p:style>
            <a:lnRef idx="2">
              <a:schemeClr val="accent1">
                <a:shade val="50000"/>
              </a:schemeClr>
            </a:lnRef>
            <a:fillRef idx="1">
              <a:schemeClr val="accent1"/>
            </a:fillRef>
            <a:effectRef idx="0">
              <a:schemeClr val="accent1"/>
            </a:effectRef>
            <a:fontRef idx="minor">
              <a:schemeClr val="lt1"/>
            </a:fontRef>
          </p:style>
        </p:cxnSp>
      </p:grpSp>
      <p:grpSp>
        <p:nvGrpSpPr>
          <p:cNvPr id="8" name="Group 30"/>
          <p:cNvGrpSpPr/>
          <p:nvPr/>
        </p:nvGrpSpPr>
        <p:grpSpPr>
          <a:xfrm>
            <a:off x="4893962" y="943493"/>
            <a:ext cx="3091203" cy="4038813"/>
            <a:chOff x="8504855" y="1293021"/>
            <a:chExt cx="4191970" cy="5476875"/>
          </a:xfrm>
        </p:grpSpPr>
        <p:pic>
          <p:nvPicPr>
            <p:cNvPr id="32" name="Picture 3"/>
            <p:cNvPicPr>
              <a:picLocks noChangeAspect="1" noChangeArrowheads="1"/>
            </p:cNvPicPr>
            <p:nvPr/>
          </p:nvPicPr>
          <p:blipFill>
            <a:blip r:embed="rId4"/>
            <a:srcRect/>
            <a:stretch>
              <a:fillRect/>
            </a:stretch>
          </p:blipFill>
          <p:spPr bwMode="auto">
            <a:xfrm>
              <a:off x="8504855" y="1293021"/>
              <a:ext cx="4086225" cy="5476875"/>
            </a:xfrm>
            <a:prstGeom prst="rect">
              <a:avLst/>
            </a:prstGeom>
            <a:noFill/>
            <a:ln w="9525">
              <a:noFill/>
              <a:miter lim="800000"/>
              <a:headEnd/>
              <a:tailEnd/>
            </a:ln>
            <a:effectLst/>
          </p:spPr>
        </p:pic>
        <p:sp>
          <p:nvSpPr>
            <p:cNvPr id="33" name="TextBox 32"/>
            <p:cNvSpPr txBox="1"/>
            <p:nvPr/>
          </p:nvSpPr>
          <p:spPr>
            <a:xfrm>
              <a:off x="9873555" y="2072064"/>
              <a:ext cx="1628383" cy="709518"/>
            </a:xfrm>
            <a:prstGeom prst="rect">
              <a:avLst/>
            </a:prstGeom>
            <a:solidFill>
              <a:schemeClr val="bg1"/>
            </a:solidFill>
            <a:ln>
              <a:solidFill>
                <a:srgbClr val="00404C"/>
              </a:solidFill>
            </a:ln>
          </p:spPr>
          <p:txBody>
            <a:bodyPr wrap="square" rtlCol="0">
              <a:spAutoFit/>
            </a:bodyPr>
            <a:lstStyle/>
            <a:p>
              <a:r>
                <a:rPr lang="en-GB" dirty="0" smtClean="0"/>
                <a:t>Probable trajectories</a:t>
              </a:r>
              <a:endParaRPr lang="en-GB" dirty="0"/>
            </a:p>
          </p:txBody>
        </p:sp>
        <p:sp>
          <p:nvSpPr>
            <p:cNvPr id="34" name="TextBox 33"/>
            <p:cNvSpPr txBox="1"/>
            <p:nvPr/>
          </p:nvSpPr>
          <p:spPr>
            <a:xfrm>
              <a:off x="11288209" y="5360762"/>
              <a:ext cx="1408616" cy="709518"/>
            </a:xfrm>
            <a:prstGeom prst="rect">
              <a:avLst/>
            </a:prstGeom>
            <a:solidFill>
              <a:schemeClr val="bg1"/>
            </a:solidFill>
            <a:ln>
              <a:solidFill>
                <a:srgbClr val="00404C"/>
              </a:solidFill>
            </a:ln>
          </p:spPr>
          <p:txBody>
            <a:bodyPr wrap="square" rtlCol="0">
              <a:spAutoFit/>
            </a:bodyPr>
            <a:lstStyle/>
            <a:p>
              <a:r>
                <a:rPr lang="en-GB" dirty="0" err="1" smtClean="0"/>
                <a:t>Parikama</a:t>
              </a:r>
              <a:r>
                <a:rPr lang="en-GB" dirty="0" smtClean="0"/>
                <a:t> path</a:t>
              </a:r>
              <a:endParaRPr lang="en-GB" dirty="0"/>
            </a:p>
          </p:txBody>
        </p:sp>
        <p:sp>
          <p:nvSpPr>
            <p:cNvPr id="35" name="TextBox 34"/>
            <p:cNvSpPr txBox="1"/>
            <p:nvPr/>
          </p:nvSpPr>
          <p:spPr>
            <a:xfrm>
              <a:off x="10392232" y="3003727"/>
              <a:ext cx="2083693" cy="709518"/>
            </a:xfrm>
            <a:prstGeom prst="rect">
              <a:avLst/>
            </a:prstGeom>
            <a:solidFill>
              <a:schemeClr val="bg1"/>
            </a:solidFill>
            <a:ln>
              <a:solidFill>
                <a:srgbClr val="00404C"/>
              </a:solidFill>
            </a:ln>
          </p:spPr>
          <p:txBody>
            <a:bodyPr wrap="square" rtlCol="0">
              <a:spAutoFit/>
            </a:bodyPr>
            <a:lstStyle/>
            <a:p>
              <a:r>
                <a:rPr lang="en-GB" dirty="0" smtClean="0"/>
                <a:t>7m high, 5000 kJ</a:t>
              </a:r>
            </a:p>
            <a:p>
              <a:r>
                <a:rPr lang="en-GB" dirty="0" smtClean="0"/>
                <a:t>barrier</a:t>
              </a:r>
              <a:endParaRPr lang="en-GB" dirty="0"/>
            </a:p>
          </p:txBody>
        </p:sp>
        <p:sp>
          <p:nvSpPr>
            <p:cNvPr id="36" name="TextBox 35"/>
            <p:cNvSpPr txBox="1"/>
            <p:nvPr/>
          </p:nvSpPr>
          <p:spPr>
            <a:xfrm>
              <a:off x="10219772" y="4840644"/>
              <a:ext cx="656390" cy="292155"/>
            </a:xfrm>
            <a:prstGeom prst="rect">
              <a:avLst/>
            </a:prstGeom>
            <a:solidFill>
              <a:schemeClr val="bg1"/>
            </a:solidFill>
            <a:ln>
              <a:noFill/>
            </a:ln>
          </p:spPr>
          <p:txBody>
            <a:bodyPr wrap="square" lIns="0" tIns="0" rIns="0" bIns="0" rtlCol="0">
              <a:spAutoFit/>
            </a:bodyPr>
            <a:lstStyle/>
            <a:p>
              <a:r>
                <a:rPr lang="en-GB" dirty="0" smtClean="0"/>
                <a:t>25m</a:t>
              </a:r>
              <a:endParaRPr lang="en-GB" dirty="0"/>
            </a:p>
          </p:txBody>
        </p:sp>
      </p:grpSp>
    </p:spTree>
    <p:extLst>
      <p:ext uri="{BB962C8B-B14F-4D97-AF65-F5344CB8AC3E}">
        <p14:creationId xmlns:p14="http://schemas.microsoft.com/office/powerpoint/2010/main" val="18953064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F978DE44-342D-4E2C-ADD3-36DB2C90AEA2}" type="slidenum">
              <a:rPr lang="it-IT" smtClean="0"/>
              <a:pPr/>
              <a:t>95</a:t>
            </a:fld>
            <a:endParaRPr lang="it-IT"/>
          </a:p>
        </p:txBody>
      </p:sp>
      <p:sp>
        <p:nvSpPr>
          <p:cNvPr id="5" name="Title 4"/>
          <p:cNvSpPr>
            <a:spLocks noGrp="1"/>
          </p:cNvSpPr>
          <p:nvPr>
            <p:ph type="title"/>
          </p:nvPr>
        </p:nvSpPr>
        <p:spPr/>
        <p:txBody>
          <a:bodyPr/>
          <a:lstStyle/>
          <a:p>
            <a:endParaRPr lang="en-US"/>
          </a:p>
        </p:txBody>
      </p:sp>
      <p:pic>
        <p:nvPicPr>
          <p:cNvPr id="4098" name="Picture 2" descr="E:\Maccaferri\Kavitha madam\Sapthsrungi-GE awards\Photos\3. Lidar saptashrungi\IMG_1041.JPG"/>
          <p:cNvPicPr>
            <a:picLocks noChangeAspect="1" noChangeArrowheads="1"/>
          </p:cNvPicPr>
          <p:nvPr/>
        </p:nvPicPr>
        <p:blipFill>
          <a:blip r:embed="rId3" cstate="print"/>
          <a:srcRect t="4952"/>
          <a:stretch>
            <a:fillRect/>
          </a:stretch>
        </p:blipFill>
        <p:spPr bwMode="auto">
          <a:xfrm>
            <a:off x="1" y="1"/>
            <a:ext cx="9144000" cy="5185488"/>
          </a:xfrm>
          <a:prstGeom prst="rect">
            <a:avLst/>
          </a:prstGeom>
          <a:noFill/>
        </p:spPr>
      </p:pic>
      <p:sp>
        <p:nvSpPr>
          <p:cNvPr id="6" name="Title 4"/>
          <p:cNvSpPr txBox="1">
            <a:spLocks/>
          </p:cNvSpPr>
          <p:nvPr/>
        </p:nvSpPr>
        <p:spPr>
          <a:xfrm>
            <a:off x="0" y="-853924"/>
            <a:ext cx="8954962" cy="3753426"/>
          </a:xfrm>
          <a:prstGeom prst="rect">
            <a:avLst/>
          </a:prstGeom>
        </p:spPr>
        <p:txBody>
          <a:bodyPr vert="horz" lIns="84624" tIns="35825" rIns="84624" bIns="35825" rtlCol="0" anchor="b" anchorCtr="0">
            <a:normAutofit/>
          </a:bodyPr>
          <a:lstStyle/>
          <a:p>
            <a:pPr marL="403024" indent="-403024">
              <a:lnSpc>
                <a:spcPct val="90000"/>
              </a:lnSpc>
              <a:spcBef>
                <a:spcPct val="0"/>
              </a:spcBef>
              <a:buClr>
                <a:schemeClr val="bg1"/>
              </a:buClr>
              <a:defRPr/>
            </a:pPr>
            <a:endParaRPr lang="en-US" sz="2800" b="1" dirty="0" smtClean="0">
              <a:solidFill>
                <a:srgbClr val="002060"/>
              </a:solidFill>
              <a:latin typeface="Arial"/>
              <a:ea typeface="+mj-ea"/>
              <a:cs typeface="+mj-cs"/>
            </a:endParaRPr>
          </a:p>
          <a:p>
            <a:pPr marL="403024" indent="-403024">
              <a:lnSpc>
                <a:spcPct val="90000"/>
              </a:lnSpc>
              <a:spcBef>
                <a:spcPct val="0"/>
              </a:spcBef>
              <a:buClr>
                <a:schemeClr val="bg1"/>
              </a:buClr>
              <a:defRPr/>
            </a:pPr>
            <a:endParaRPr lang="en-US" sz="2800" b="1" dirty="0" smtClean="0">
              <a:solidFill>
                <a:srgbClr val="002060"/>
              </a:solidFill>
              <a:latin typeface="Arial"/>
              <a:ea typeface="+mj-ea"/>
              <a:cs typeface="+mj-cs"/>
            </a:endParaRPr>
          </a:p>
          <a:p>
            <a:pPr marL="403024" indent="-403024">
              <a:lnSpc>
                <a:spcPct val="90000"/>
              </a:lnSpc>
              <a:spcBef>
                <a:spcPct val="0"/>
              </a:spcBef>
              <a:buClr>
                <a:schemeClr val="bg1"/>
              </a:buClr>
              <a:defRPr/>
            </a:pPr>
            <a:endParaRPr lang="en-US" b="1" dirty="0" smtClean="0">
              <a:solidFill>
                <a:srgbClr val="002060"/>
              </a:solidFill>
              <a:latin typeface="Arial"/>
              <a:ea typeface="+mj-ea"/>
              <a:cs typeface="+mj-cs"/>
            </a:endParaRPr>
          </a:p>
          <a:p>
            <a:pPr marL="403024" indent="-403024">
              <a:lnSpc>
                <a:spcPct val="90000"/>
              </a:lnSpc>
              <a:spcBef>
                <a:spcPct val="0"/>
              </a:spcBef>
              <a:buClr>
                <a:schemeClr val="bg1"/>
              </a:buClr>
              <a:defRPr/>
            </a:pPr>
            <a:endParaRPr lang="en-US" b="1" dirty="0" smtClean="0">
              <a:solidFill>
                <a:srgbClr val="002060"/>
              </a:solidFill>
              <a:latin typeface="Arial"/>
              <a:ea typeface="+mj-ea"/>
              <a:cs typeface="+mj-cs"/>
            </a:endParaRPr>
          </a:p>
          <a:p>
            <a:pPr marL="403024" indent="-403024">
              <a:lnSpc>
                <a:spcPct val="90000"/>
              </a:lnSpc>
              <a:spcBef>
                <a:spcPct val="0"/>
              </a:spcBef>
              <a:buClr>
                <a:schemeClr val="bg1"/>
              </a:buClr>
              <a:defRPr/>
            </a:pPr>
            <a:endParaRPr lang="en-US" b="1" dirty="0">
              <a:solidFill>
                <a:srgbClr val="002060"/>
              </a:solidFill>
              <a:latin typeface="Arial"/>
              <a:ea typeface="+mj-ea"/>
              <a:cs typeface="+mj-cs"/>
            </a:endParaRPr>
          </a:p>
        </p:txBody>
      </p:sp>
      <p:sp>
        <p:nvSpPr>
          <p:cNvPr id="7" name="Rectangle 6"/>
          <p:cNvSpPr/>
          <p:nvPr/>
        </p:nvSpPr>
        <p:spPr>
          <a:xfrm>
            <a:off x="214675" y="231783"/>
            <a:ext cx="3036102" cy="460148"/>
          </a:xfrm>
          <a:prstGeom prst="rect">
            <a:avLst/>
          </a:prstGeom>
        </p:spPr>
        <p:txBody>
          <a:bodyPr wrap="square" lIns="71648" tIns="35825" rIns="71648" bIns="35825">
            <a:spAutoFit/>
          </a:bodyPr>
          <a:lstStyle/>
          <a:p>
            <a:pPr marL="403024" indent="-403024">
              <a:lnSpc>
                <a:spcPct val="90000"/>
              </a:lnSpc>
              <a:spcBef>
                <a:spcPct val="0"/>
              </a:spcBef>
              <a:buClr>
                <a:schemeClr val="bg1"/>
              </a:buClr>
              <a:defRPr/>
            </a:pPr>
            <a:r>
              <a:rPr lang="en-US" sz="2800" b="1" dirty="0" smtClean="0">
                <a:solidFill>
                  <a:srgbClr val="002060"/>
                </a:solidFill>
              </a:rPr>
              <a:t>CHALLENGES</a:t>
            </a:r>
          </a:p>
        </p:txBody>
      </p:sp>
      <p:sp>
        <p:nvSpPr>
          <p:cNvPr id="8" name="Rectangle 7"/>
          <p:cNvSpPr/>
          <p:nvPr/>
        </p:nvSpPr>
        <p:spPr>
          <a:xfrm>
            <a:off x="3367571" y="-587"/>
            <a:ext cx="6044968" cy="1180345"/>
          </a:xfrm>
          <a:prstGeom prst="rect">
            <a:avLst/>
          </a:prstGeom>
        </p:spPr>
        <p:txBody>
          <a:bodyPr wrap="square" lIns="71648" tIns="35825" rIns="71648" bIns="35825">
            <a:spAutoFit/>
          </a:bodyPr>
          <a:lstStyle/>
          <a:p>
            <a:pPr marL="273658" lvl="1" indent="-273658" algn="just">
              <a:lnSpc>
                <a:spcPct val="150000"/>
              </a:lnSpc>
              <a:buFont typeface="Wingdings" pitchFamily="2" charset="2"/>
              <a:buChar char="q"/>
            </a:pPr>
            <a:r>
              <a:rPr lang="en-US" sz="1600" b="1" dirty="0" smtClean="0">
                <a:solidFill>
                  <a:srgbClr val="00B050"/>
                </a:solidFill>
              </a:rPr>
              <a:t>Large extend of area to be protected</a:t>
            </a:r>
          </a:p>
          <a:p>
            <a:pPr marL="273658" lvl="1" indent="-273658" algn="just">
              <a:lnSpc>
                <a:spcPct val="150000"/>
              </a:lnSpc>
              <a:buFont typeface="Wingdings" pitchFamily="2" charset="2"/>
              <a:buChar char="q"/>
            </a:pPr>
            <a:r>
              <a:rPr lang="en-US" sz="1600" b="1" dirty="0" smtClean="0">
                <a:solidFill>
                  <a:srgbClr val="00B050"/>
                </a:solidFill>
              </a:rPr>
              <a:t>Inaccessible terrain</a:t>
            </a:r>
          </a:p>
          <a:p>
            <a:pPr marL="273658" lvl="2" indent="-273658" algn="just">
              <a:lnSpc>
                <a:spcPct val="150000"/>
              </a:lnSpc>
              <a:buFont typeface="Wingdings" pitchFamily="2" charset="2"/>
              <a:buChar char="q"/>
            </a:pPr>
            <a:r>
              <a:rPr lang="en-US" sz="1600" b="1" dirty="0" smtClean="0">
                <a:solidFill>
                  <a:srgbClr val="00B050"/>
                </a:solidFill>
              </a:rPr>
              <a:t>Huge heights (about 250m from road level)</a:t>
            </a:r>
          </a:p>
        </p:txBody>
      </p:sp>
    </p:spTree>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p:cNvSpPr>
            <a:spLocks noGrp="1"/>
          </p:cNvSpPr>
          <p:nvPr>
            <p:ph type="pic" idx="1"/>
          </p:nvPr>
        </p:nvSpPr>
        <p:spPr/>
      </p:sp>
      <p:sp>
        <p:nvSpPr>
          <p:cNvPr id="3" name="Text Placeholder 2"/>
          <p:cNvSpPr>
            <a:spLocks noGrp="1"/>
          </p:cNvSpPr>
          <p:nvPr>
            <p:ph type="body" sz="half" idx="2"/>
          </p:nvPr>
        </p:nvSpPr>
        <p:spPr/>
        <p:txBody>
          <a:bodyPr/>
          <a:lstStyle/>
          <a:p>
            <a:endParaRPr lang="en-US"/>
          </a:p>
        </p:txBody>
      </p:sp>
      <p:sp>
        <p:nvSpPr>
          <p:cNvPr id="4" name="Slide Number Placeholder 3"/>
          <p:cNvSpPr>
            <a:spLocks noGrp="1"/>
          </p:cNvSpPr>
          <p:nvPr>
            <p:ph type="sldNum" sz="quarter" idx="12"/>
          </p:nvPr>
        </p:nvSpPr>
        <p:spPr/>
        <p:txBody>
          <a:bodyPr/>
          <a:lstStyle/>
          <a:p>
            <a:fld id="{F978DE44-342D-4E2C-ADD3-36DB2C90AEA2}" type="slidenum">
              <a:rPr lang="it-IT" smtClean="0"/>
              <a:pPr/>
              <a:t>96</a:t>
            </a:fld>
            <a:endParaRPr lang="it-IT"/>
          </a:p>
        </p:txBody>
      </p:sp>
      <p:sp>
        <p:nvSpPr>
          <p:cNvPr id="5" name="Title 4"/>
          <p:cNvSpPr>
            <a:spLocks noGrp="1"/>
          </p:cNvSpPr>
          <p:nvPr>
            <p:ph type="title"/>
          </p:nvPr>
        </p:nvSpPr>
        <p:spPr/>
        <p:txBody>
          <a:bodyPr/>
          <a:lstStyle/>
          <a:p>
            <a:endParaRPr lang="en-US"/>
          </a:p>
        </p:txBody>
      </p:sp>
      <p:pic>
        <p:nvPicPr>
          <p:cNvPr id="21506" name="Picture 2" descr="E:\Maccaferri\Kavitha madam\Sapthsrungi-GE awards\Photos\Selected-GE awards\DSC00425.JPG"/>
          <p:cNvPicPr>
            <a:picLocks noChangeAspect="1" noChangeArrowheads="1"/>
          </p:cNvPicPr>
          <p:nvPr/>
        </p:nvPicPr>
        <p:blipFill>
          <a:blip r:embed="rId3" cstate="print"/>
          <a:srcRect/>
          <a:stretch>
            <a:fillRect/>
          </a:stretch>
        </p:blipFill>
        <p:spPr bwMode="auto">
          <a:xfrm>
            <a:off x="1" y="2"/>
            <a:ext cx="11478746" cy="5143499"/>
          </a:xfrm>
          <a:prstGeom prst="rect">
            <a:avLst/>
          </a:prstGeom>
          <a:noFill/>
        </p:spPr>
      </p:pic>
      <p:sp>
        <p:nvSpPr>
          <p:cNvPr id="7" name="Title 4"/>
          <p:cNvSpPr txBox="1">
            <a:spLocks/>
          </p:cNvSpPr>
          <p:nvPr/>
        </p:nvSpPr>
        <p:spPr>
          <a:xfrm>
            <a:off x="226592" y="814779"/>
            <a:ext cx="8380990" cy="1568880"/>
          </a:xfrm>
          <a:prstGeom prst="rect">
            <a:avLst/>
          </a:prstGeom>
        </p:spPr>
        <p:txBody>
          <a:bodyPr vert="horz" lIns="84624" tIns="35825" rIns="84624" bIns="35825" rtlCol="0" anchor="b" anchorCtr="0">
            <a:normAutofit fontScale="92500" lnSpcReduction="20000"/>
          </a:bodyPr>
          <a:lstStyle/>
          <a:p>
            <a:pPr marL="403024" indent="-403024">
              <a:lnSpc>
                <a:spcPct val="90000"/>
              </a:lnSpc>
              <a:spcBef>
                <a:spcPct val="0"/>
              </a:spcBef>
              <a:buClr>
                <a:schemeClr val="bg1"/>
              </a:buClr>
              <a:defRPr/>
            </a:pPr>
            <a:r>
              <a:rPr lang="en-US" sz="2800" b="1" dirty="0" smtClean="0">
                <a:solidFill>
                  <a:srgbClr val="002060"/>
                </a:solidFill>
                <a:latin typeface="Arial"/>
                <a:ea typeface="+mj-ea"/>
                <a:cs typeface="+mj-cs"/>
              </a:rPr>
              <a:t>CHALLENGES</a:t>
            </a:r>
          </a:p>
          <a:p>
            <a:pPr marL="403024" indent="-403024">
              <a:lnSpc>
                <a:spcPct val="90000"/>
              </a:lnSpc>
              <a:spcBef>
                <a:spcPct val="0"/>
              </a:spcBef>
              <a:buClr>
                <a:schemeClr val="bg1"/>
              </a:buClr>
              <a:defRPr/>
            </a:pPr>
            <a:endParaRPr lang="en-US" sz="2800" b="1" dirty="0" smtClean="0">
              <a:solidFill>
                <a:srgbClr val="002060"/>
              </a:solidFill>
              <a:latin typeface="Arial"/>
              <a:ea typeface="+mj-ea"/>
              <a:cs typeface="+mj-cs"/>
            </a:endParaRPr>
          </a:p>
          <a:p>
            <a:pPr marL="403024" indent="-403024">
              <a:lnSpc>
                <a:spcPct val="150000"/>
              </a:lnSpc>
              <a:spcBef>
                <a:spcPct val="0"/>
              </a:spcBef>
              <a:buClr>
                <a:schemeClr val="bg1"/>
              </a:buClr>
              <a:defRPr/>
            </a:pPr>
            <a:r>
              <a:rPr lang="en-US" sz="2300" b="1" dirty="0" smtClean="0">
                <a:solidFill>
                  <a:srgbClr val="00B050"/>
                </a:solidFill>
                <a:latin typeface="Arial"/>
                <a:ea typeface="+mj-ea"/>
                <a:cs typeface="+mj-cs"/>
              </a:rPr>
              <a:t>Low visibility</a:t>
            </a:r>
          </a:p>
          <a:p>
            <a:pPr marL="403024" indent="-403024">
              <a:lnSpc>
                <a:spcPct val="150000"/>
              </a:lnSpc>
              <a:spcBef>
                <a:spcPct val="0"/>
              </a:spcBef>
              <a:buClr>
                <a:schemeClr val="bg1"/>
              </a:buClr>
              <a:defRPr/>
            </a:pPr>
            <a:r>
              <a:rPr lang="en-US" sz="2300" b="1" dirty="0" smtClean="0">
                <a:solidFill>
                  <a:srgbClr val="00B050"/>
                </a:solidFill>
                <a:latin typeface="Arial"/>
                <a:ea typeface="+mj-ea"/>
                <a:cs typeface="+mj-cs"/>
              </a:rPr>
              <a:t>Bad weather conditions </a:t>
            </a:r>
          </a:p>
          <a:p>
            <a:pPr marL="403024" indent="-403024">
              <a:lnSpc>
                <a:spcPct val="90000"/>
              </a:lnSpc>
              <a:spcBef>
                <a:spcPct val="0"/>
              </a:spcBef>
              <a:buClr>
                <a:schemeClr val="bg1"/>
              </a:buClr>
              <a:defRPr/>
            </a:pPr>
            <a:endParaRPr lang="en-US" b="1" dirty="0" smtClean="0">
              <a:solidFill>
                <a:srgbClr val="002060"/>
              </a:solidFill>
              <a:latin typeface="Arial"/>
              <a:ea typeface="+mj-ea"/>
              <a:cs typeface="+mj-cs"/>
            </a:endParaRPr>
          </a:p>
          <a:p>
            <a:pPr marL="403024" indent="-403024">
              <a:lnSpc>
                <a:spcPct val="90000"/>
              </a:lnSpc>
              <a:spcBef>
                <a:spcPct val="0"/>
              </a:spcBef>
              <a:buClr>
                <a:schemeClr val="bg1"/>
              </a:buClr>
              <a:defRPr/>
            </a:pPr>
            <a:endParaRPr lang="en-US" b="1" dirty="0" smtClean="0">
              <a:solidFill>
                <a:srgbClr val="002060"/>
              </a:solidFill>
              <a:latin typeface="Arial"/>
              <a:ea typeface="+mj-ea"/>
              <a:cs typeface="+mj-cs"/>
            </a:endParaRPr>
          </a:p>
          <a:p>
            <a:pPr marL="403024" indent="-403024">
              <a:lnSpc>
                <a:spcPct val="90000"/>
              </a:lnSpc>
              <a:spcBef>
                <a:spcPct val="0"/>
              </a:spcBef>
              <a:buClr>
                <a:schemeClr val="bg1"/>
              </a:buClr>
              <a:defRPr/>
            </a:pPr>
            <a:endParaRPr lang="en-US" b="1" dirty="0">
              <a:solidFill>
                <a:srgbClr val="002060"/>
              </a:solidFill>
              <a:latin typeface="Arial"/>
              <a:ea typeface="+mj-ea"/>
              <a:cs typeface="+mj-cs"/>
            </a:endParaRPr>
          </a:p>
        </p:txBody>
      </p:sp>
    </p:spTree>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F978DE44-342D-4E2C-ADD3-36DB2C90AEA2}" type="slidenum">
              <a:rPr lang="it-IT" smtClean="0"/>
              <a:pPr/>
              <a:t>97</a:t>
            </a:fld>
            <a:endParaRPr lang="it-IT"/>
          </a:p>
        </p:txBody>
      </p:sp>
      <p:pic>
        <p:nvPicPr>
          <p:cNvPr id="6146" name="Picture 2" descr="E:\Maccaferri\Kavitha madam\Sapthsrungi-GE awards\Photos\7. Construction, Shifting part 1\DSC00076.JPG"/>
          <p:cNvPicPr>
            <a:picLocks noChangeAspect="1" noChangeArrowheads="1"/>
          </p:cNvPicPr>
          <p:nvPr/>
        </p:nvPicPr>
        <p:blipFill>
          <a:blip r:embed="rId2" cstate="print"/>
          <a:srcRect/>
          <a:stretch>
            <a:fillRect/>
          </a:stretch>
        </p:blipFill>
        <p:spPr bwMode="auto">
          <a:xfrm>
            <a:off x="1" y="680840"/>
            <a:ext cx="9959322" cy="4462662"/>
          </a:xfrm>
          <a:prstGeom prst="rect">
            <a:avLst/>
          </a:prstGeom>
          <a:noFill/>
        </p:spPr>
      </p:pic>
      <p:sp>
        <p:nvSpPr>
          <p:cNvPr id="6" name="Rectangle 5"/>
          <p:cNvSpPr/>
          <p:nvPr/>
        </p:nvSpPr>
        <p:spPr>
          <a:xfrm>
            <a:off x="4148898" y="675779"/>
            <a:ext cx="6020840" cy="441682"/>
          </a:xfrm>
          <a:prstGeom prst="rect">
            <a:avLst/>
          </a:prstGeom>
        </p:spPr>
        <p:txBody>
          <a:bodyPr wrap="square" lIns="71648" tIns="35825" rIns="71648" bIns="35825">
            <a:spAutoFit/>
          </a:bodyPr>
          <a:lstStyle/>
          <a:p>
            <a:pPr marL="273658" lvl="2" indent="-273658" algn="just">
              <a:lnSpc>
                <a:spcPct val="150000"/>
              </a:lnSpc>
              <a:buFont typeface="Wingdings" pitchFamily="2" charset="2"/>
              <a:buChar char="q"/>
            </a:pPr>
            <a:r>
              <a:rPr lang="en-US" sz="1600" b="1" dirty="0" smtClean="0">
                <a:solidFill>
                  <a:srgbClr val="00B050"/>
                </a:solidFill>
              </a:rPr>
              <a:t>Bigger threats of rockfall during installation </a:t>
            </a:r>
          </a:p>
        </p:txBody>
      </p:sp>
      <p:sp>
        <p:nvSpPr>
          <p:cNvPr id="7" name="Rectangle 6"/>
          <p:cNvSpPr/>
          <p:nvPr/>
        </p:nvSpPr>
        <p:spPr>
          <a:xfrm>
            <a:off x="1026211" y="196567"/>
            <a:ext cx="3036102" cy="460148"/>
          </a:xfrm>
          <a:prstGeom prst="rect">
            <a:avLst/>
          </a:prstGeom>
        </p:spPr>
        <p:txBody>
          <a:bodyPr wrap="square" lIns="71648" tIns="35825" rIns="71648" bIns="35825">
            <a:spAutoFit/>
          </a:bodyPr>
          <a:lstStyle/>
          <a:p>
            <a:pPr marL="403024" indent="-403024">
              <a:lnSpc>
                <a:spcPct val="90000"/>
              </a:lnSpc>
              <a:spcBef>
                <a:spcPct val="0"/>
              </a:spcBef>
              <a:buClr>
                <a:schemeClr val="bg1"/>
              </a:buClr>
              <a:defRPr/>
            </a:pPr>
            <a:r>
              <a:rPr lang="en-US" sz="2800" b="1" dirty="0" smtClean="0">
                <a:solidFill>
                  <a:srgbClr val="002060"/>
                </a:solidFill>
              </a:rPr>
              <a:t>CHALLENGES</a:t>
            </a:r>
          </a:p>
        </p:txBody>
      </p:sp>
    </p:spTree>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F978DE44-342D-4E2C-ADD3-36DB2C90AEA2}" type="slidenum">
              <a:rPr lang="it-IT" smtClean="0"/>
              <a:pPr/>
              <a:t>98</a:t>
            </a:fld>
            <a:endParaRPr lang="it-IT"/>
          </a:p>
        </p:txBody>
      </p:sp>
      <p:sp>
        <p:nvSpPr>
          <p:cNvPr id="6" name="Title 4"/>
          <p:cNvSpPr txBox="1">
            <a:spLocks/>
          </p:cNvSpPr>
          <p:nvPr/>
        </p:nvSpPr>
        <p:spPr>
          <a:xfrm>
            <a:off x="966937" y="82172"/>
            <a:ext cx="8380990" cy="539975"/>
          </a:xfrm>
          <a:prstGeom prst="rect">
            <a:avLst/>
          </a:prstGeom>
        </p:spPr>
        <p:txBody>
          <a:bodyPr vert="horz" lIns="84624" tIns="35825" rIns="84624" bIns="35825" rtlCol="0" anchor="b" anchorCtr="0">
            <a:normAutofit lnSpcReduction="10000"/>
          </a:bodyPr>
          <a:lstStyle/>
          <a:p>
            <a:pPr marL="403024" indent="-403024">
              <a:lnSpc>
                <a:spcPct val="90000"/>
              </a:lnSpc>
              <a:spcBef>
                <a:spcPct val="0"/>
              </a:spcBef>
              <a:buClr>
                <a:schemeClr val="bg1"/>
              </a:buClr>
              <a:defRPr/>
            </a:pPr>
            <a:r>
              <a:rPr lang="en-US" sz="1900" b="1" dirty="0" smtClean="0">
                <a:solidFill>
                  <a:srgbClr val="002060"/>
                </a:solidFill>
                <a:latin typeface="Arial"/>
                <a:ea typeface="+mj-ea"/>
                <a:cs typeface="+mj-cs"/>
              </a:rPr>
              <a:t>CHALLENGES</a:t>
            </a:r>
          </a:p>
          <a:p>
            <a:pPr marL="403024" indent="-403024">
              <a:lnSpc>
                <a:spcPct val="90000"/>
              </a:lnSpc>
              <a:spcBef>
                <a:spcPct val="0"/>
              </a:spcBef>
              <a:buClr>
                <a:schemeClr val="bg1"/>
              </a:buClr>
            </a:pPr>
            <a:r>
              <a:rPr lang="en-US" sz="1900" b="1" dirty="0" smtClean="0">
                <a:solidFill>
                  <a:srgbClr val="00B050"/>
                </a:solidFill>
                <a:latin typeface="Arial"/>
                <a:ea typeface="+mj-ea"/>
                <a:cs typeface="+mj-cs"/>
              </a:rPr>
              <a:t>Relatively high Wind intensity</a:t>
            </a:r>
            <a:endParaRPr lang="en-US" sz="1900" b="1" dirty="0">
              <a:solidFill>
                <a:srgbClr val="002060"/>
              </a:solidFill>
              <a:latin typeface="Arial"/>
              <a:ea typeface="+mj-ea"/>
              <a:cs typeface="+mj-cs"/>
            </a:endParaRPr>
          </a:p>
        </p:txBody>
      </p:sp>
      <p:pic>
        <p:nvPicPr>
          <p:cNvPr id="5" name="00088.wmv">
            <a:hlinkClick r:id="" action="ppaction://media"/>
          </p:cNvPr>
          <p:cNvPicPr>
            <a:picLocks noRot="1" noChangeAspect="1"/>
          </p:cNvPicPr>
          <p:nvPr>
            <a:videoFile r:link="rId1"/>
          </p:nvPr>
        </p:nvPicPr>
        <p:blipFill>
          <a:blip r:embed="rId3"/>
          <a:stretch>
            <a:fillRect/>
          </a:stretch>
        </p:blipFill>
        <p:spPr>
          <a:xfrm>
            <a:off x="0" y="858420"/>
            <a:ext cx="9144000" cy="4084044"/>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p:cTn id="7" fill="hold" display="0">
                  <p:stCondLst>
                    <p:cond delay="indefinite"/>
                  </p:stCondLst>
                  <p:endCondLst>
                    <p:cond evt="onNext" delay="0">
                      <p:tgtEl>
                        <p:sldTgt/>
                      </p:tgtEl>
                    </p:cond>
                    <p:cond evt="onPrev" delay="0">
                      <p:tgtEl>
                        <p:sldTgt/>
                      </p:tgtEl>
                    </p:cond>
                  </p:endCondLst>
                </p:cTn>
                <p:tgtEl>
                  <p:spTgt spid="5"/>
                </p:tgtEl>
              </p:cMediaNode>
            </p:video>
          </p:childTnLst>
        </p:cTn>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F978DE44-342D-4E2C-ADD3-36DB2C90AEA2}" type="slidenum">
              <a:rPr lang="it-IT" smtClean="0"/>
              <a:pPr/>
              <a:t>99</a:t>
            </a:fld>
            <a:endParaRPr lang="it-IT"/>
          </a:p>
        </p:txBody>
      </p:sp>
      <p:sp>
        <p:nvSpPr>
          <p:cNvPr id="2" name="Title 1"/>
          <p:cNvSpPr>
            <a:spLocks noGrp="1"/>
          </p:cNvSpPr>
          <p:nvPr>
            <p:ph type="title"/>
          </p:nvPr>
        </p:nvSpPr>
        <p:spPr/>
        <p:txBody>
          <a:bodyPr/>
          <a:lstStyle/>
          <a:p>
            <a:r>
              <a:rPr lang="en-GB" dirty="0" smtClean="0"/>
              <a:t>Delivery – secured drapery</a:t>
            </a:r>
            <a:endParaRPr lang="en-GB" dirty="0"/>
          </a:p>
        </p:txBody>
      </p:sp>
      <p:sp>
        <p:nvSpPr>
          <p:cNvPr id="3" name="Content Placeholder 2"/>
          <p:cNvSpPr>
            <a:spLocks noGrp="1"/>
          </p:cNvSpPr>
          <p:nvPr>
            <p:ph sz="half" idx="1"/>
          </p:nvPr>
        </p:nvSpPr>
        <p:spPr/>
        <p:txBody>
          <a:bodyPr/>
          <a:lstStyle/>
          <a:p>
            <a:endParaRPr lang="en-GB"/>
          </a:p>
        </p:txBody>
      </p:sp>
      <p:sp>
        <p:nvSpPr>
          <p:cNvPr id="5" name="Content Placeholder 4"/>
          <p:cNvSpPr>
            <a:spLocks noGrp="1"/>
          </p:cNvSpPr>
          <p:nvPr>
            <p:ph sz="half" idx="2"/>
          </p:nvPr>
        </p:nvSpPr>
        <p:spPr/>
        <p:txBody>
          <a:bodyPr/>
          <a:lstStyle/>
          <a:p>
            <a:endParaRPr lang="en-GB"/>
          </a:p>
        </p:txBody>
      </p:sp>
      <p:pic>
        <p:nvPicPr>
          <p:cNvPr id="7" name="Picture 5"/>
          <p:cNvPicPr>
            <a:picLocks noChangeAspect="1" noChangeArrowheads="1"/>
          </p:cNvPicPr>
          <p:nvPr/>
        </p:nvPicPr>
        <p:blipFill rotWithShape="1">
          <a:blip r:embed="rId3"/>
          <a:srcRect t="3446" b="7293"/>
          <a:stretch/>
        </p:blipFill>
        <p:spPr bwMode="auto">
          <a:xfrm>
            <a:off x="663" y="0"/>
            <a:ext cx="9143338" cy="5143721"/>
          </a:xfrm>
          <a:prstGeom prst="rect">
            <a:avLst/>
          </a:prstGeom>
          <a:noFill/>
          <a:ln w="9525">
            <a:noFill/>
            <a:miter lim="800000"/>
            <a:headEnd/>
            <a:tailEnd/>
          </a:ln>
          <a:effectLst/>
        </p:spPr>
      </p:pic>
      <p:sp>
        <p:nvSpPr>
          <p:cNvPr id="8" name="Title 2"/>
          <p:cNvSpPr txBox="1">
            <a:spLocks/>
          </p:cNvSpPr>
          <p:nvPr/>
        </p:nvSpPr>
        <p:spPr bwMode="auto">
          <a:xfrm>
            <a:off x="1912755" y="512355"/>
            <a:ext cx="4632094" cy="1215004"/>
          </a:xfrm>
          <a:prstGeom prst="roundRect">
            <a:avLst/>
          </a:prstGeom>
          <a:solidFill>
            <a:srgbClr val="FFFFFF">
              <a:alpha val="69804"/>
            </a:srgbClr>
          </a:solidFill>
          <a:ln w="9525">
            <a:noFill/>
            <a:miter lim="800000"/>
            <a:headEnd/>
            <a:tailEnd/>
          </a:ln>
        </p:spPr>
        <p:txBody>
          <a:bodyPr wrap="square" lIns="81715" tIns="40858" rIns="81715" bIns="40858">
            <a:spAutoFit/>
          </a:bodyPr>
          <a:lstStyle/>
          <a:p>
            <a:pPr defTabSz="817154"/>
            <a:r>
              <a:rPr lang="en-US" altLang="en-US" sz="2200" dirty="0">
                <a:cs typeface="Angsana New" pitchFamily="18" charset="-34"/>
              </a:rPr>
              <a:t>Installation of </a:t>
            </a:r>
            <a:r>
              <a:rPr lang="en-US" altLang="en-US" sz="2200" dirty="0" err="1">
                <a:cs typeface="Angsana New" pitchFamily="18" charset="-34"/>
              </a:rPr>
              <a:t>Steelgrid</a:t>
            </a:r>
            <a:r>
              <a:rPr lang="en-US" altLang="en-US" sz="2200" dirty="0">
                <a:cs typeface="Angsana New" pitchFamily="18" charset="-34"/>
              </a:rPr>
              <a:t> </a:t>
            </a:r>
            <a:r>
              <a:rPr lang="en-US" altLang="en-US" sz="2200" dirty="0" smtClean="0">
                <a:cs typeface="Angsana New" pitchFamily="18" charset="-34"/>
              </a:rPr>
              <a:t>MO</a:t>
            </a:r>
          </a:p>
          <a:p>
            <a:pPr defTabSz="817154"/>
            <a:r>
              <a:rPr lang="en-US" altLang="en-US" sz="2200" dirty="0" smtClean="0">
                <a:cs typeface="Angsana New" pitchFamily="18" charset="-34"/>
              </a:rPr>
              <a:t>Secured to anchored top-rope</a:t>
            </a:r>
          </a:p>
          <a:p>
            <a:pPr defTabSz="817154"/>
            <a:r>
              <a:rPr lang="en-US" altLang="en-US" sz="2200" dirty="0" smtClean="0">
                <a:cs typeface="Angsana New" pitchFamily="18" charset="-34"/>
              </a:rPr>
              <a:t>Rolled down </a:t>
            </a:r>
            <a:r>
              <a:rPr lang="en-US" altLang="en-US" sz="2200" dirty="0">
                <a:cs typeface="Angsana New" pitchFamily="18" charset="-34"/>
              </a:rPr>
              <a:t>the </a:t>
            </a:r>
            <a:r>
              <a:rPr lang="en-US" altLang="en-US" sz="2200" dirty="0" smtClean="0">
                <a:cs typeface="Angsana New" pitchFamily="18" charset="-34"/>
              </a:rPr>
              <a:t>slope</a:t>
            </a:r>
            <a:endParaRPr lang="en-US" altLang="en-US" sz="2200" dirty="0">
              <a:cs typeface="Angsana New" pitchFamily="18" charset="-34"/>
            </a:endParaRPr>
          </a:p>
        </p:txBody>
      </p:sp>
      <p:sp>
        <p:nvSpPr>
          <p:cNvPr id="9" name="Title 4"/>
          <p:cNvSpPr txBox="1">
            <a:spLocks/>
          </p:cNvSpPr>
          <p:nvPr/>
        </p:nvSpPr>
        <p:spPr>
          <a:xfrm>
            <a:off x="506402" y="190454"/>
            <a:ext cx="8637598" cy="315727"/>
          </a:xfrm>
          <a:prstGeom prst="rect">
            <a:avLst/>
          </a:prstGeom>
        </p:spPr>
        <p:txBody>
          <a:bodyPr vert="horz" lIns="84624" tIns="35825" rIns="84624" bIns="35825" rtlCol="0" anchor="b" anchorCtr="0">
            <a:noAutofit/>
          </a:bodyPr>
          <a:lstStyle/>
          <a:p>
            <a:pPr marL="403024" indent="-403024">
              <a:lnSpc>
                <a:spcPct val="90000"/>
              </a:lnSpc>
              <a:spcBef>
                <a:spcPct val="0"/>
              </a:spcBef>
              <a:buClr>
                <a:schemeClr val="bg1"/>
              </a:buClr>
              <a:defRPr/>
            </a:pPr>
            <a:r>
              <a:rPr lang="en-US" sz="3100" b="1" i="1" dirty="0" smtClean="0">
                <a:solidFill>
                  <a:srgbClr val="002060"/>
                </a:solidFill>
                <a:latin typeface="Angsana New" pitchFamily="18" charset="-34"/>
                <a:cs typeface="Angsana New" pitchFamily="18" charset="-34"/>
              </a:rPr>
              <a:t>GLIMPSE OF CHALLENGING CONSTRUCTION  ACTIVITIES</a:t>
            </a:r>
            <a:endParaRPr lang="en-US" sz="3100" b="1" i="1" dirty="0">
              <a:solidFill>
                <a:srgbClr val="002060"/>
              </a:solidFill>
              <a:latin typeface="Angsana New" pitchFamily="18" charset="-34"/>
              <a:cs typeface="Angsana New" pitchFamily="18" charset="-34"/>
            </a:endParaRPr>
          </a:p>
        </p:txBody>
      </p:sp>
    </p:spTree>
    <p:extLst>
      <p:ext uri="{BB962C8B-B14F-4D97-AF65-F5344CB8AC3E}">
        <p14:creationId xmlns:p14="http://schemas.microsoft.com/office/powerpoint/2010/main" val="4208034650"/>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0.9"/>
</p:tagLst>
</file>

<file path=ppt/tags/tag2.xml><?xml version="1.0" encoding="utf-8"?>
<p:tagLst xmlns:a="http://schemas.openxmlformats.org/drawingml/2006/main" xmlns:r="http://schemas.openxmlformats.org/officeDocument/2006/relationships" xmlns:p="http://schemas.openxmlformats.org/presentationml/2006/main">
  <p:tag name="TIMING" val="|0.9"/>
</p:tagLst>
</file>

<file path=ppt/theme/theme1.xml><?xml version="1.0" encoding="utf-8"?>
<a:theme xmlns:a="http://schemas.openxmlformats.org/drawingml/2006/main" name="Cover / Title Slide">
  <a:themeElements>
    <a:clrScheme name="Custom 3">
      <a:dk1>
        <a:sysClr val="windowText" lastClr="000000"/>
      </a:dk1>
      <a:lt1>
        <a:sysClr val="window" lastClr="FFFFFF"/>
      </a:lt1>
      <a:dk2>
        <a:srgbClr val="757070"/>
      </a:dk2>
      <a:lt2>
        <a:srgbClr val="F2F2F2"/>
      </a:lt2>
      <a:accent1>
        <a:srgbClr val="00414E"/>
      </a:accent1>
      <a:accent2>
        <a:srgbClr val="449DAC"/>
      </a:accent2>
      <a:accent3>
        <a:srgbClr val="A5C8CA"/>
      </a:accent3>
      <a:accent4>
        <a:srgbClr val="F9B92C"/>
      </a:accent4>
      <a:accent5>
        <a:srgbClr val="EE7A19"/>
      </a:accent5>
      <a:accent6>
        <a:srgbClr val="E34F0D"/>
      </a:accent6>
      <a:hlink>
        <a:srgbClr val="B91023"/>
      </a:hlink>
      <a:folHlink>
        <a:srgbClr val="D8D8D8"/>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Internal Page with chapter">
  <a:themeElements>
    <a:clrScheme name="Custom 3">
      <a:dk1>
        <a:sysClr val="windowText" lastClr="000000"/>
      </a:dk1>
      <a:lt1>
        <a:sysClr val="window" lastClr="FFFFFF"/>
      </a:lt1>
      <a:dk2>
        <a:srgbClr val="757070"/>
      </a:dk2>
      <a:lt2>
        <a:srgbClr val="F2F2F2"/>
      </a:lt2>
      <a:accent1>
        <a:srgbClr val="00414E"/>
      </a:accent1>
      <a:accent2>
        <a:srgbClr val="449DAC"/>
      </a:accent2>
      <a:accent3>
        <a:srgbClr val="A5C8CA"/>
      </a:accent3>
      <a:accent4>
        <a:srgbClr val="F9B92C"/>
      </a:accent4>
      <a:accent5>
        <a:srgbClr val="EE7A19"/>
      </a:accent5>
      <a:accent6>
        <a:srgbClr val="E34F0D"/>
      </a:accent6>
      <a:hlink>
        <a:srgbClr val="B91023"/>
      </a:hlink>
      <a:folHlink>
        <a:srgbClr val="D8D8D8"/>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Internal page - no chapter">
  <a:themeElements>
    <a:clrScheme name="Custom 3">
      <a:dk1>
        <a:sysClr val="windowText" lastClr="000000"/>
      </a:dk1>
      <a:lt1>
        <a:sysClr val="window" lastClr="FFFFFF"/>
      </a:lt1>
      <a:dk2>
        <a:srgbClr val="757070"/>
      </a:dk2>
      <a:lt2>
        <a:srgbClr val="F2F2F2"/>
      </a:lt2>
      <a:accent1>
        <a:srgbClr val="00414E"/>
      </a:accent1>
      <a:accent2>
        <a:srgbClr val="449DAC"/>
      </a:accent2>
      <a:accent3>
        <a:srgbClr val="A5C8CA"/>
      </a:accent3>
      <a:accent4>
        <a:srgbClr val="F9B92C"/>
      </a:accent4>
      <a:accent5>
        <a:srgbClr val="EE7A19"/>
      </a:accent5>
      <a:accent6>
        <a:srgbClr val="E34F0D"/>
      </a:accent6>
      <a:hlink>
        <a:srgbClr val="B91023"/>
      </a:hlink>
      <a:folHlink>
        <a:srgbClr val="D8D8D8"/>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5473</TotalTime>
  <Words>7737</Words>
  <Application>Microsoft Office PowerPoint</Application>
  <PresentationFormat>On-screen Show (16:9)</PresentationFormat>
  <Paragraphs>1208</Paragraphs>
  <Slides>127</Slides>
  <Notes>55</Notes>
  <HiddenSlides>1</HiddenSlides>
  <MMClips>1</MMClips>
  <ScaleCrop>false</ScaleCrop>
  <HeadingPairs>
    <vt:vector size="6" baseType="variant">
      <vt:variant>
        <vt:lpstr>Theme</vt:lpstr>
      </vt:variant>
      <vt:variant>
        <vt:i4>3</vt:i4>
      </vt:variant>
      <vt:variant>
        <vt:lpstr>Embedded OLE Servers</vt:lpstr>
      </vt:variant>
      <vt:variant>
        <vt:i4>3</vt:i4>
      </vt:variant>
      <vt:variant>
        <vt:lpstr>Slide Titles</vt:lpstr>
      </vt:variant>
      <vt:variant>
        <vt:i4>127</vt:i4>
      </vt:variant>
    </vt:vector>
  </HeadingPairs>
  <TitlesOfParts>
    <vt:vector size="133" baseType="lpstr">
      <vt:lpstr>Cover / Title Slide</vt:lpstr>
      <vt:lpstr>Internal Page with chapter</vt:lpstr>
      <vt:lpstr>Internal page - no chapter</vt:lpstr>
      <vt:lpstr>AutoCAD Drawing</vt:lpstr>
      <vt:lpstr>CorelDRAW</vt:lpstr>
      <vt:lpstr>Fotografia Photo Editor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RETENTION SOLUTIONS</vt:lpstr>
      <vt:lpstr>RETENTION SOLUTIONS - GABION</vt:lpstr>
      <vt:lpstr>PowerPoint Presentation</vt:lpstr>
      <vt:lpstr>PowerPoint Presentation</vt:lpstr>
      <vt:lpstr>PowerPoint Presentation</vt:lpstr>
      <vt:lpstr>PowerPoint Presentation</vt:lpstr>
      <vt:lpstr>PowerPoint Presentation</vt:lpstr>
      <vt:lpstr>PowerPoint Presentation</vt:lpstr>
      <vt:lpstr> CASE STUDY OF LAMBAGARH LANDSLIDE – HISTORY</vt:lpstr>
      <vt:lpstr>PowerPoint Presentation</vt:lpstr>
      <vt:lpstr>PowerPoint Presentation</vt:lpstr>
      <vt:lpstr>PowerPoint Presentation</vt:lpstr>
      <vt:lpstr>PowerPoint Presentation</vt:lpstr>
      <vt:lpstr> STAKEHOLDERS INVOLVED</vt:lpstr>
      <vt:lpstr>PowerPoint Presentation</vt:lpstr>
      <vt:lpstr>PowerPoint Presentation</vt:lpstr>
      <vt:lpstr>PowerPoint Presentation</vt:lpstr>
      <vt:lpstr>PowerPoint Presentation</vt:lpstr>
      <vt:lpstr> INBRIEF: FORCES OF LANDSLIDE</vt:lpstr>
      <vt:lpstr>PowerPoint Presentation</vt:lpstr>
      <vt:lpstr>PowerPoint Presentation</vt:lpstr>
      <vt:lpstr>PowerPoint Presentation</vt:lpstr>
      <vt:lpstr>PowerPoint Presentation</vt:lpstr>
      <vt:lpstr> ANALYSIS , DESIGN &amp; MATERIAL SPECIFICATIONS (FROM TENDER)</vt:lpstr>
      <vt:lpstr>PowerPoint Presentation</vt:lpstr>
      <vt:lpstr>PowerPoint Presentation</vt:lpstr>
      <vt:lpstr>PowerPoint Presentation</vt:lpstr>
      <vt:lpstr> CODAL STANDARDS AND REFERENCES</vt:lpstr>
      <vt:lpstr> CODAL STANDARDS AND REFERENCES</vt:lpstr>
      <vt:lpstr> MERITS OF THE SYSTEMS PROVIDED</vt:lpstr>
      <vt:lpstr> MERITS OF THE SYSTEMS PROVIDED</vt:lpstr>
      <vt:lpstr> INSTALLATION GUIDELINES</vt:lpstr>
      <vt:lpstr> Site condition during winter</vt:lpstr>
      <vt:lpstr> Construction Photographs</vt:lpstr>
      <vt:lpstr> Construction Photographs</vt:lpstr>
      <vt:lpstr> Construction Photographs</vt:lpstr>
      <vt:lpstr>  Challenges during execution</vt:lpstr>
      <vt:lpstr> SUMMARY</vt:lpstr>
      <vt:lpstr>PowerPoint Presentation</vt:lpstr>
      <vt:lpstr>PowerPoint Presentation</vt:lpstr>
      <vt:lpstr>PowerPoint Presentation</vt:lpstr>
      <vt:lpstr>PowerPoint Presentation</vt:lpstr>
      <vt:lpstr>PowerPoint Presentation</vt:lpstr>
      <vt:lpstr>PowerPoint Presentation</vt:lpstr>
      <vt:lpstr> CODAL STANDARDS AND RFERENCES</vt:lpstr>
      <vt:lpstr> TESTS ON ROCKFALL MITIGATION MEASURES</vt:lpstr>
      <vt:lpstr>PowerPoint Presentation</vt:lpstr>
      <vt:lpstr>PowerPoint Presentation</vt:lpstr>
      <vt:lpstr>PowerPoint Presentation</vt:lpstr>
      <vt:lpstr>PowerPoint Presentation</vt:lpstr>
      <vt:lpstr>PowerPoint Presentation</vt:lpstr>
      <vt:lpstr>The ETAG 027 Crash Test</vt:lpstr>
      <vt:lpstr>RMC 850/A</vt:lpstr>
      <vt:lpstr>PowerPoint Presentation</vt:lpstr>
      <vt:lpstr>PowerPoint Presentation</vt:lpstr>
      <vt:lpstr>PowerPoint Presentation</vt:lpstr>
      <vt:lpstr>Introduction &amp; problem</vt:lpstr>
      <vt:lpstr>PowerPoint Presentation</vt:lpstr>
      <vt:lpstr>PowerPoint Presentation</vt:lpstr>
      <vt:lpstr>PowerPoint Presentation</vt:lpstr>
      <vt:lpstr>PowerPoint Presentation</vt:lpstr>
      <vt:lpstr> DAMAGE DUE TO THE ROCKFALL IN 2008</vt:lpstr>
      <vt:lpstr> Stake holder involved: Stakeholders, community, project team</vt:lpstr>
      <vt:lpstr>Customized  Innovative Design/Solution Requirements </vt:lpstr>
      <vt:lpstr>PowerPoint Presentation</vt:lpstr>
      <vt:lpstr>PowerPoint Presentation</vt:lpstr>
      <vt:lpstr>Assessment – geotechnical / geological</vt:lpstr>
      <vt:lpstr>PowerPoint Presentation</vt:lpstr>
      <vt:lpstr>PowerPoint Presentation</vt:lpstr>
      <vt:lpstr>PowerPoint Presentation</vt:lpstr>
      <vt:lpstr> Solution</vt:lpstr>
      <vt:lpstr>PowerPoint Presentation</vt:lpstr>
      <vt:lpstr>Solution adopted</vt:lpstr>
      <vt:lpstr>Solution adopted</vt:lpstr>
      <vt:lpstr>Solution adopted</vt:lpstr>
      <vt:lpstr>Solution adopted</vt:lpstr>
      <vt:lpstr>PowerPoint Presentation</vt:lpstr>
      <vt:lpstr>ANALYSIS AND DESIGN</vt:lpstr>
      <vt:lpstr>PowerPoint Presentation</vt:lpstr>
      <vt:lpstr>Analysis – secured drapery</vt:lpstr>
      <vt:lpstr>Analysis of trajectories and design of dynamic rockfall barrier </vt:lpstr>
      <vt:lpstr>Analysis – Dynamic rockfall barrier</vt:lpstr>
      <vt:lpstr>PowerPoint Presentation</vt:lpstr>
      <vt:lpstr>PowerPoint Presentation</vt:lpstr>
      <vt:lpstr>PowerPoint Presentation</vt:lpstr>
      <vt:lpstr>PowerPoint Presentation</vt:lpstr>
      <vt:lpstr>Delivery – secured drapery</vt:lpstr>
      <vt:lpstr>Delivery – secured drapery</vt:lpstr>
      <vt:lpstr>Delivery – HEA panels</vt:lpstr>
      <vt:lpstr>Delivery – HEA panels</vt:lpstr>
      <vt:lpstr>Delivery - anchors</vt:lpstr>
      <vt:lpstr>PowerPoint Presentation</vt:lpstr>
      <vt:lpstr>PowerPoint Presentation</vt:lpstr>
      <vt:lpstr>PowerPoint Presentation</vt:lpstr>
      <vt:lpstr>PowerPoint Presentation</vt:lpstr>
      <vt:lpstr>Delivery – logistics</vt:lpstr>
      <vt:lpstr>PowerPoint Presentation</vt:lpstr>
      <vt:lpstr>PowerPoint Presentation</vt:lpstr>
      <vt:lpstr>Delivery - logistics</vt:lpstr>
      <vt:lpstr>PowerPoint Presentation</vt:lpstr>
      <vt:lpstr>PowerPoint Presentation</vt:lpstr>
      <vt:lpstr>Local engagement</vt:lpstr>
      <vt:lpstr>PowerPoint Presentation</vt:lpstr>
      <vt:lpstr>PowerPoint Presentation</vt:lpstr>
      <vt:lpstr>Solution – pilot project</vt:lpstr>
      <vt:lpstr>PowerPoint Presentation</vt:lpstr>
      <vt:lpstr>PowerPoint Presentation</vt:lpstr>
      <vt:lpstr> CODAL STANDARDS AND RFERENCES</vt:lpstr>
      <vt:lpstr>PowerPoint Presentation</vt:lpstr>
      <vt:lpstr>Supply chain</vt:lpstr>
      <vt:lpstr> </vt:lpstr>
      <vt:lpstr> PERFORMANCE CERTIFICATE</vt:lpstr>
      <vt:lpstr>PowerPoint Presentation</vt:lpstr>
      <vt:lpstr> CONCLUSION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Mauro Antonio Rizzo</dc:creator>
  <cp:keywords>GUIDA</cp:keywords>
  <cp:lastModifiedBy>Ratnakar</cp:lastModifiedBy>
  <cp:revision>350</cp:revision>
  <cp:lastPrinted>2015-06-07T16:28:19Z</cp:lastPrinted>
  <dcterms:created xsi:type="dcterms:W3CDTF">2014-07-02T11:41:35Z</dcterms:created>
  <dcterms:modified xsi:type="dcterms:W3CDTF">2017-08-18T10:32:02Z</dcterms:modified>
</cp:coreProperties>
</file>