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0" r:id="rId3"/>
    <p:sldId id="256" r:id="rId4"/>
    <p:sldId id="264" r:id="rId5"/>
    <p:sldId id="273" r:id="rId6"/>
    <p:sldId id="274" r:id="rId7"/>
    <p:sldId id="275" r:id="rId8"/>
    <p:sldId id="257" r:id="rId9"/>
    <p:sldId id="267" r:id="rId10"/>
    <p:sldId id="259" r:id="rId11"/>
    <p:sldId id="258" r:id="rId12"/>
    <p:sldId id="260" r:id="rId13"/>
    <p:sldId id="278" r:id="rId14"/>
    <p:sldId id="269" r:id="rId15"/>
    <p:sldId id="265" r:id="rId16"/>
    <p:sldId id="276" r:id="rId17"/>
    <p:sldId id="270" r:id="rId18"/>
    <p:sldId id="261" r:id="rId19"/>
    <p:sldId id="271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6F42C-858D-4984-A510-1F9EB41B359B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6E493-778C-4B46-9CCA-7E8AF2F8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9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12A1D-198A-4CAF-A8E4-D7B7F4645E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3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D:\Ashit Data\User Files\Documents\LOGOS\Zydex\Zydex_Logo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6400800"/>
            <a:ext cx="977900" cy="2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laster%20with%20ColdBond.mp4" TargetMode="External"/><Relationship Id="rId2" Type="http://schemas.openxmlformats.org/officeDocument/2006/relationships/hyperlink" Target="Heavy%20Granite%20with%20ColdBond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ColdBond%20vs%20Tile%20Adhesives%20(short)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0662"/>
            <a:ext cx="3289486" cy="2344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97935"/>
            <a:ext cx="200239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85800" y="222867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Date	 :  	</a:t>
            </a:r>
            <a:r>
              <a:rPr lang="en-US" sz="2400" b="1" dirty="0" smtClean="0">
                <a:latin typeface="Arial Narrow" pitchFamily="34" charset="0"/>
              </a:rPr>
              <a:t>18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August 2017 (Friday)</a:t>
            </a:r>
            <a:endParaRPr lang="en-US" sz="2400" b="1" i="1" dirty="0" smtClean="0">
              <a:latin typeface="Arial Narrow" pitchFamily="34" charset="0"/>
            </a:endParaRPr>
          </a:p>
          <a:p>
            <a:endParaRPr lang="en-US" sz="2400" i="1" dirty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Location :  	</a:t>
            </a:r>
            <a:r>
              <a:rPr lang="en-US" sz="2400" b="1" dirty="0" smtClean="0">
                <a:latin typeface="Arial Narrow" pitchFamily="34" charset="0"/>
              </a:rPr>
              <a:t>CPWD HEADQUARTERS, New Delhi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234440"/>
            <a:ext cx="9144000" cy="461665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ZYDEX NANOTECHNOLOGIES FOR BRIDGES REPAIR - </a:t>
            </a: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AN OVERVIEW </a:t>
            </a:r>
            <a:endParaRPr 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4045" y="647091"/>
            <a:ext cx="15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Welcomes You</a:t>
            </a:r>
            <a:endParaRPr lang="en-US" b="1" i="1" dirty="0"/>
          </a:p>
        </p:txBody>
      </p:sp>
      <p:sp>
        <p:nvSpPr>
          <p:cNvPr id="14" name="Rectangle 13"/>
          <p:cNvSpPr/>
          <p:nvPr/>
        </p:nvSpPr>
        <p:spPr>
          <a:xfrm>
            <a:off x="3364872" y="4360205"/>
            <a:ext cx="1969747" cy="1960150"/>
          </a:xfrm>
          <a:prstGeom prst="rect">
            <a:avLst/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35754" y="4363538"/>
            <a:ext cx="3631570" cy="19568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D:\Ashit Data\User Files\Documents\LOGOS\Zydex\Zydex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09" y="333895"/>
            <a:ext cx="278789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89" y="4464122"/>
            <a:ext cx="363310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Nanotechnology in Bonding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2133600"/>
            <a:ext cx="7162800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Bonding Strength: </a:t>
            </a:r>
            <a:r>
              <a:rPr lang="en-US" sz="3200" dirty="0" smtClean="0"/>
              <a:t>Very High &amp; Penetrative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4495800"/>
            <a:ext cx="7467600" cy="209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latin typeface="+mn-lt"/>
              </a:rPr>
              <a:t>A </a:t>
            </a:r>
            <a:r>
              <a:rPr lang="en-US" sz="2400" dirty="0">
                <a:latin typeface="+mn-lt"/>
              </a:rPr>
              <a:t>nano particle will have </a:t>
            </a:r>
            <a:r>
              <a:rPr lang="en-US" sz="2400" u="sng" dirty="0">
                <a:latin typeface="+mn-lt"/>
              </a:rPr>
              <a:t>excellent wetting</a:t>
            </a:r>
            <a:r>
              <a:rPr lang="en-US" sz="2400" dirty="0">
                <a:latin typeface="+mn-lt"/>
              </a:rPr>
              <a:t> &amp; </a:t>
            </a:r>
            <a:r>
              <a:rPr lang="en-US" sz="2400" u="sng" dirty="0">
                <a:latin typeface="+mn-lt"/>
              </a:rPr>
              <a:t>bonding</a:t>
            </a:r>
            <a:r>
              <a:rPr lang="en-US" sz="2400" dirty="0">
                <a:latin typeface="+mn-lt"/>
              </a:rPr>
              <a:t> ability </a:t>
            </a:r>
            <a:r>
              <a:rPr lang="en-US" sz="2400" dirty="0" smtClean="0">
                <a:latin typeface="+mn-lt"/>
              </a:rPr>
              <a:t>to all ferrous oxide, ferric oxide, metal, cement and sand particles. All micro &amp; nano porosities gets mechanical impregnation. Imparts chemical bonding &amp; flexibility.</a:t>
            </a:r>
            <a:endParaRPr lang="en-US" sz="24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Repair Methodology – Bonding Technology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61" y="2887980"/>
            <a:ext cx="4545199" cy="188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5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914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Particle size: 70 – 90 nm 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114800"/>
            <a:ext cx="6477000" cy="17526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US" dirty="0" smtClean="0"/>
              <a:t>Water Resistant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en-US" dirty="0" smtClean="0"/>
              <a:t>See boil test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en-US" dirty="0" smtClean="0"/>
              <a:t>See nail test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en-US" dirty="0" smtClean="0"/>
              <a:t>See drop test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362200"/>
            <a:ext cx="8763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</a:t>
            </a:r>
            <a:r>
              <a:rPr lang="en-US" sz="3600" dirty="0" smtClean="0"/>
              <a:t>ano range can penetrate into</a:t>
            </a:r>
          </a:p>
          <a:p>
            <a:r>
              <a:rPr lang="en-US" sz="3600" dirty="0" smtClean="0"/>
              <a:t>M30 – 40 – 50 concrete also.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52400" y="11430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Nanotechnology in Bonding</a:t>
            </a:r>
            <a:endParaRPr lang="en-US" sz="3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Repair Methodology – Bonding Technology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" y="4495800"/>
            <a:ext cx="6477000" cy="6096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 smtClean="0"/>
              <a:t>Test Results / Videos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68680" y="3657600"/>
            <a:ext cx="6477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≈ 34 kN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05840" y="1752600"/>
            <a:ext cx="5715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q"/>
            </a:pPr>
            <a:r>
              <a:rPr lang="en-US" sz="3900" b="1" dirty="0" smtClean="0">
                <a:solidFill>
                  <a:schemeClr val="tx1"/>
                </a:solidFill>
              </a:rPr>
              <a:t>STRENGTH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Concrete to Concrete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Concrete to Plaster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Plaster to Granite / Stone / Tiles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Repair Methodology – Bonding Technology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hlinkClick r:id="rId2" action="ppaction://hlinkfile"/>
          </p:cNvPr>
          <p:cNvSpPr txBox="1"/>
          <p:nvPr/>
        </p:nvSpPr>
        <p:spPr>
          <a:xfrm>
            <a:off x="1981200" y="525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Heavy Granite with ColdBond</a:t>
            </a:r>
          </a:p>
        </p:txBody>
      </p:sp>
      <p:sp>
        <p:nvSpPr>
          <p:cNvPr id="8" name="TextBox 7">
            <a:hlinkClick r:id="rId3" action="ppaction://hlinkfile"/>
          </p:cNvPr>
          <p:cNvSpPr txBox="1"/>
          <p:nvPr/>
        </p:nvSpPr>
        <p:spPr>
          <a:xfrm>
            <a:off x="1981200" y="556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Plaster with ColdBond</a:t>
            </a:r>
          </a:p>
        </p:txBody>
      </p:sp>
      <p:sp>
        <p:nvSpPr>
          <p:cNvPr id="9" name="TextBox 8">
            <a:hlinkClick r:id="rId4" action="ppaction://hlinkfile"/>
          </p:cNvPr>
          <p:cNvSpPr txBox="1"/>
          <p:nvPr/>
        </p:nvSpPr>
        <p:spPr>
          <a:xfrm>
            <a:off x="1981200" y="58790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ColdBond </a:t>
            </a:r>
            <a:r>
              <a:rPr lang="en-US" b="1" dirty="0" err="1" smtClean="0"/>
              <a:t>vs</a:t>
            </a:r>
            <a:r>
              <a:rPr lang="en-US" b="1" dirty="0" smtClean="0"/>
              <a:t> Tile Adhesives</a:t>
            </a:r>
          </a:p>
        </p:txBody>
      </p:sp>
    </p:spTree>
    <p:extLst>
      <p:ext uri="{BB962C8B-B14F-4D97-AF65-F5344CB8AC3E}">
        <p14:creationId xmlns:p14="http://schemas.microsoft.com/office/powerpoint/2010/main" val="27911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2389514"/>
            <a:ext cx="48768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Pull-off adhesion strength registered –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34 kN (3467 kgs.)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That is,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17.32 N/mm²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315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4000" b="1" dirty="0" smtClean="0">
                <a:latin typeface="+mj-lt"/>
                <a:cs typeface="Arial" pitchFamily="34" charset="0"/>
              </a:rPr>
              <a:t>PULL-OFF ADHESION RESULTS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974"/>
            <a:ext cx="4267200" cy="612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9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800100" y="3733800"/>
            <a:ext cx="7543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Plaster should be cement + Graded sand / Precipitated silica / Fumed silica + Polymer to impart high flexibility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Repair Methodology – Construction Material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00"/>
            <a:ext cx="8839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Repair with PMM (Polymer Modified Mortar)</a:t>
            </a:r>
            <a:endParaRPr lang="en-US" sz="3600" b="1" dirty="0"/>
          </a:p>
        </p:txBody>
      </p:sp>
      <p:pic>
        <p:nvPicPr>
          <p:cNvPr id="7" name="Picture 4" descr="D:\Ashit Data\User Files\Desktop\CC_WP_Eng_Apr 20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667000"/>
            <a:ext cx="600411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219200"/>
            <a:ext cx="8991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en-US" sz="2800" dirty="0" smtClean="0"/>
              <a:t>Post 2 weeks of curing, waterproof with penetrative nanotechnology with a bonder in it.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800" dirty="0" smtClean="0"/>
              <a:t>Acts like anti-carbonation barrier.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800" dirty="0" smtClean="0"/>
              <a:t>All fine and micro pores will be sealed and surface is primed for painting.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Repair Methodology – Protective Technology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25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76" y="3124200"/>
            <a:ext cx="7079724" cy="3733800"/>
          </a:xfrm>
          <a:prstGeom prst="rect">
            <a:avLst/>
          </a:prstGeom>
        </p:spPr>
      </p:pic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1828800" y="2552700"/>
            <a:ext cx="7162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Does </a:t>
            </a:r>
            <a:r>
              <a:rPr lang="en-US" altLang="en-US" sz="1800" dirty="0">
                <a:solidFill>
                  <a:srgbClr val="0070C0"/>
                </a:solidFill>
                <a:latin typeface="+mn-lt"/>
                <a:cs typeface="Arial" pitchFamily="34" charset="0"/>
              </a:rPr>
              <a:t>not leach out or wash out </a:t>
            </a:r>
            <a:r>
              <a:rPr lang="en-US" altLang="en-US" sz="18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due to chemical bonding &amp; penetration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800" dirty="0">
                <a:solidFill>
                  <a:srgbClr val="0070C0"/>
                </a:solidFill>
                <a:latin typeface="+mn-lt"/>
                <a:cs typeface="Arial" pitchFamily="34" charset="0"/>
              </a:rPr>
              <a:t>O</a:t>
            </a:r>
            <a:r>
              <a:rPr lang="en-US" altLang="en-US" sz="18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ver </a:t>
            </a:r>
            <a:r>
              <a:rPr lang="en-US" altLang="en-US" sz="1800" dirty="0">
                <a:solidFill>
                  <a:srgbClr val="0070C0"/>
                </a:solidFill>
                <a:latin typeface="+mn-lt"/>
                <a:cs typeface="Arial" pitchFamily="34" charset="0"/>
              </a:rPr>
              <a:t>20+ </a:t>
            </a:r>
            <a:r>
              <a:rPr lang="en-US" altLang="en-US" sz="18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years UV stability (tested as per ASTM G-154)</a:t>
            </a:r>
            <a:endParaRPr lang="en-US" altLang="en-US" sz="1800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Rectangle 117"/>
          <p:cNvSpPr>
            <a:spLocks noChangeArrowheads="1"/>
          </p:cNvSpPr>
          <p:nvPr/>
        </p:nvSpPr>
        <p:spPr bwMode="auto">
          <a:xfrm>
            <a:off x="3516577" y="4983428"/>
            <a:ext cx="2596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3C1F75"/>
                </a:solidFill>
                <a:latin typeface="Arial" pitchFamily="34" charset="0"/>
              </a:rPr>
              <a:t>O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" name="Rectangle 118"/>
          <p:cNvSpPr>
            <a:spLocks noChangeArrowheads="1"/>
          </p:cNvSpPr>
          <p:nvPr/>
        </p:nvSpPr>
        <p:spPr bwMode="auto">
          <a:xfrm>
            <a:off x="3443551" y="4361657"/>
            <a:ext cx="363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66FFFF"/>
                </a:solidFill>
                <a:latin typeface="Arial" pitchFamily="34" charset="0"/>
              </a:rPr>
              <a:t>Si</a:t>
            </a:r>
            <a:endParaRPr lang="en-US" altLang="en-US" dirty="0">
              <a:solidFill>
                <a:srgbClr val="66FFFF"/>
              </a:solidFill>
            </a:endParaRPr>
          </a:p>
        </p:txBody>
      </p:sp>
      <p:sp>
        <p:nvSpPr>
          <p:cNvPr id="11" name="Rectangle 123"/>
          <p:cNvSpPr>
            <a:spLocks noChangeArrowheads="1"/>
          </p:cNvSpPr>
          <p:nvPr/>
        </p:nvSpPr>
        <p:spPr bwMode="auto">
          <a:xfrm>
            <a:off x="3505464" y="5443802"/>
            <a:ext cx="363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FFFF"/>
                </a:solidFill>
                <a:latin typeface="Arial" pitchFamily="34" charset="0"/>
              </a:rPr>
              <a:t>Si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2" name="Rectangle 124"/>
          <p:cNvSpPr>
            <a:spLocks noChangeArrowheads="1"/>
          </p:cNvSpPr>
          <p:nvPr/>
        </p:nvSpPr>
        <p:spPr bwMode="auto">
          <a:xfrm>
            <a:off x="4070614" y="5462323"/>
            <a:ext cx="29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DFA00"/>
                </a:solidFill>
                <a:latin typeface="Arial" pitchFamily="34" charset="0"/>
              </a:rPr>
              <a:t>O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25"/>
          <p:cNvSpPr>
            <a:spLocks noChangeArrowheads="1"/>
          </p:cNvSpPr>
          <p:nvPr/>
        </p:nvSpPr>
        <p:spPr bwMode="auto">
          <a:xfrm>
            <a:off x="3622938" y="587904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41"/>
          <p:cNvSpPr>
            <a:spLocks noChangeArrowheads="1"/>
          </p:cNvSpPr>
          <p:nvPr/>
        </p:nvSpPr>
        <p:spPr bwMode="auto">
          <a:xfrm>
            <a:off x="3126052" y="3829844"/>
            <a:ext cx="84157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>
                <a:solidFill>
                  <a:srgbClr val="23282B"/>
                </a:solidFill>
                <a:latin typeface="Arial" pitchFamily="34" charset="0"/>
              </a:rPr>
              <a:t>Zycosil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42"/>
          <p:cNvSpPr>
            <a:spLocks noChangeArrowheads="1"/>
          </p:cNvSpPr>
          <p:nvPr/>
        </p:nvSpPr>
        <p:spPr bwMode="auto">
          <a:xfrm>
            <a:off x="3126052" y="3829844"/>
            <a:ext cx="84157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>
                <a:solidFill>
                  <a:srgbClr val="23282B"/>
                </a:solidFill>
                <a:latin typeface="Arial" pitchFamily="34" charset="0"/>
              </a:rPr>
              <a:t>Zycosil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6" name="Rectangle 144"/>
          <p:cNvSpPr>
            <a:spLocks noChangeArrowheads="1"/>
          </p:cNvSpPr>
          <p:nvPr/>
        </p:nvSpPr>
        <p:spPr bwMode="auto">
          <a:xfrm>
            <a:off x="3622938" y="587904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7" name="Rectangle 152"/>
          <p:cNvSpPr>
            <a:spLocks noChangeArrowheads="1"/>
          </p:cNvSpPr>
          <p:nvPr/>
        </p:nvSpPr>
        <p:spPr bwMode="auto">
          <a:xfrm>
            <a:off x="3622938" y="587904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8" name="Rectangle 158"/>
          <p:cNvSpPr>
            <a:spLocks noChangeArrowheads="1"/>
          </p:cNvSpPr>
          <p:nvPr/>
        </p:nvSpPr>
        <p:spPr bwMode="auto">
          <a:xfrm>
            <a:off x="3622938" y="587904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9" name="Rectangle 183"/>
          <p:cNvSpPr>
            <a:spLocks noChangeArrowheads="1"/>
          </p:cNvSpPr>
          <p:nvPr/>
        </p:nvSpPr>
        <p:spPr bwMode="auto">
          <a:xfrm>
            <a:off x="3878526" y="5656792"/>
            <a:ext cx="169862" cy="17198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0" name="Rectangle 184"/>
          <p:cNvSpPr>
            <a:spLocks noChangeArrowheads="1"/>
          </p:cNvSpPr>
          <p:nvPr/>
        </p:nvSpPr>
        <p:spPr bwMode="auto">
          <a:xfrm>
            <a:off x="3227651" y="5656792"/>
            <a:ext cx="171450" cy="17198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1" name="Rectangle 189"/>
          <p:cNvSpPr>
            <a:spLocks noChangeArrowheads="1"/>
          </p:cNvSpPr>
          <p:nvPr/>
        </p:nvSpPr>
        <p:spPr bwMode="auto">
          <a:xfrm>
            <a:off x="3634052" y="5275792"/>
            <a:ext cx="20637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2" name="Line 190"/>
          <p:cNvSpPr>
            <a:spLocks noChangeShapeType="1"/>
          </p:cNvSpPr>
          <p:nvPr/>
        </p:nvSpPr>
        <p:spPr bwMode="auto">
          <a:xfrm flipV="1">
            <a:off x="3594363" y="4102365"/>
            <a:ext cx="1588" cy="203729"/>
          </a:xfrm>
          <a:prstGeom prst="line">
            <a:avLst/>
          </a:prstGeom>
          <a:noFill/>
          <a:ln w="0">
            <a:solidFill>
              <a:srgbClr val="2328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3" name="Rectangle 195"/>
          <p:cNvSpPr>
            <a:spLocks noChangeArrowheads="1"/>
          </p:cNvSpPr>
          <p:nvPr/>
        </p:nvSpPr>
        <p:spPr bwMode="auto">
          <a:xfrm>
            <a:off x="3635638" y="4762500"/>
            <a:ext cx="20638" cy="20372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4" name="Rectangle 196"/>
          <p:cNvSpPr>
            <a:spLocks noChangeArrowheads="1"/>
          </p:cNvSpPr>
          <p:nvPr/>
        </p:nvSpPr>
        <p:spPr bwMode="auto">
          <a:xfrm>
            <a:off x="4680214" y="4983428"/>
            <a:ext cx="2596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3C1F75"/>
                </a:solidFill>
                <a:latin typeface="Arial" pitchFamily="34" charset="0"/>
              </a:rPr>
              <a:t>O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5" name="Rectangle 197"/>
          <p:cNvSpPr>
            <a:spLocks noChangeArrowheads="1"/>
          </p:cNvSpPr>
          <p:nvPr/>
        </p:nvSpPr>
        <p:spPr bwMode="auto">
          <a:xfrm>
            <a:off x="4607189" y="4361657"/>
            <a:ext cx="363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66FFFF"/>
                </a:solidFill>
                <a:latin typeface="Arial" pitchFamily="34" charset="0"/>
              </a:rPr>
              <a:t>Si</a:t>
            </a:r>
            <a:endParaRPr lang="en-US" altLang="en-US" dirty="0">
              <a:solidFill>
                <a:srgbClr val="66FFFF"/>
              </a:solidFill>
            </a:endParaRPr>
          </a:p>
        </p:txBody>
      </p:sp>
      <p:sp>
        <p:nvSpPr>
          <p:cNvPr id="26" name="Rectangle 198"/>
          <p:cNvSpPr>
            <a:spLocks noChangeArrowheads="1"/>
          </p:cNvSpPr>
          <p:nvPr/>
        </p:nvSpPr>
        <p:spPr bwMode="auto">
          <a:xfrm>
            <a:off x="4669101" y="5443802"/>
            <a:ext cx="363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FFFF"/>
                </a:solidFill>
                <a:latin typeface="Arial" pitchFamily="34" charset="0"/>
              </a:rPr>
              <a:t>Si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7" name="Rectangle 199"/>
          <p:cNvSpPr>
            <a:spLocks noChangeArrowheads="1"/>
          </p:cNvSpPr>
          <p:nvPr/>
        </p:nvSpPr>
        <p:spPr bwMode="auto">
          <a:xfrm>
            <a:off x="5234251" y="5462323"/>
            <a:ext cx="29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DFA00"/>
                </a:solidFill>
                <a:latin typeface="Arial" pitchFamily="34" charset="0"/>
              </a:rPr>
              <a:t>O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8" name="Rectangle 200"/>
          <p:cNvSpPr>
            <a:spLocks noChangeArrowheads="1"/>
          </p:cNvSpPr>
          <p:nvPr/>
        </p:nvSpPr>
        <p:spPr bwMode="auto">
          <a:xfrm>
            <a:off x="4786576" y="5879042"/>
            <a:ext cx="20637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9" name="Rectangle 201"/>
          <p:cNvSpPr>
            <a:spLocks noChangeArrowheads="1"/>
          </p:cNvSpPr>
          <p:nvPr/>
        </p:nvSpPr>
        <p:spPr bwMode="auto">
          <a:xfrm>
            <a:off x="4786576" y="5879042"/>
            <a:ext cx="20637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0" name="Rectangle 202"/>
          <p:cNvSpPr>
            <a:spLocks noChangeArrowheads="1"/>
          </p:cNvSpPr>
          <p:nvPr/>
        </p:nvSpPr>
        <p:spPr bwMode="auto">
          <a:xfrm>
            <a:off x="4786576" y="5879042"/>
            <a:ext cx="20637" cy="203729"/>
          </a:xfrm>
          <a:prstGeom prst="rect">
            <a:avLst/>
          </a:prstGeom>
          <a:solidFill>
            <a:srgbClr val="23282B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1" name="Rectangle 204"/>
          <p:cNvSpPr>
            <a:spLocks noChangeArrowheads="1"/>
          </p:cNvSpPr>
          <p:nvPr/>
        </p:nvSpPr>
        <p:spPr bwMode="auto">
          <a:xfrm>
            <a:off x="5042164" y="5656792"/>
            <a:ext cx="169863" cy="17198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2" name="Rectangle 205"/>
          <p:cNvSpPr>
            <a:spLocks noChangeArrowheads="1"/>
          </p:cNvSpPr>
          <p:nvPr/>
        </p:nvSpPr>
        <p:spPr bwMode="auto">
          <a:xfrm>
            <a:off x="4391288" y="5656792"/>
            <a:ext cx="171450" cy="17198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3" name="Rectangle 206"/>
          <p:cNvSpPr>
            <a:spLocks noChangeArrowheads="1"/>
          </p:cNvSpPr>
          <p:nvPr/>
        </p:nvSpPr>
        <p:spPr bwMode="auto">
          <a:xfrm>
            <a:off x="4797688" y="527579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4" name="Rectangle 207"/>
          <p:cNvSpPr>
            <a:spLocks noChangeArrowheads="1"/>
          </p:cNvSpPr>
          <p:nvPr/>
        </p:nvSpPr>
        <p:spPr bwMode="auto">
          <a:xfrm>
            <a:off x="4799277" y="4762500"/>
            <a:ext cx="20637" cy="20372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5" name="Rectangle 208"/>
          <p:cNvSpPr>
            <a:spLocks noChangeArrowheads="1"/>
          </p:cNvSpPr>
          <p:nvPr/>
        </p:nvSpPr>
        <p:spPr bwMode="auto">
          <a:xfrm>
            <a:off x="5843852" y="4983428"/>
            <a:ext cx="2596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3C1F75"/>
                </a:solidFill>
                <a:latin typeface="Arial" pitchFamily="34" charset="0"/>
              </a:rPr>
              <a:t>O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6" name="Rectangle 209"/>
          <p:cNvSpPr>
            <a:spLocks noChangeArrowheads="1"/>
          </p:cNvSpPr>
          <p:nvPr/>
        </p:nvSpPr>
        <p:spPr bwMode="auto">
          <a:xfrm>
            <a:off x="5770826" y="4361657"/>
            <a:ext cx="363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66FFFF"/>
                </a:solidFill>
                <a:latin typeface="Arial" pitchFamily="34" charset="0"/>
              </a:rPr>
              <a:t>Si</a:t>
            </a:r>
            <a:endParaRPr lang="en-US" altLang="en-US" dirty="0">
              <a:solidFill>
                <a:srgbClr val="66FFFF"/>
              </a:solidFill>
            </a:endParaRPr>
          </a:p>
        </p:txBody>
      </p:sp>
      <p:sp>
        <p:nvSpPr>
          <p:cNvPr id="37" name="Rectangle 210"/>
          <p:cNvSpPr>
            <a:spLocks noChangeArrowheads="1"/>
          </p:cNvSpPr>
          <p:nvPr/>
        </p:nvSpPr>
        <p:spPr bwMode="auto">
          <a:xfrm>
            <a:off x="5832739" y="5443802"/>
            <a:ext cx="363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FFFF"/>
                </a:solidFill>
                <a:latin typeface="Arial" pitchFamily="34" charset="0"/>
              </a:rPr>
              <a:t>Si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8" name="Rectangle 211"/>
          <p:cNvSpPr>
            <a:spLocks noChangeArrowheads="1"/>
          </p:cNvSpPr>
          <p:nvPr/>
        </p:nvSpPr>
        <p:spPr bwMode="auto">
          <a:xfrm>
            <a:off x="6397889" y="5462323"/>
            <a:ext cx="29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DFA00"/>
                </a:solidFill>
                <a:latin typeface="Arial" pitchFamily="34" charset="0"/>
              </a:rPr>
              <a:t>O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9" name="Rectangle 212"/>
          <p:cNvSpPr>
            <a:spLocks noChangeArrowheads="1"/>
          </p:cNvSpPr>
          <p:nvPr/>
        </p:nvSpPr>
        <p:spPr bwMode="auto">
          <a:xfrm>
            <a:off x="5950213" y="587904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0" name="Rectangle 213"/>
          <p:cNvSpPr>
            <a:spLocks noChangeArrowheads="1"/>
          </p:cNvSpPr>
          <p:nvPr/>
        </p:nvSpPr>
        <p:spPr bwMode="auto">
          <a:xfrm>
            <a:off x="5950213" y="587904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1" name="Rectangle 214"/>
          <p:cNvSpPr>
            <a:spLocks noChangeArrowheads="1"/>
          </p:cNvSpPr>
          <p:nvPr/>
        </p:nvSpPr>
        <p:spPr bwMode="auto">
          <a:xfrm>
            <a:off x="5950213" y="587904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2" name="Rectangle 215"/>
          <p:cNvSpPr>
            <a:spLocks noChangeArrowheads="1"/>
          </p:cNvSpPr>
          <p:nvPr/>
        </p:nvSpPr>
        <p:spPr bwMode="auto">
          <a:xfrm>
            <a:off x="5950213" y="587904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3" name="Rectangle 216"/>
          <p:cNvSpPr>
            <a:spLocks noChangeArrowheads="1"/>
          </p:cNvSpPr>
          <p:nvPr/>
        </p:nvSpPr>
        <p:spPr bwMode="auto">
          <a:xfrm>
            <a:off x="6205801" y="5656792"/>
            <a:ext cx="169862" cy="17198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4" name="Rectangle 217"/>
          <p:cNvSpPr>
            <a:spLocks noChangeArrowheads="1"/>
          </p:cNvSpPr>
          <p:nvPr/>
        </p:nvSpPr>
        <p:spPr bwMode="auto">
          <a:xfrm>
            <a:off x="5554926" y="5656792"/>
            <a:ext cx="171450" cy="17198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5" name="Rectangle 218"/>
          <p:cNvSpPr>
            <a:spLocks noChangeArrowheads="1"/>
          </p:cNvSpPr>
          <p:nvPr/>
        </p:nvSpPr>
        <p:spPr bwMode="auto">
          <a:xfrm>
            <a:off x="5961327" y="5275792"/>
            <a:ext cx="20637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6" name="Rectangle 219"/>
          <p:cNvSpPr>
            <a:spLocks noChangeArrowheads="1"/>
          </p:cNvSpPr>
          <p:nvPr/>
        </p:nvSpPr>
        <p:spPr bwMode="auto">
          <a:xfrm>
            <a:off x="5962913" y="4762500"/>
            <a:ext cx="20638" cy="20372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7" name="Rectangle 220"/>
          <p:cNvSpPr>
            <a:spLocks noChangeArrowheads="1"/>
          </p:cNvSpPr>
          <p:nvPr/>
        </p:nvSpPr>
        <p:spPr bwMode="auto">
          <a:xfrm>
            <a:off x="7007489" y="4983428"/>
            <a:ext cx="2596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3C1F75"/>
                </a:solidFill>
                <a:latin typeface="Arial" pitchFamily="34" charset="0"/>
              </a:rPr>
              <a:t>O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8" name="Rectangle 221"/>
          <p:cNvSpPr>
            <a:spLocks noChangeArrowheads="1"/>
          </p:cNvSpPr>
          <p:nvPr/>
        </p:nvSpPr>
        <p:spPr bwMode="auto">
          <a:xfrm>
            <a:off x="6934464" y="4361657"/>
            <a:ext cx="363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66FFFF"/>
                </a:solidFill>
                <a:latin typeface="Arial" pitchFamily="34" charset="0"/>
              </a:rPr>
              <a:t>Si</a:t>
            </a:r>
            <a:endParaRPr lang="en-US" altLang="en-US" dirty="0">
              <a:solidFill>
                <a:srgbClr val="66FFFF"/>
              </a:solidFill>
            </a:endParaRPr>
          </a:p>
        </p:txBody>
      </p:sp>
      <p:sp>
        <p:nvSpPr>
          <p:cNvPr id="49" name="Rectangle 222"/>
          <p:cNvSpPr>
            <a:spLocks noChangeArrowheads="1"/>
          </p:cNvSpPr>
          <p:nvPr/>
        </p:nvSpPr>
        <p:spPr bwMode="auto">
          <a:xfrm>
            <a:off x="6996376" y="5443802"/>
            <a:ext cx="363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FFFF"/>
                </a:solidFill>
                <a:latin typeface="Arial" pitchFamily="34" charset="0"/>
              </a:rPr>
              <a:t>Si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0" name="Rectangle 223"/>
          <p:cNvSpPr>
            <a:spLocks noChangeArrowheads="1"/>
          </p:cNvSpPr>
          <p:nvPr/>
        </p:nvSpPr>
        <p:spPr bwMode="auto">
          <a:xfrm>
            <a:off x="7561526" y="5462323"/>
            <a:ext cx="29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DFA00"/>
                </a:solidFill>
                <a:latin typeface="Arial" pitchFamily="34" charset="0"/>
              </a:rPr>
              <a:t>O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1" name="Rectangle 224"/>
          <p:cNvSpPr>
            <a:spLocks noChangeArrowheads="1"/>
          </p:cNvSpPr>
          <p:nvPr/>
        </p:nvSpPr>
        <p:spPr bwMode="auto">
          <a:xfrm>
            <a:off x="7113852" y="5879042"/>
            <a:ext cx="20637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2" name="Rectangle 225"/>
          <p:cNvSpPr>
            <a:spLocks noChangeArrowheads="1"/>
          </p:cNvSpPr>
          <p:nvPr/>
        </p:nvSpPr>
        <p:spPr bwMode="auto">
          <a:xfrm>
            <a:off x="7113852" y="5879042"/>
            <a:ext cx="20637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3" name="Rectangle 228"/>
          <p:cNvSpPr>
            <a:spLocks noChangeArrowheads="1"/>
          </p:cNvSpPr>
          <p:nvPr/>
        </p:nvSpPr>
        <p:spPr bwMode="auto">
          <a:xfrm>
            <a:off x="7369439" y="5656792"/>
            <a:ext cx="169863" cy="17198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4" name="Rectangle 229"/>
          <p:cNvSpPr>
            <a:spLocks noChangeArrowheads="1"/>
          </p:cNvSpPr>
          <p:nvPr/>
        </p:nvSpPr>
        <p:spPr bwMode="auto">
          <a:xfrm>
            <a:off x="6718563" y="5656792"/>
            <a:ext cx="171450" cy="17198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5" name="Rectangle 230"/>
          <p:cNvSpPr>
            <a:spLocks noChangeArrowheads="1"/>
          </p:cNvSpPr>
          <p:nvPr/>
        </p:nvSpPr>
        <p:spPr bwMode="auto">
          <a:xfrm>
            <a:off x="7124963" y="527579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6" name="Rectangle 231"/>
          <p:cNvSpPr>
            <a:spLocks noChangeArrowheads="1"/>
          </p:cNvSpPr>
          <p:nvPr/>
        </p:nvSpPr>
        <p:spPr bwMode="auto">
          <a:xfrm>
            <a:off x="7126552" y="4762500"/>
            <a:ext cx="20637" cy="20372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7" name="Rectangle 232"/>
          <p:cNvSpPr>
            <a:spLocks noChangeArrowheads="1"/>
          </p:cNvSpPr>
          <p:nvPr/>
        </p:nvSpPr>
        <p:spPr bwMode="auto">
          <a:xfrm>
            <a:off x="8171127" y="4983428"/>
            <a:ext cx="2596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3C1F75"/>
                </a:solidFill>
                <a:latin typeface="Arial" pitchFamily="34" charset="0"/>
              </a:rPr>
              <a:t>O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8" name="Rectangle 233"/>
          <p:cNvSpPr>
            <a:spLocks noChangeArrowheads="1"/>
          </p:cNvSpPr>
          <p:nvPr/>
        </p:nvSpPr>
        <p:spPr bwMode="auto">
          <a:xfrm>
            <a:off x="8098101" y="4361657"/>
            <a:ext cx="363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66FFFF"/>
                </a:solidFill>
                <a:latin typeface="Arial" pitchFamily="34" charset="0"/>
              </a:rPr>
              <a:t>Si</a:t>
            </a:r>
            <a:endParaRPr lang="en-US" altLang="en-US" dirty="0">
              <a:solidFill>
                <a:srgbClr val="66FFFF"/>
              </a:solidFill>
            </a:endParaRPr>
          </a:p>
        </p:txBody>
      </p:sp>
      <p:sp>
        <p:nvSpPr>
          <p:cNvPr id="59" name="Rectangle 234"/>
          <p:cNvSpPr>
            <a:spLocks noChangeArrowheads="1"/>
          </p:cNvSpPr>
          <p:nvPr/>
        </p:nvSpPr>
        <p:spPr bwMode="auto">
          <a:xfrm>
            <a:off x="8160014" y="5443802"/>
            <a:ext cx="363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FFFF"/>
                </a:solidFill>
                <a:latin typeface="Arial" pitchFamily="34" charset="0"/>
              </a:rPr>
              <a:t>Si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0" name="Rectangle 236"/>
          <p:cNvSpPr>
            <a:spLocks noChangeArrowheads="1"/>
          </p:cNvSpPr>
          <p:nvPr/>
        </p:nvSpPr>
        <p:spPr bwMode="auto">
          <a:xfrm>
            <a:off x="8277488" y="587904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1" name="Rectangle 237"/>
          <p:cNvSpPr>
            <a:spLocks noChangeArrowheads="1"/>
          </p:cNvSpPr>
          <p:nvPr/>
        </p:nvSpPr>
        <p:spPr bwMode="auto">
          <a:xfrm>
            <a:off x="8277488" y="587904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2" name="Rectangle 238"/>
          <p:cNvSpPr>
            <a:spLocks noChangeArrowheads="1"/>
          </p:cNvSpPr>
          <p:nvPr/>
        </p:nvSpPr>
        <p:spPr bwMode="auto">
          <a:xfrm>
            <a:off x="8277488" y="587904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8277488" y="5879042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4" name="Rectangle 240"/>
          <p:cNvSpPr>
            <a:spLocks noChangeArrowheads="1"/>
          </p:cNvSpPr>
          <p:nvPr/>
        </p:nvSpPr>
        <p:spPr bwMode="auto">
          <a:xfrm>
            <a:off x="8533076" y="5656792"/>
            <a:ext cx="169862" cy="17198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5" name="Rectangle 241"/>
          <p:cNvSpPr>
            <a:spLocks noChangeArrowheads="1"/>
          </p:cNvSpPr>
          <p:nvPr/>
        </p:nvSpPr>
        <p:spPr bwMode="auto">
          <a:xfrm>
            <a:off x="7882201" y="5656792"/>
            <a:ext cx="171450" cy="17198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6" name="Rectangle 243"/>
          <p:cNvSpPr>
            <a:spLocks noChangeArrowheads="1"/>
          </p:cNvSpPr>
          <p:nvPr/>
        </p:nvSpPr>
        <p:spPr bwMode="auto">
          <a:xfrm>
            <a:off x="8290188" y="4762500"/>
            <a:ext cx="20638" cy="20372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7" name="Freeform 248"/>
          <p:cNvSpPr>
            <a:spLocks/>
          </p:cNvSpPr>
          <p:nvPr/>
        </p:nvSpPr>
        <p:spPr bwMode="auto">
          <a:xfrm>
            <a:off x="2795852" y="3442229"/>
            <a:ext cx="5832475" cy="653521"/>
          </a:xfrm>
          <a:custGeom>
            <a:avLst/>
            <a:gdLst>
              <a:gd name="T0" fmla="*/ 2147483647 w 344"/>
              <a:gd name="T1" fmla="*/ 2147483647 h 172"/>
              <a:gd name="T2" fmla="*/ 2147483647 w 344"/>
              <a:gd name="T3" fmla="*/ 2147483647 h 172"/>
              <a:gd name="T4" fmla="*/ 2147483647 w 344"/>
              <a:gd name="T5" fmla="*/ 0 h 172"/>
              <a:gd name="T6" fmla="*/ 0 w 344"/>
              <a:gd name="T7" fmla="*/ 2147483647 h 172"/>
              <a:gd name="T8" fmla="*/ 2147483647 w 344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"/>
              <a:gd name="T16" fmla="*/ 0 h 172"/>
              <a:gd name="T17" fmla="*/ 344 w 344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" h="172">
                <a:moveTo>
                  <a:pt x="172" y="172"/>
                </a:moveTo>
                <a:lnTo>
                  <a:pt x="344" y="172"/>
                </a:lnTo>
                <a:cubicBezTo>
                  <a:pt x="344" y="77"/>
                  <a:pt x="266" y="0"/>
                  <a:pt x="172" y="0"/>
                </a:cubicBezTo>
                <a:cubicBezTo>
                  <a:pt x="78" y="0"/>
                  <a:pt x="0" y="77"/>
                  <a:pt x="0" y="172"/>
                </a:cubicBezTo>
                <a:lnTo>
                  <a:pt x="172" y="172"/>
                </a:lnTo>
                <a:close/>
              </a:path>
            </a:pathLst>
          </a:custGeom>
          <a:gradFill rotWithShape="1">
            <a:gsLst>
              <a:gs pos="0">
                <a:srgbClr val="185E76"/>
              </a:gs>
              <a:gs pos="100000">
                <a:srgbClr val="33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8" name="Rectangle 121"/>
          <p:cNvSpPr>
            <a:spLocks noChangeArrowheads="1"/>
          </p:cNvSpPr>
          <p:nvPr/>
        </p:nvSpPr>
        <p:spPr bwMode="auto">
          <a:xfrm>
            <a:off x="3363514" y="3683000"/>
            <a:ext cx="4292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FFFFFF"/>
                </a:solidFill>
                <a:latin typeface="+mn-lt"/>
              </a:rPr>
              <a:t>Organofunctional Long Chain Molecule Group</a:t>
            </a:r>
            <a:endParaRPr lang="en-US" alt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9" name="Line 255"/>
          <p:cNvSpPr>
            <a:spLocks noChangeShapeType="1"/>
          </p:cNvSpPr>
          <p:nvPr/>
        </p:nvSpPr>
        <p:spPr bwMode="auto">
          <a:xfrm flipV="1">
            <a:off x="4740538" y="4102365"/>
            <a:ext cx="1588" cy="203729"/>
          </a:xfrm>
          <a:prstGeom prst="line">
            <a:avLst/>
          </a:prstGeom>
          <a:noFill/>
          <a:ln w="0">
            <a:solidFill>
              <a:srgbClr val="2328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0" name="Line 256"/>
          <p:cNvSpPr>
            <a:spLocks noChangeShapeType="1"/>
          </p:cNvSpPr>
          <p:nvPr/>
        </p:nvSpPr>
        <p:spPr bwMode="auto">
          <a:xfrm flipV="1">
            <a:off x="5937513" y="4102365"/>
            <a:ext cx="1588" cy="203729"/>
          </a:xfrm>
          <a:prstGeom prst="line">
            <a:avLst/>
          </a:prstGeom>
          <a:noFill/>
          <a:ln w="0">
            <a:solidFill>
              <a:srgbClr val="2328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1" name="Line 257"/>
          <p:cNvSpPr>
            <a:spLocks noChangeShapeType="1"/>
          </p:cNvSpPr>
          <p:nvPr/>
        </p:nvSpPr>
        <p:spPr bwMode="auto">
          <a:xfrm flipV="1">
            <a:off x="7134488" y="4102365"/>
            <a:ext cx="1588" cy="203729"/>
          </a:xfrm>
          <a:prstGeom prst="line">
            <a:avLst/>
          </a:prstGeom>
          <a:noFill/>
          <a:ln w="0">
            <a:solidFill>
              <a:srgbClr val="2328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2" name="Line 258"/>
          <p:cNvSpPr>
            <a:spLocks noChangeShapeType="1"/>
          </p:cNvSpPr>
          <p:nvPr/>
        </p:nvSpPr>
        <p:spPr bwMode="auto">
          <a:xfrm flipV="1">
            <a:off x="8331463" y="4102365"/>
            <a:ext cx="1588" cy="203729"/>
          </a:xfrm>
          <a:prstGeom prst="line">
            <a:avLst/>
          </a:prstGeom>
          <a:noFill/>
          <a:ln w="0">
            <a:solidFill>
              <a:srgbClr val="2328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3" name="Line 261"/>
          <p:cNvSpPr>
            <a:spLocks noChangeShapeType="1"/>
          </p:cNvSpPr>
          <p:nvPr/>
        </p:nvSpPr>
        <p:spPr bwMode="auto">
          <a:xfrm>
            <a:off x="1981200" y="4942417"/>
            <a:ext cx="146235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4" name="Text Box 191"/>
          <p:cNvSpPr txBox="1">
            <a:spLocks noChangeArrowheads="1"/>
          </p:cNvSpPr>
          <p:nvPr/>
        </p:nvSpPr>
        <p:spPr bwMode="auto">
          <a:xfrm>
            <a:off x="711200" y="4461470"/>
            <a:ext cx="17637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+mn-lt"/>
                <a:cs typeface="Arial" pitchFamily="34" charset="0"/>
              </a:rPr>
              <a:t>Nature’s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+mn-lt"/>
                <a:cs typeface="Arial" pitchFamily="34" charset="0"/>
              </a:rPr>
              <a:t>Strongest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+mn-lt"/>
                <a:cs typeface="Arial" pitchFamily="34" charset="0"/>
              </a:rPr>
              <a:t>Bond</a:t>
            </a:r>
          </a:p>
        </p:txBody>
      </p:sp>
      <p:sp>
        <p:nvSpPr>
          <p:cNvPr id="75" name="Rectangle 236"/>
          <p:cNvSpPr>
            <a:spLocks noChangeArrowheads="1"/>
          </p:cNvSpPr>
          <p:nvPr/>
        </p:nvSpPr>
        <p:spPr bwMode="auto">
          <a:xfrm>
            <a:off x="8271138" y="5283730"/>
            <a:ext cx="20638" cy="203729"/>
          </a:xfrm>
          <a:prstGeom prst="rect">
            <a:avLst/>
          </a:prstGeom>
          <a:solidFill>
            <a:srgbClr val="23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7012" y="519814"/>
            <a:ext cx="1816588" cy="1828065"/>
            <a:chOff x="742950" y="522288"/>
            <a:chExt cx="923925" cy="92551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742950" y="522288"/>
              <a:ext cx="923925" cy="925512"/>
            </a:xfrm>
            <a:custGeom>
              <a:avLst/>
              <a:gdLst>
                <a:gd name="T0" fmla="*/ 1090 w 2165"/>
                <a:gd name="T1" fmla="*/ 456 h 2165"/>
                <a:gd name="T2" fmla="*/ 1082 w 2165"/>
                <a:gd name="T3" fmla="*/ 611 h 2165"/>
                <a:gd name="T4" fmla="*/ 1323 w 2165"/>
                <a:gd name="T5" fmla="*/ 2165 h 2165"/>
                <a:gd name="T6" fmla="*/ 850 w 2165"/>
                <a:gd name="T7" fmla="*/ 2158 h 2165"/>
                <a:gd name="T8" fmla="*/ 1323 w 2165"/>
                <a:gd name="T9" fmla="*/ 2165 h 2165"/>
                <a:gd name="T10" fmla="*/ 1532 w 2165"/>
                <a:gd name="T11" fmla="*/ 1083 h 2165"/>
                <a:gd name="T12" fmla="*/ 633 w 2165"/>
                <a:gd name="T13" fmla="*/ 1083 h 2165"/>
                <a:gd name="T14" fmla="*/ 750 w 2165"/>
                <a:gd name="T15" fmla="*/ 25 h 2165"/>
                <a:gd name="T16" fmla="*/ 343 w 2165"/>
                <a:gd name="T17" fmla="*/ 268 h 2165"/>
                <a:gd name="T18" fmla="*/ 750 w 2165"/>
                <a:gd name="T19" fmla="*/ 25 h 2165"/>
                <a:gd name="T20" fmla="*/ 1402 w 2165"/>
                <a:gd name="T21" fmla="*/ 1621 h 2165"/>
                <a:gd name="T22" fmla="*/ 1318 w 2165"/>
                <a:gd name="T23" fmla="*/ 1491 h 2165"/>
                <a:gd name="T24" fmla="*/ 265 w 2165"/>
                <a:gd name="T25" fmla="*/ 333 h 2165"/>
                <a:gd name="T26" fmla="*/ 35 w 2165"/>
                <a:gd name="T27" fmla="*/ 747 h 2165"/>
                <a:gd name="T28" fmla="*/ 265 w 2165"/>
                <a:gd name="T29" fmla="*/ 333 h 2165"/>
                <a:gd name="T30" fmla="*/ 1629 w 2165"/>
                <a:gd name="T31" fmla="*/ 1389 h 2165"/>
                <a:gd name="T32" fmla="*/ 1491 w 2165"/>
                <a:gd name="T33" fmla="*/ 1318 h 2165"/>
                <a:gd name="T34" fmla="*/ 0 w 2165"/>
                <a:gd name="T35" fmla="*/ 842 h 2165"/>
                <a:gd name="T36" fmla="*/ 7 w 2165"/>
                <a:gd name="T37" fmla="*/ 1315 h 2165"/>
                <a:gd name="T38" fmla="*/ 0 w 2165"/>
                <a:gd name="T39" fmla="*/ 842 h 2165"/>
                <a:gd name="T40" fmla="*/ 1709 w 2165"/>
                <a:gd name="T41" fmla="*/ 1075 h 2165"/>
                <a:gd name="T42" fmla="*/ 1554 w 2165"/>
                <a:gd name="T43" fmla="*/ 1082 h 2165"/>
                <a:gd name="T44" fmla="*/ 24 w 2165"/>
                <a:gd name="T45" fmla="*/ 1415 h 2165"/>
                <a:gd name="T46" fmla="*/ 268 w 2165"/>
                <a:gd name="T47" fmla="*/ 1821 h 2165"/>
                <a:gd name="T48" fmla="*/ 24 w 2165"/>
                <a:gd name="T49" fmla="*/ 1415 h 2165"/>
                <a:gd name="T50" fmla="*/ 1621 w 2165"/>
                <a:gd name="T51" fmla="*/ 762 h 2165"/>
                <a:gd name="T52" fmla="*/ 1491 w 2165"/>
                <a:gd name="T53" fmla="*/ 847 h 2165"/>
                <a:gd name="T54" fmla="*/ 332 w 2165"/>
                <a:gd name="T55" fmla="*/ 1900 h 2165"/>
                <a:gd name="T56" fmla="*/ 746 w 2165"/>
                <a:gd name="T57" fmla="*/ 2130 h 2165"/>
                <a:gd name="T58" fmla="*/ 332 w 2165"/>
                <a:gd name="T59" fmla="*/ 1900 h 2165"/>
                <a:gd name="T60" fmla="*/ 1389 w 2165"/>
                <a:gd name="T61" fmla="*/ 536 h 2165"/>
                <a:gd name="T62" fmla="*/ 1318 w 2165"/>
                <a:gd name="T63" fmla="*/ 674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5" h="2165">
                  <a:moveTo>
                    <a:pt x="1323" y="0"/>
                  </a:moveTo>
                  <a:cubicBezTo>
                    <a:pt x="1214" y="275"/>
                    <a:pt x="1197" y="441"/>
                    <a:pt x="1090" y="456"/>
                  </a:cubicBezTo>
                  <a:cubicBezTo>
                    <a:pt x="983" y="471"/>
                    <a:pt x="969" y="336"/>
                    <a:pt x="850" y="8"/>
                  </a:cubicBezTo>
                  <a:cubicBezTo>
                    <a:pt x="959" y="411"/>
                    <a:pt x="973" y="612"/>
                    <a:pt x="1082" y="611"/>
                  </a:cubicBezTo>
                  <a:cubicBezTo>
                    <a:pt x="1191" y="609"/>
                    <a:pt x="1214" y="406"/>
                    <a:pt x="1323" y="0"/>
                  </a:cubicBezTo>
                  <a:close/>
                  <a:moveTo>
                    <a:pt x="1323" y="2165"/>
                  </a:moveTo>
                  <a:cubicBezTo>
                    <a:pt x="1214" y="1890"/>
                    <a:pt x="1197" y="1724"/>
                    <a:pt x="1090" y="1709"/>
                  </a:cubicBezTo>
                  <a:cubicBezTo>
                    <a:pt x="983" y="1694"/>
                    <a:pt x="969" y="1829"/>
                    <a:pt x="850" y="2158"/>
                  </a:cubicBezTo>
                  <a:cubicBezTo>
                    <a:pt x="959" y="1754"/>
                    <a:pt x="973" y="1553"/>
                    <a:pt x="1082" y="1554"/>
                  </a:cubicBezTo>
                  <a:cubicBezTo>
                    <a:pt x="1191" y="1556"/>
                    <a:pt x="1214" y="1759"/>
                    <a:pt x="1323" y="2165"/>
                  </a:cubicBezTo>
                  <a:close/>
                  <a:moveTo>
                    <a:pt x="1082" y="634"/>
                  </a:moveTo>
                  <a:cubicBezTo>
                    <a:pt x="1329" y="634"/>
                    <a:pt x="1532" y="836"/>
                    <a:pt x="1532" y="1083"/>
                  </a:cubicBezTo>
                  <a:cubicBezTo>
                    <a:pt x="1532" y="1330"/>
                    <a:pt x="1329" y="1533"/>
                    <a:pt x="1082" y="1533"/>
                  </a:cubicBezTo>
                  <a:cubicBezTo>
                    <a:pt x="836" y="1533"/>
                    <a:pt x="633" y="1330"/>
                    <a:pt x="633" y="1083"/>
                  </a:cubicBezTo>
                  <a:cubicBezTo>
                    <a:pt x="633" y="836"/>
                    <a:pt x="836" y="634"/>
                    <a:pt x="1082" y="634"/>
                  </a:cubicBezTo>
                  <a:close/>
                  <a:moveTo>
                    <a:pt x="750" y="25"/>
                  </a:moveTo>
                  <a:cubicBezTo>
                    <a:pt x="792" y="318"/>
                    <a:pt x="860" y="470"/>
                    <a:pt x="776" y="536"/>
                  </a:cubicBezTo>
                  <a:cubicBezTo>
                    <a:pt x="691" y="603"/>
                    <a:pt x="611" y="492"/>
                    <a:pt x="343" y="268"/>
                  </a:cubicBezTo>
                  <a:cubicBezTo>
                    <a:pt x="640" y="563"/>
                    <a:pt x="753" y="730"/>
                    <a:pt x="847" y="674"/>
                  </a:cubicBezTo>
                  <a:cubicBezTo>
                    <a:pt x="940" y="619"/>
                    <a:pt x="858" y="431"/>
                    <a:pt x="750" y="25"/>
                  </a:cubicBezTo>
                  <a:close/>
                  <a:moveTo>
                    <a:pt x="1832" y="1900"/>
                  </a:moveTo>
                  <a:cubicBezTo>
                    <a:pt x="1600" y="1716"/>
                    <a:pt x="1502" y="1582"/>
                    <a:pt x="1402" y="1621"/>
                  </a:cubicBezTo>
                  <a:cubicBezTo>
                    <a:pt x="1303" y="1661"/>
                    <a:pt x="1358" y="1786"/>
                    <a:pt x="1419" y="2130"/>
                  </a:cubicBezTo>
                  <a:cubicBezTo>
                    <a:pt x="1312" y="1725"/>
                    <a:pt x="1223" y="1544"/>
                    <a:pt x="1318" y="1491"/>
                  </a:cubicBezTo>
                  <a:cubicBezTo>
                    <a:pt x="1413" y="1438"/>
                    <a:pt x="1534" y="1603"/>
                    <a:pt x="1832" y="1900"/>
                  </a:cubicBezTo>
                  <a:close/>
                  <a:moveTo>
                    <a:pt x="265" y="333"/>
                  </a:moveTo>
                  <a:cubicBezTo>
                    <a:pt x="448" y="565"/>
                    <a:pt x="583" y="663"/>
                    <a:pt x="543" y="763"/>
                  </a:cubicBezTo>
                  <a:cubicBezTo>
                    <a:pt x="503" y="863"/>
                    <a:pt x="379" y="807"/>
                    <a:pt x="35" y="747"/>
                  </a:cubicBezTo>
                  <a:cubicBezTo>
                    <a:pt x="440" y="854"/>
                    <a:pt x="621" y="942"/>
                    <a:pt x="674" y="847"/>
                  </a:cubicBezTo>
                  <a:cubicBezTo>
                    <a:pt x="727" y="752"/>
                    <a:pt x="561" y="631"/>
                    <a:pt x="265" y="333"/>
                  </a:cubicBezTo>
                  <a:close/>
                  <a:moveTo>
                    <a:pt x="2140" y="1415"/>
                  </a:moveTo>
                  <a:cubicBezTo>
                    <a:pt x="1847" y="1373"/>
                    <a:pt x="1695" y="1304"/>
                    <a:pt x="1629" y="1389"/>
                  </a:cubicBezTo>
                  <a:cubicBezTo>
                    <a:pt x="1563" y="1474"/>
                    <a:pt x="1673" y="1554"/>
                    <a:pt x="1897" y="1821"/>
                  </a:cubicBezTo>
                  <a:cubicBezTo>
                    <a:pt x="1602" y="1525"/>
                    <a:pt x="1435" y="1412"/>
                    <a:pt x="1491" y="1318"/>
                  </a:cubicBezTo>
                  <a:cubicBezTo>
                    <a:pt x="1546" y="1225"/>
                    <a:pt x="1734" y="1307"/>
                    <a:pt x="2140" y="1415"/>
                  </a:cubicBezTo>
                  <a:close/>
                  <a:moveTo>
                    <a:pt x="0" y="842"/>
                  </a:moveTo>
                  <a:cubicBezTo>
                    <a:pt x="275" y="952"/>
                    <a:pt x="440" y="969"/>
                    <a:pt x="455" y="1075"/>
                  </a:cubicBezTo>
                  <a:cubicBezTo>
                    <a:pt x="471" y="1182"/>
                    <a:pt x="335" y="1195"/>
                    <a:pt x="7" y="1315"/>
                  </a:cubicBezTo>
                  <a:cubicBezTo>
                    <a:pt x="411" y="1205"/>
                    <a:pt x="612" y="1192"/>
                    <a:pt x="610" y="1082"/>
                  </a:cubicBezTo>
                  <a:cubicBezTo>
                    <a:pt x="609" y="974"/>
                    <a:pt x="405" y="952"/>
                    <a:pt x="0" y="842"/>
                  </a:cubicBezTo>
                  <a:close/>
                  <a:moveTo>
                    <a:pt x="2165" y="842"/>
                  </a:moveTo>
                  <a:cubicBezTo>
                    <a:pt x="1890" y="952"/>
                    <a:pt x="1724" y="969"/>
                    <a:pt x="1709" y="1075"/>
                  </a:cubicBezTo>
                  <a:cubicBezTo>
                    <a:pt x="1694" y="1182"/>
                    <a:pt x="1829" y="1195"/>
                    <a:pt x="2157" y="1315"/>
                  </a:cubicBezTo>
                  <a:cubicBezTo>
                    <a:pt x="1753" y="1205"/>
                    <a:pt x="1552" y="1192"/>
                    <a:pt x="1554" y="1082"/>
                  </a:cubicBezTo>
                  <a:cubicBezTo>
                    <a:pt x="1555" y="974"/>
                    <a:pt x="1759" y="952"/>
                    <a:pt x="2165" y="842"/>
                  </a:cubicBezTo>
                  <a:close/>
                  <a:moveTo>
                    <a:pt x="24" y="1415"/>
                  </a:moveTo>
                  <a:cubicBezTo>
                    <a:pt x="317" y="1373"/>
                    <a:pt x="469" y="1304"/>
                    <a:pt x="536" y="1389"/>
                  </a:cubicBezTo>
                  <a:cubicBezTo>
                    <a:pt x="602" y="1474"/>
                    <a:pt x="492" y="1554"/>
                    <a:pt x="268" y="1821"/>
                  </a:cubicBezTo>
                  <a:cubicBezTo>
                    <a:pt x="562" y="1525"/>
                    <a:pt x="730" y="1412"/>
                    <a:pt x="674" y="1318"/>
                  </a:cubicBezTo>
                  <a:cubicBezTo>
                    <a:pt x="618" y="1225"/>
                    <a:pt x="430" y="1307"/>
                    <a:pt x="24" y="1415"/>
                  </a:cubicBezTo>
                  <a:close/>
                  <a:moveTo>
                    <a:pt x="1899" y="333"/>
                  </a:moveTo>
                  <a:cubicBezTo>
                    <a:pt x="1716" y="565"/>
                    <a:pt x="1581" y="663"/>
                    <a:pt x="1621" y="762"/>
                  </a:cubicBezTo>
                  <a:cubicBezTo>
                    <a:pt x="1661" y="863"/>
                    <a:pt x="1786" y="807"/>
                    <a:pt x="2129" y="746"/>
                  </a:cubicBezTo>
                  <a:cubicBezTo>
                    <a:pt x="1725" y="854"/>
                    <a:pt x="1544" y="942"/>
                    <a:pt x="1491" y="847"/>
                  </a:cubicBezTo>
                  <a:cubicBezTo>
                    <a:pt x="1437" y="752"/>
                    <a:pt x="1603" y="631"/>
                    <a:pt x="1899" y="333"/>
                  </a:cubicBezTo>
                  <a:close/>
                  <a:moveTo>
                    <a:pt x="332" y="1900"/>
                  </a:moveTo>
                  <a:cubicBezTo>
                    <a:pt x="564" y="1716"/>
                    <a:pt x="662" y="1582"/>
                    <a:pt x="762" y="1621"/>
                  </a:cubicBezTo>
                  <a:cubicBezTo>
                    <a:pt x="862" y="1662"/>
                    <a:pt x="807" y="1786"/>
                    <a:pt x="746" y="2130"/>
                  </a:cubicBezTo>
                  <a:cubicBezTo>
                    <a:pt x="853" y="1725"/>
                    <a:pt x="942" y="1545"/>
                    <a:pt x="847" y="1491"/>
                  </a:cubicBezTo>
                  <a:cubicBezTo>
                    <a:pt x="751" y="1438"/>
                    <a:pt x="630" y="1603"/>
                    <a:pt x="332" y="1900"/>
                  </a:cubicBezTo>
                  <a:close/>
                  <a:moveTo>
                    <a:pt x="1415" y="25"/>
                  </a:moveTo>
                  <a:cubicBezTo>
                    <a:pt x="1372" y="318"/>
                    <a:pt x="1304" y="470"/>
                    <a:pt x="1389" y="536"/>
                  </a:cubicBezTo>
                  <a:cubicBezTo>
                    <a:pt x="1474" y="602"/>
                    <a:pt x="1554" y="492"/>
                    <a:pt x="1821" y="268"/>
                  </a:cubicBezTo>
                  <a:cubicBezTo>
                    <a:pt x="1525" y="563"/>
                    <a:pt x="1412" y="730"/>
                    <a:pt x="1318" y="674"/>
                  </a:cubicBezTo>
                  <a:cubicBezTo>
                    <a:pt x="1224" y="618"/>
                    <a:pt x="1307" y="431"/>
                    <a:pt x="1415" y="25"/>
                  </a:cubicBezTo>
                  <a:close/>
                </a:path>
              </a:pathLst>
            </a:custGeom>
            <a:solidFill>
              <a:srgbClr val="FAE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084263" y="863600"/>
              <a:ext cx="247650" cy="260350"/>
            </a:xfrm>
            <a:custGeom>
              <a:avLst/>
              <a:gdLst>
                <a:gd name="T0" fmla="*/ 57 w 580"/>
                <a:gd name="T1" fmla="*/ 54 h 609"/>
                <a:gd name="T2" fmla="*/ 135 w 580"/>
                <a:gd name="T3" fmla="*/ 0 h 609"/>
                <a:gd name="T4" fmla="*/ 240 w 580"/>
                <a:gd name="T5" fmla="*/ 134 h 609"/>
                <a:gd name="T6" fmla="*/ 290 w 580"/>
                <a:gd name="T7" fmla="*/ 96 h 609"/>
                <a:gd name="T8" fmla="*/ 236 w 580"/>
                <a:gd name="T9" fmla="*/ 153 h 609"/>
                <a:gd name="T10" fmla="*/ 129 w 580"/>
                <a:gd name="T11" fmla="*/ 41 h 609"/>
                <a:gd name="T12" fmla="*/ 57 w 580"/>
                <a:gd name="T13" fmla="*/ 54 h 609"/>
                <a:gd name="T14" fmla="*/ 518 w 580"/>
                <a:gd name="T15" fmla="*/ 75 h 609"/>
                <a:gd name="T16" fmla="*/ 441 w 580"/>
                <a:gd name="T17" fmla="*/ 20 h 609"/>
                <a:gd name="T18" fmla="*/ 335 w 580"/>
                <a:gd name="T19" fmla="*/ 154 h 609"/>
                <a:gd name="T20" fmla="*/ 285 w 580"/>
                <a:gd name="T21" fmla="*/ 116 h 609"/>
                <a:gd name="T22" fmla="*/ 340 w 580"/>
                <a:gd name="T23" fmla="*/ 173 h 609"/>
                <a:gd name="T24" fmla="*/ 447 w 580"/>
                <a:gd name="T25" fmla="*/ 61 h 609"/>
                <a:gd name="T26" fmla="*/ 518 w 580"/>
                <a:gd name="T27" fmla="*/ 75 h 609"/>
                <a:gd name="T28" fmla="*/ 368 w 580"/>
                <a:gd name="T29" fmla="*/ 279 h 609"/>
                <a:gd name="T30" fmla="*/ 194 w 580"/>
                <a:gd name="T31" fmla="*/ 279 h 609"/>
                <a:gd name="T32" fmla="*/ 368 w 580"/>
                <a:gd name="T33" fmla="*/ 279 h 609"/>
                <a:gd name="T34" fmla="*/ 175 w 580"/>
                <a:gd name="T35" fmla="*/ 131 h 609"/>
                <a:gd name="T36" fmla="*/ 205 w 580"/>
                <a:gd name="T37" fmla="*/ 162 h 609"/>
                <a:gd name="T38" fmla="*/ 175 w 580"/>
                <a:gd name="T39" fmla="*/ 192 h 609"/>
                <a:gd name="T40" fmla="*/ 145 w 580"/>
                <a:gd name="T41" fmla="*/ 162 h 609"/>
                <a:gd name="T42" fmla="*/ 175 w 580"/>
                <a:gd name="T43" fmla="*/ 131 h 609"/>
                <a:gd name="T44" fmla="*/ 404 w 580"/>
                <a:gd name="T45" fmla="*/ 135 h 609"/>
                <a:gd name="T46" fmla="*/ 433 w 580"/>
                <a:gd name="T47" fmla="*/ 165 h 609"/>
                <a:gd name="T48" fmla="*/ 404 w 580"/>
                <a:gd name="T49" fmla="*/ 196 h 609"/>
                <a:gd name="T50" fmla="*/ 373 w 580"/>
                <a:gd name="T51" fmla="*/ 165 h 609"/>
                <a:gd name="T52" fmla="*/ 404 w 580"/>
                <a:gd name="T53" fmla="*/ 135 h 609"/>
                <a:gd name="T54" fmla="*/ 514 w 580"/>
                <a:gd name="T55" fmla="*/ 540 h 609"/>
                <a:gd name="T56" fmla="*/ 580 w 580"/>
                <a:gd name="T57" fmla="*/ 484 h 609"/>
                <a:gd name="T58" fmla="*/ 495 w 580"/>
                <a:gd name="T59" fmla="*/ 609 h 609"/>
                <a:gd name="T60" fmla="*/ 505 w 580"/>
                <a:gd name="T61" fmla="*/ 549 h 609"/>
                <a:gd name="T62" fmla="*/ 75 w 580"/>
                <a:gd name="T63" fmla="*/ 549 h 609"/>
                <a:gd name="T64" fmla="*/ 85 w 580"/>
                <a:gd name="T65" fmla="*/ 609 h 609"/>
                <a:gd name="T66" fmla="*/ 0 w 580"/>
                <a:gd name="T67" fmla="*/ 484 h 609"/>
                <a:gd name="T68" fmla="*/ 65 w 580"/>
                <a:gd name="T69" fmla="*/ 540 h 609"/>
                <a:gd name="T70" fmla="*/ 514 w 580"/>
                <a:gd name="T71" fmla="*/ 54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0" h="609">
                  <a:moveTo>
                    <a:pt x="57" y="54"/>
                  </a:moveTo>
                  <a:lnTo>
                    <a:pt x="135" y="0"/>
                  </a:lnTo>
                  <a:lnTo>
                    <a:pt x="240" y="134"/>
                  </a:lnTo>
                  <a:lnTo>
                    <a:pt x="290" y="96"/>
                  </a:lnTo>
                  <a:lnTo>
                    <a:pt x="236" y="153"/>
                  </a:lnTo>
                  <a:lnTo>
                    <a:pt x="129" y="41"/>
                  </a:lnTo>
                  <a:lnTo>
                    <a:pt x="57" y="54"/>
                  </a:lnTo>
                  <a:close/>
                  <a:moveTo>
                    <a:pt x="518" y="75"/>
                  </a:moveTo>
                  <a:lnTo>
                    <a:pt x="441" y="20"/>
                  </a:lnTo>
                  <a:lnTo>
                    <a:pt x="335" y="154"/>
                  </a:lnTo>
                  <a:lnTo>
                    <a:pt x="285" y="116"/>
                  </a:lnTo>
                  <a:lnTo>
                    <a:pt x="340" y="173"/>
                  </a:lnTo>
                  <a:lnTo>
                    <a:pt x="447" y="61"/>
                  </a:lnTo>
                  <a:lnTo>
                    <a:pt x="518" y="75"/>
                  </a:lnTo>
                  <a:close/>
                  <a:moveTo>
                    <a:pt x="368" y="279"/>
                  </a:moveTo>
                  <a:cubicBezTo>
                    <a:pt x="271" y="405"/>
                    <a:pt x="290" y="405"/>
                    <a:pt x="194" y="279"/>
                  </a:cubicBezTo>
                  <a:cubicBezTo>
                    <a:pt x="286" y="346"/>
                    <a:pt x="275" y="346"/>
                    <a:pt x="368" y="279"/>
                  </a:cubicBezTo>
                  <a:close/>
                  <a:moveTo>
                    <a:pt x="175" y="131"/>
                  </a:moveTo>
                  <a:cubicBezTo>
                    <a:pt x="191" y="131"/>
                    <a:pt x="205" y="145"/>
                    <a:pt x="205" y="162"/>
                  </a:cubicBezTo>
                  <a:cubicBezTo>
                    <a:pt x="205" y="179"/>
                    <a:pt x="191" y="192"/>
                    <a:pt x="175" y="192"/>
                  </a:cubicBezTo>
                  <a:cubicBezTo>
                    <a:pt x="158" y="192"/>
                    <a:pt x="145" y="179"/>
                    <a:pt x="145" y="162"/>
                  </a:cubicBezTo>
                  <a:cubicBezTo>
                    <a:pt x="145" y="145"/>
                    <a:pt x="158" y="131"/>
                    <a:pt x="175" y="131"/>
                  </a:cubicBezTo>
                  <a:close/>
                  <a:moveTo>
                    <a:pt x="404" y="135"/>
                  </a:moveTo>
                  <a:cubicBezTo>
                    <a:pt x="420" y="135"/>
                    <a:pt x="433" y="149"/>
                    <a:pt x="433" y="165"/>
                  </a:cubicBezTo>
                  <a:cubicBezTo>
                    <a:pt x="433" y="182"/>
                    <a:pt x="420" y="196"/>
                    <a:pt x="404" y="196"/>
                  </a:cubicBezTo>
                  <a:cubicBezTo>
                    <a:pt x="387" y="196"/>
                    <a:pt x="373" y="182"/>
                    <a:pt x="373" y="165"/>
                  </a:cubicBezTo>
                  <a:cubicBezTo>
                    <a:pt x="373" y="149"/>
                    <a:pt x="387" y="135"/>
                    <a:pt x="404" y="135"/>
                  </a:cubicBezTo>
                  <a:close/>
                  <a:moveTo>
                    <a:pt x="514" y="540"/>
                  </a:moveTo>
                  <a:cubicBezTo>
                    <a:pt x="536" y="521"/>
                    <a:pt x="559" y="502"/>
                    <a:pt x="580" y="484"/>
                  </a:cubicBezTo>
                  <a:cubicBezTo>
                    <a:pt x="534" y="531"/>
                    <a:pt x="518" y="550"/>
                    <a:pt x="495" y="609"/>
                  </a:cubicBezTo>
                  <a:cubicBezTo>
                    <a:pt x="499" y="590"/>
                    <a:pt x="502" y="569"/>
                    <a:pt x="505" y="549"/>
                  </a:cubicBezTo>
                  <a:cubicBezTo>
                    <a:pt x="304" y="488"/>
                    <a:pt x="276" y="488"/>
                    <a:pt x="75" y="549"/>
                  </a:cubicBezTo>
                  <a:cubicBezTo>
                    <a:pt x="78" y="569"/>
                    <a:pt x="81" y="590"/>
                    <a:pt x="85" y="609"/>
                  </a:cubicBezTo>
                  <a:cubicBezTo>
                    <a:pt x="64" y="547"/>
                    <a:pt x="48" y="531"/>
                    <a:pt x="0" y="484"/>
                  </a:cubicBezTo>
                  <a:cubicBezTo>
                    <a:pt x="21" y="502"/>
                    <a:pt x="44" y="521"/>
                    <a:pt x="65" y="540"/>
                  </a:cubicBezTo>
                  <a:cubicBezTo>
                    <a:pt x="245" y="416"/>
                    <a:pt x="309" y="404"/>
                    <a:pt x="514" y="540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676400" y="4413014"/>
            <a:ext cx="5796000" cy="2049666"/>
          </a:xfrm>
          <a:prstGeom prst="cube">
            <a:avLst>
              <a:gd name="adj" fmla="val 25000"/>
            </a:avLst>
          </a:prstGeom>
          <a:solidFill>
            <a:srgbClr val="33CC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9" name="Picture 2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>
            <a:fillRect/>
          </a:stretch>
        </p:blipFill>
        <p:spPr bwMode="auto">
          <a:xfrm>
            <a:off x="1676400" y="4916626"/>
            <a:ext cx="5259194" cy="153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3508428" y="5485731"/>
            <a:ext cx="1515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2800" b="1" i="1" dirty="0" smtClean="0">
                <a:latin typeface="+mj-lt"/>
              </a:rPr>
              <a:t>Concrete</a:t>
            </a:r>
            <a:endParaRPr lang="de-DE" altLang="en-US" sz="2800" i="1" dirty="0"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629400" y="1890681"/>
            <a:ext cx="306194" cy="2748822"/>
          </a:xfrm>
          <a:custGeom>
            <a:avLst/>
            <a:gdLst>
              <a:gd name="connsiteX0" fmla="*/ 54591 w 191069"/>
              <a:gd name="connsiteY0" fmla="*/ 1094291 h 1098447"/>
              <a:gd name="connsiteX1" fmla="*/ 13648 w 191069"/>
              <a:gd name="connsiteY1" fmla="*/ 1012405 h 1098447"/>
              <a:gd name="connsiteX2" fmla="*/ 0 w 191069"/>
              <a:gd name="connsiteY2" fmla="*/ 971462 h 1098447"/>
              <a:gd name="connsiteX3" fmla="*/ 13648 w 191069"/>
              <a:gd name="connsiteY3" fmla="*/ 616620 h 1098447"/>
              <a:gd name="connsiteX4" fmla="*/ 27296 w 191069"/>
              <a:gd name="connsiteY4" fmla="*/ 575677 h 1098447"/>
              <a:gd name="connsiteX5" fmla="*/ 54591 w 191069"/>
              <a:gd name="connsiteY5" fmla="*/ 534733 h 1098447"/>
              <a:gd name="connsiteX6" fmla="*/ 81887 w 191069"/>
              <a:gd name="connsiteY6" fmla="*/ 480142 h 1098447"/>
              <a:gd name="connsiteX7" fmla="*/ 122830 w 191069"/>
              <a:gd name="connsiteY7" fmla="*/ 439199 h 1098447"/>
              <a:gd name="connsiteX8" fmla="*/ 150125 w 191069"/>
              <a:gd name="connsiteY8" fmla="*/ 357312 h 1098447"/>
              <a:gd name="connsiteX9" fmla="*/ 177421 w 191069"/>
              <a:gd name="connsiteY9" fmla="*/ 248130 h 1098447"/>
              <a:gd name="connsiteX10" fmla="*/ 150125 w 191069"/>
              <a:gd name="connsiteY10" fmla="*/ 84357 h 1098447"/>
              <a:gd name="connsiteX11" fmla="*/ 122830 w 191069"/>
              <a:gd name="connsiteY11" fmla="*/ 43414 h 1098447"/>
              <a:gd name="connsiteX12" fmla="*/ 109182 w 191069"/>
              <a:gd name="connsiteY12" fmla="*/ 2471 h 1098447"/>
              <a:gd name="connsiteX13" fmla="*/ 150125 w 191069"/>
              <a:gd name="connsiteY13" fmla="*/ 125300 h 1098447"/>
              <a:gd name="connsiteX14" fmla="*/ 163773 w 191069"/>
              <a:gd name="connsiteY14" fmla="*/ 207187 h 1098447"/>
              <a:gd name="connsiteX15" fmla="*/ 191069 w 191069"/>
              <a:gd name="connsiteY15" fmla="*/ 289074 h 1098447"/>
              <a:gd name="connsiteX16" fmla="*/ 163773 w 191069"/>
              <a:gd name="connsiteY16" fmla="*/ 507438 h 1098447"/>
              <a:gd name="connsiteX17" fmla="*/ 136478 w 191069"/>
              <a:gd name="connsiteY17" fmla="*/ 562029 h 1098447"/>
              <a:gd name="connsiteX18" fmla="*/ 122830 w 191069"/>
              <a:gd name="connsiteY18" fmla="*/ 643915 h 1098447"/>
              <a:gd name="connsiteX19" fmla="*/ 109182 w 191069"/>
              <a:gd name="connsiteY19" fmla="*/ 753097 h 1098447"/>
              <a:gd name="connsiteX20" fmla="*/ 81887 w 191069"/>
              <a:gd name="connsiteY20" fmla="*/ 834984 h 1098447"/>
              <a:gd name="connsiteX21" fmla="*/ 54591 w 191069"/>
              <a:gd name="connsiteY21" fmla="*/ 875927 h 1098447"/>
              <a:gd name="connsiteX22" fmla="*/ 54591 w 191069"/>
              <a:gd name="connsiteY22" fmla="*/ 1094291 h 1098447"/>
              <a:gd name="connsiteX0" fmla="*/ 54591 w 191069"/>
              <a:gd name="connsiteY0" fmla="*/ 1094291 h 1098447"/>
              <a:gd name="connsiteX1" fmla="*/ 13648 w 191069"/>
              <a:gd name="connsiteY1" fmla="*/ 1012405 h 1098447"/>
              <a:gd name="connsiteX2" fmla="*/ 0 w 191069"/>
              <a:gd name="connsiteY2" fmla="*/ 971462 h 1098447"/>
              <a:gd name="connsiteX3" fmla="*/ 13648 w 191069"/>
              <a:gd name="connsiteY3" fmla="*/ 616620 h 1098447"/>
              <a:gd name="connsiteX4" fmla="*/ 27296 w 191069"/>
              <a:gd name="connsiteY4" fmla="*/ 575677 h 1098447"/>
              <a:gd name="connsiteX5" fmla="*/ 54591 w 191069"/>
              <a:gd name="connsiteY5" fmla="*/ 534733 h 1098447"/>
              <a:gd name="connsiteX6" fmla="*/ 81887 w 191069"/>
              <a:gd name="connsiteY6" fmla="*/ 480142 h 1098447"/>
              <a:gd name="connsiteX7" fmla="*/ 122830 w 191069"/>
              <a:gd name="connsiteY7" fmla="*/ 439199 h 1098447"/>
              <a:gd name="connsiteX8" fmla="*/ 177421 w 191069"/>
              <a:gd name="connsiteY8" fmla="*/ 248130 h 1098447"/>
              <a:gd name="connsiteX9" fmla="*/ 150125 w 191069"/>
              <a:gd name="connsiteY9" fmla="*/ 84357 h 1098447"/>
              <a:gd name="connsiteX10" fmla="*/ 122830 w 191069"/>
              <a:gd name="connsiteY10" fmla="*/ 43414 h 1098447"/>
              <a:gd name="connsiteX11" fmla="*/ 109182 w 191069"/>
              <a:gd name="connsiteY11" fmla="*/ 2471 h 1098447"/>
              <a:gd name="connsiteX12" fmla="*/ 150125 w 191069"/>
              <a:gd name="connsiteY12" fmla="*/ 125300 h 1098447"/>
              <a:gd name="connsiteX13" fmla="*/ 163773 w 191069"/>
              <a:gd name="connsiteY13" fmla="*/ 207187 h 1098447"/>
              <a:gd name="connsiteX14" fmla="*/ 191069 w 191069"/>
              <a:gd name="connsiteY14" fmla="*/ 289074 h 1098447"/>
              <a:gd name="connsiteX15" fmla="*/ 163773 w 191069"/>
              <a:gd name="connsiteY15" fmla="*/ 507438 h 1098447"/>
              <a:gd name="connsiteX16" fmla="*/ 136478 w 191069"/>
              <a:gd name="connsiteY16" fmla="*/ 562029 h 1098447"/>
              <a:gd name="connsiteX17" fmla="*/ 122830 w 191069"/>
              <a:gd name="connsiteY17" fmla="*/ 643915 h 1098447"/>
              <a:gd name="connsiteX18" fmla="*/ 109182 w 191069"/>
              <a:gd name="connsiteY18" fmla="*/ 753097 h 1098447"/>
              <a:gd name="connsiteX19" fmla="*/ 81887 w 191069"/>
              <a:gd name="connsiteY19" fmla="*/ 834984 h 1098447"/>
              <a:gd name="connsiteX20" fmla="*/ 54591 w 191069"/>
              <a:gd name="connsiteY20" fmla="*/ 875927 h 1098447"/>
              <a:gd name="connsiteX21" fmla="*/ 54591 w 191069"/>
              <a:gd name="connsiteY21" fmla="*/ 1094291 h 1098447"/>
              <a:gd name="connsiteX0" fmla="*/ 54591 w 191620"/>
              <a:gd name="connsiteY0" fmla="*/ 1094291 h 1098447"/>
              <a:gd name="connsiteX1" fmla="*/ 13648 w 191620"/>
              <a:gd name="connsiteY1" fmla="*/ 1012405 h 1098447"/>
              <a:gd name="connsiteX2" fmla="*/ 0 w 191620"/>
              <a:gd name="connsiteY2" fmla="*/ 971462 h 1098447"/>
              <a:gd name="connsiteX3" fmla="*/ 13648 w 191620"/>
              <a:gd name="connsiteY3" fmla="*/ 616620 h 1098447"/>
              <a:gd name="connsiteX4" fmla="*/ 27296 w 191620"/>
              <a:gd name="connsiteY4" fmla="*/ 575677 h 1098447"/>
              <a:gd name="connsiteX5" fmla="*/ 54591 w 191620"/>
              <a:gd name="connsiteY5" fmla="*/ 534733 h 1098447"/>
              <a:gd name="connsiteX6" fmla="*/ 81887 w 191620"/>
              <a:gd name="connsiteY6" fmla="*/ 480142 h 1098447"/>
              <a:gd name="connsiteX7" fmla="*/ 122830 w 191620"/>
              <a:gd name="connsiteY7" fmla="*/ 439199 h 1098447"/>
              <a:gd name="connsiteX8" fmla="*/ 177421 w 191620"/>
              <a:gd name="connsiteY8" fmla="*/ 248130 h 1098447"/>
              <a:gd name="connsiteX9" fmla="*/ 150125 w 191620"/>
              <a:gd name="connsiteY9" fmla="*/ 84357 h 1098447"/>
              <a:gd name="connsiteX10" fmla="*/ 122830 w 191620"/>
              <a:gd name="connsiteY10" fmla="*/ 43414 h 1098447"/>
              <a:gd name="connsiteX11" fmla="*/ 109182 w 191620"/>
              <a:gd name="connsiteY11" fmla="*/ 2471 h 1098447"/>
              <a:gd name="connsiteX12" fmla="*/ 150125 w 191620"/>
              <a:gd name="connsiteY12" fmla="*/ 125300 h 1098447"/>
              <a:gd name="connsiteX13" fmla="*/ 163773 w 191620"/>
              <a:gd name="connsiteY13" fmla="*/ 207187 h 1098447"/>
              <a:gd name="connsiteX14" fmla="*/ 191069 w 191620"/>
              <a:gd name="connsiteY14" fmla="*/ 289074 h 1098447"/>
              <a:gd name="connsiteX15" fmla="*/ 136478 w 191620"/>
              <a:gd name="connsiteY15" fmla="*/ 562029 h 1098447"/>
              <a:gd name="connsiteX16" fmla="*/ 122830 w 191620"/>
              <a:gd name="connsiteY16" fmla="*/ 643915 h 1098447"/>
              <a:gd name="connsiteX17" fmla="*/ 109182 w 191620"/>
              <a:gd name="connsiteY17" fmla="*/ 753097 h 1098447"/>
              <a:gd name="connsiteX18" fmla="*/ 81887 w 191620"/>
              <a:gd name="connsiteY18" fmla="*/ 834984 h 1098447"/>
              <a:gd name="connsiteX19" fmla="*/ 54591 w 191620"/>
              <a:gd name="connsiteY19" fmla="*/ 875927 h 1098447"/>
              <a:gd name="connsiteX20" fmla="*/ 54591 w 191620"/>
              <a:gd name="connsiteY20" fmla="*/ 1094291 h 1098447"/>
              <a:gd name="connsiteX0" fmla="*/ 54591 w 192160"/>
              <a:gd name="connsiteY0" fmla="*/ 1094291 h 1098447"/>
              <a:gd name="connsiteX1" fmla="*/ 13648 w 192160"/>
              <a:gd name="connsiteY1" fmla="*/ 1012405 h 1098447"/>
              <a:gd name="connsiteX2" fmla="*/ 0 w 192160"/>
              <a:gd name="connsiteY2" fmla="*/ 971462 h 1098447"/>
              <a:gd name="connsiteX3" fmla="*/ 13648 w 192160"/>
              <a:gd name="connsiteY3" fmla="*/ 616620 h 1098447"/>
              <a:gd name="connsiteX4" fmla="*/ 27296 w 192160"/>
              <a:gd name="connsiteY4" fmla="*/ 575677 h 1098447"/>
              <a:gd name="connsiteX5" fmla="*/ 54591 w 192160"/>
              <a:gd name="connsiteY5" fmla="*/ 534733 h 1098447"/>
              <a:gd name="connsiteX6" fmla="*/ 81887 w 192160"/>
              <a:gd name="connsiteY6" fmla="*/ 480142 h 1098447"/>
              <a:gd name="connsiteX7" fmla="*/ 122830 w 192160"/>
              <a:gd name="connsiteY7" fmla="*/ 439199 h 1098447"/>
              <a:gd name="connsiteX8" fmla="*/ 177421 w 192160"/>
              <a:gd name="connsiteY8" fmla="*/ 248130 h 1098447"/>
              <a:gd name="connsiteX9" fmla="*/ 150125 w 192160"/>
              <a:gd name="connsiteY9" fmla="*/ 84357 h 1098447"/>
              <a:gd name="connsiteX10" fmla="*/ 122830 w 192160"/>
              <a:gd name="connsiteY10" fmla="*/ 43414 h 1098447"/>
              <a:gd name="connsiteX11" fmla="*/ 109182 w 192160"/>
              <a:gd name="connsiteY11" fmla="*/ 2471 h 1098447"/>
              <a:gd name="connsiteX12" fmla="*/ 150125 w 192160"/>
              <a:gd name="connsiteY12" fmla="*/ 125300 h 1098447"/>
              <a:gd name="connsiteX13" fmla="*/ 163773 w 192160"/>
              <a:gd name="connsiteY13" fmla="*/ 207187 h 1098447"/>
              <a:gd name="connsiteX14" fmla="*/ 191069 w 192160"/>
              <a:gd name="connsiteY14" fmla="*/ 289074 h 1098447"/>
              <a:gd name="connsiteX15" fmla="*/ 122830 w 192160"/>
              <a:gd name="connsiteY15" fmla="*/ 643915 h 1098447"/>
              <a:gd name="connsiteX16" fmla="*/ 109182 w 192160"/>
              <a:gd name="connsiteY16" fmla="*/ 753097 h 1098447"/>
              <a:gd name="connsiteX17" fmla="*/ 81887 w 192160"/>
              <a:gd name="connsiteY17" fmla="*/ 834984 h 1098447"/>
              <a:gd name="connsiteX18" fmla="*/ 54591 w 192160"/>
              <a:gd name="connsiteY18" fmla="*/ 875927 h 1098447"/>
              <a:gd name="connsiteX19" fmla="*/ 54591 w 192160"/>
              <a:gd name="connsiteY19" fmla="*/ 1094291 h 1098447"/>
              <a:gd name="connsiteX0" fmla="*/ 54591 w 192798"/>
              <a:gd name="connsiteY0" fmla="*/ 1094291 h 1098447"/>
              <a:gd name="connsiteX1" fmla="*/ 13648 w 192798"/>
              <a:gd name="connsiteY1" fmla="*/ 1012405 h 1098447"/>
              <a:gd name="connsiteX2" fmla="*/ 0 w 192798"/>
              <a:gd name="connsiteY2" fmla="*/ 971462 h 1098447"/>
              <a:gd name="connsiteX3" fmla="*/ 13648 w 192798"/>
              <a:gd name="connsiteY3" fmla="*/ 616620 h 1098447"/>
              <a:gd name="connsiteX4" fmla="*/ 27296 w 192798"/>
              <a:gd name="connsiteY4" fmla="*/ 575677 h 1098447"/>
              <a:gd name="connsiteX5" fmla="*/ 54591 w 192798"/>
              <a:gd name="connsiteY5" fmla="*/ 534733 h 1098447"/>
              <a:gd name="connsiteX6" fmla="*/ 81887 w 192798"/>
              <a:gd name="connsiteY6" fmla="*/ 480142 h 1098447"/>
              <a:gd name="connsiteX7" fmla="*/ 122830 w 192798"/>
              <a:gd name="connsiteY7" fmla="*/ 439199 h 1098447"/>
              <a:gd name="connsiteX8" fmla="*/ 177421 w 192798"/>
              <a:gd name="connsiteY8" fmla="*/ 248130 h 1098447"/>
              <a:gd name="connsiteX9" fmla="*/ 150125 w 192798"/>
              <a:gd name="connsiteY9" fmla="*/ 84357 h 1098447"/>
              <a:gd name="connsiteX10" fmla="*/ 122830 w 192798"/>
              <a:gd name="connsiteY10" fmla="*/ 43414 h 1098447"/>
              <a:gd name="connsiteX11" fmla="*/ 109182 w 192798"/>
              <a:gd name="connsiteY11" fmla="*/ 2471 h 1098447"/>
              <a:gd name="connsiteX12" fmla="*/ 150125 w 192798"/>
              <a:gd name="connsiteY12" fmla="*/ 125300 h 1098447"/>
              <a:gd name="connsiteX13" fmla="*/ 163773 w 192798"/>
              <a:gd name="connsiteY13" fmla="*/ 207187 h 1098447"/>
              <a:gd name="connsiteX14" fmla="*/ 191069 w 192798"/>
              <a:gd name="connsiteY14" fmla="*/ 289074 h 1098447"/>
              <a:gd name="connsiteX15" fmla="*/ 109182 w 192798"/>
              <a:gd name="connsiteY15" fmla="*/ 753097 h 1098447"/>
              <a:gd name="connsiteX16" fmla="*/ 81887 w 192798"/>
              <a:gd name="connsiteY16" fmla="*/ 834984 h 1098447"/>
              <a:gd name="connsiteX17" fmla="*/ 54591 w 192798"/>
              <a:gd name="connsiteY17" fmla="*/ 875927 h 1098447"/>
              <a:gd name="connsiteX18" fmla="*/ 54591 w 192798"/>
              <a:gd name="connsiteY18" fmla="*/ 1094291 h 1098447"/>
              <a:gd name="connsiteX0" fmla="*/ 54591 w 194271"/>
              <a:gd name="connsiteY0" fmla="*/ 1094291 h 1098447"/>
              <a:gd name="connsiteX1" fmla="*/ 13648 w 194271"/>
              <a:gd name="connsiteY1" fmla="*/ 1012405 h 1098447"/>
              <a:gd name="connsiteX2" fmla="*/ 0 w 194271"/>
              <a:gd name="connsiteY2" fmla="*/ 971462 h 1098447"/>
              <a:gd name="connsiteX3" fmla="*/ 13648 w 194271"/>
              <a:gd name="connsiteY3" fmla="*/ 616620 h 1098447"/>
              <a:gd name="connsiteX4" fmla="*/ 27296 w 194271"/>
              <a:gd name="connsiteY4" fmla="*/ 575677 h 1098447"/>
              <a:gd name="connsiteX5" fmla="*/ 54591 w 194271"/>
              <a:gd name="connsiteY5" fmla="*/ 534733 h 1098447"/>
              <a:gd name="connsiteX6" fmla="*/ 81887 w 194271"/>
              <a:gd name="connsiteY6" fmla="*/ 480142 h 1098447"/>
              <a:gd name="connsiteX7" fmla="*/ 122830 w 194271"/>
              <a:gd name="connsiteY7" fmla="*/ 439199 h 1098447"/>
              <a:gd name="connsiteX8" fmla="*/ 177421 w 194271"/>
              <a:gd name="connsiteY8" fmla="*/ 248130 h 1098447"/>
              <a:gd name="connsiteX9" fmla="*/ 150125 w 194271"/>
              <a:gd name="connsiteY9" fmla="*/ 84357 h 1098447"/>
              <a:gd name="connsiteX10" fmla="*/ 122830 w 194271"/>
              <a:gd name="connsiteY10" fmla="*/ 43414 h 1098447"/>
              <a:gd name="connsiteX11" fmla="*/ 109182 w 194271"/>
              <a:gd name="connsiteY11" fmla="*/ 2471 h 1098447"/>
              <a:gd name="connsiteX12" fmla="*/ 150125 w 194271"/>
              <a:gd name="connsiteY12" fmla="*/ 125300 h 1098447"/>
              <a:gd name="connsiteX13" fmla="*/ 163773 w 194271"/>
              <a:gd name="connsiteY13" fmla="*/ 207187 h 1098447"/>
              <a:gd name="connsiteX14" fmla="*/ 191069 w 194271"/>
              <a:gd name="connsiteY14" fmla="*/ 289074 h 1098447"/>
              <a:gd name="connsiteX15" fmla="*/ 81887 w 194271"/>
              <a:gd name="connsiteY15" fmla="*/ 834984 h 1098447"/>
              <a:gd name="connsiteX16" fmla="*/ 54591 w 194271"/>
              <a:gd name="connsiteY16" fmla="*/ 875927 h 1098447"/>
              <a:gd name="connsiteX17" fmla="*/ 54591 w 194271"/>
              <a:gd name="connsiteY17" fmla="*/ 1094291 h 1098447"/>
              <a:gd name="connsiteX0" fmla="*/ 54591 w 195905"/>
              <a:gd name="connsiteY0" fmla="*/ 1094291 h 1098447"/>
              <a:gd name="connsiteX1" fmla="*/ 13648 w 195905"/>
              <a:gd name="connsiteY1" fmla="*/ 1012405 h 1098447"/>
              <a:gd name="connsiteX2" fmla="*/ 0 w 195905"/>
              <a:gd name="connsiteY2" fmla="*/ 971462 h 1098447"/>
              <a:gd name="connsiteX3" fmla="*/ 13648 w 195905"/>
              <a:gd name="connsiteY3" fmla="*/ 616620 h 1098447"/>
              <a:gd name="connsiteX4" fmla="*/ 27296 w 195905"/>
              <a:gd name="connsiteY4" fmla="*/ 575677 h 1098447"/>
              <a:gd name="connsiteX5" fmla="*/ 54591 w 195905"/>
              <a:gd name="connsiteY5" fmla="*/ 534733 h 1098447"/>
              <a:gd name="connsiteX6" fmla="*/ 81887 w 195905"/>
              <a:gd name="connsiteY6" fmla="*/ 480142 h 1098447"/>
              <a:gd name="connsiteX7" fmla="*/ 122830 w 195905"/>
              <a:gd name="connsiteY7" fmla="*/ 439199 h 1098447"/>
              <a:gd name="connsiteX8" fmla="*/ 177421 w 195905"/>
              <a:gd name="connsiteY8" fmla="*/ 248130 h 1098447"/>
              <a:gd name="connsiteX9" fmla="*/ 150125 w 195905"/>
              <a:gd name="connsiteY9" fmla="*/ 84357 h 1098447"/>
              <a:gd name="connsiteX10" fmla="*/ 122830 w 195905"/>
              <a:gd name="connsiteY10" fmla="*/ 43414 h 1098447"/>
              <a:gd name="connsiteX11" fmla="*/ 109182 w 195905"/>
              <a:gd name="connsiteY11" fmla="*/ 2471 h 1098447"/>
              <a:gd name="connsiteX12" fmla="*/ 150125 w 195905"/>
              <a:gd name="connsiteY12" fmla="*/ 125300 h 1098447"/>
              <a:gd name="connsiteX13" fmla="*/ 163773 w 195905"/>
              <a:gd name="connsiteY13" fmla="*/ 207187 h 1098447"/>
              <a:gd name="connsiteX14" fmla="*/ 191069 w 195905"/>
              <a:gd name="connsiteY14" fmla="*/ 289074 h 1098447"/>
              <a:gd name="connsiteX15" fmla="*/ 54591 w 195905"/>
              <a:gd name="connsiteY15" fmla="*/ 875927 h 1098447"/>
              <a:gd name="connsiteX16" fmla="*/ 54591 w 195905"/>
              <a:gd name="connsiteY16" fmla="*/ 1094291 h 1098447"/>
              <a:gd name="connsiteX0" fmla="*/ 54591 w 195905"/>
              <a:gd name="connsiteY0" fmla="*/ 1094291 h 1098447"/>
              <a:gd name="connsiteX1" fmla="*/ 13648 w 195905"/>
              <a:gd name="connsiteY1" fmla="*/ 1012405 h 1098447"/>
              <a:gd name="connsiteX2" fmla="*/ 0 w 195905"/>
              <a:gd name="connsiteY2" fmla="*/ 971462 h 1098447"/>
              <a:gd name="connsiteX3" fmla="*/ 13648 w 195905"/>
              <a:gd name="connsiteY3" fmla="*/ 616620 h 1098447"/>
              <a:gd name="connsiteX4" fmla="*/ 27296 w 195905"/>
              <a:gd name="connsiteY4" fmla="*/ 575677 h 1098447"/>
              <a:gd name="connsiteX5" fmla="*/ 54591 w 195905"/>
              <a:gd name="connsiteY5" fmla="*/ 534733 h 1098447"/>
              <a:gd name="connsiteX6" fmla="*/ 81887 w 195905"/>
              <a:gd name="connsiteY6" fmla="*/ 480142 h 1098447"/>
              <a:gd name="connsiteX7" fmla="*/ 177421 w 195905"/>
              <a:gd name="connsiteY7" fmla="*/ 248130 h 1098447"/>
              <a:gd name="connsiteX8" fmla="*/ 150125 w 195905"/>
              <a:gd name="connsiteY8" fmla="*/ 84357 h 1098447"/>
              <a:gd name="connsiteX9" fmla="*/ 122830 w 195905"/>
              <a:gd name="connsiteY9" fmla="*/ 43414 h 1098447"/>
              <a:gd name="connsiteX10" fmla="*/ 109182 w 195905"/>
              <a:gd name="connsiteY10" fmla="*/ 2471 h 1098447"/>
              <a:gd name="connsiteX11" fmla="*/ 150125 w 195905"/>
              <a:gd name="connsiteY11" fmla="*/ 125300 h 1098447"/>
              <a:gd name="connsiteX12" fmla="*/ 163773 w 195905"/>
              <a:gd name="connsiteY12" fmla="*/ 207187 h 1098447"/>
              <a:gd name="connsiteX13" fmla="*/ 191069 w 195905"/>
              <a:gd name="connsiteY13" fmla="*/ 289074 h 1098447"/>
              <a:gd name="connsiteX14" fmla="*/ 54591 w 195905"/>
              <a:gd name="connsiteY14" fmla="*/ 875927 h 1098447"/>
              <a:gd name="connsiteX15" fmla="*/ 54591 w 195905"/>
              <a:gd name="connsiteY15" fmla="*/ 1094291 h 1098447"/>
              <a:gd name="connsiteX0" fmla="*/ 54591 w 195905"/>
              <a:gd name="connsiteY0" fmla="*/ 1094291 h 1098447"/>
              <a:gd name="connsiteX1" fmla="*/ 13648 w 195905"/>
              <a:gd name="connsiteY1" fmla="*/ 1012405 h 1098447"/>
              <a:gd name="connsiteX2" fmla="*/ 0 w 195905"/>
              <a:gd name="connsiteY2" fmla="*/ 971462 h 1098447"/>
              <a:gd name="connsiteX3" fmla="*/ 13648 w 195905"/>
              <a:gd name="connsiteY3" fmla="*/ 616620 h 1098447"/>
              <a:gd name="connsiteX4" fmla="*/ 27296 w 195905"/>
              <a:gd name="connsiteY4" fmla="*/ 575677 h 1098447"/>
              <a:gd name="connsiteX5" fmla="*/ 54591 w 195905"/>
              <a:gd name="connsiteY5" fmla="*/ 534733 h 1098447"/>
              <a:gd name="connsiteX6" fmla="*/ 177421 w 195905"/>
              <a:gd name="connsiteY6" fmla="*/ 248130 h 1098447"/>
              <a:gd name="connsiteX7" fmla="*/ 150125 w 195905"/>
              <a:gd name="connsiteY7" fmla="*/ 84357 h 1098447"/>
              <a:gd name="connsiteX8" fmla="*/ 122830 w 195905"/>
              <a:gd name="connsiteY8" fmla="*/ 43414 h 1098447"/>
              <a:gd name="connsiteX9" fmla="*/ 109182 w 195905"/>
              <a:gd name="connsiteY9" fmla="*/ 2471 h 1098447"/>
              <a:gd name="connsiteX10" fmla="*/ 150125 w 195905"/>
              <a:gd name="connsiteY10" fmla="*/ 125300 h 1098447"/>
              <a:gd name="connsiteX11" fmla="*/ 163773 w 195905"/>
              <a:gd name="connsiteY11" fmla="*/ 207187 h 1098447"/>
              <a:gd name="connsiteX12" fmla="*/ 191069 w 195905"/>
              <a:gd name="connsiteY12" fmla="*/ 289074 h 1098447"/>
              <a:gd name="connsiteX13" fmla="*/ 54591 w 195905"/>
              <a:gd name="connsiteY13" fmla="*/ 875927 h 1098447"/>
              <a:gd name="connsiteX14" fmla="*/ 54591 w 195905"/>
              <a:gd name="connsiteY14" fmla="*/ 1094291 h 1098447"/>
              <a:gd name="connsiteX0" fmla="*/ 54591 w 195905"/>
              <a:gd name="connsiteY0" fmla="*/ 1094291 h 1098447"/>
              <a:gd name="connsiteX1" fmla="*/ 13648 w 195905"/>
              <a:gd name="connsiteY1" fmla="*/ 1012405 h 1098447"/>
              <a:gd name="connsiteX2" fmla="*/ 0 w 195905"/>
              <a:gd name="connsiteY2" fmla="*/ 971462 h 1098447"/>
              <a:gd name="connsiteX3" fmla="*/ 13648 w 195905"/>
              <a:gd name="connsiteY3" fmla="*/ 616620 h 1098447"/>
              <a:gd name="connsiteX4" fmla="*/ 27296 w 195905"/>
              <a:gd name="connsiteY4" fmla="*/ 575677 h 1098447"/>
              <a:gd name="connsiteX5" fmla="*/ 177421 w 195905"/>
              <a:gd name="connsiteY5" fmla="*/ 248130 h 1098447"/>
              <a:gd name="connsiteX6" fmla="*/ 150125 w 195905"/>
              <a:gd name="connsiteY6" fmla="*/ 84357 h 1098447"/>
              <a:gd name="connsiteX7" fmla="*/ 122830 w 195905"/>
              <a:gd name="connsiteY7" fmla="*/ 43414 h 1098447"/>
              <a:gd name="connsiteX8" fmla="*/ 109182 w 195905"/>
              <a:gd name="connsiteY8" fmla="*/ 2471 h 1098447"/>
              <a:gd name="connsiteX9" fmla="*/ 150125 w 195905"/>
              <a:gd name="connsiteY9" fmla="*/ 125300 h 1098447"/>
              <a:gd name="connsiteX10" fmla="*/ 163773 w 195905"/>
              <a:gd name="connsiteY10" fmla="*/ 207187 h 1098447"/>
              <a:gd name="connsiteX11" fmla="*/ 191069 w 195905"/>
              <a:gd name="connsiteY11" fmla="*/ 289074 h 1098447"/>
              <a:gd name="connsiteX12" fmla="*/ 54591 w 195905"/>
              <a:gd name="connsiteY12" fmla="*/ 875927 h 1098447"/>
              <a:gd name="connsiteX13" fmla="*/ 54591 w 195905"/>
              <a:gd name="connsiteY13" fmla="*/ 1094291 h 1098447"/>
              <a:gd name="connsiteX0" fmla="*/ 58871 w 200185"/>
              <a:gd name="connsiteY0" fmla="*/ 1094291 h 1098447"/>
              <a:gd name="connsiteX1" fmla="*/ 17928 w 200185"/>
              <a:gd name="connsiteY1" fmla="*/ 1012405 h 1098447"/>
              <a:gd name="connsiteX2" fmla="*/ 4280 w 200185"/>
              <a:gd name="connsiteY2" fmla="*/ 971462 h 1098447"/>
              <a:gd name="connsiteX3" fmla="*/ 17928 w 200185"/>
              <a:gd name="connsiteY3" fmla="*/ 616620 h 1098447"/>
              <a:gd name="connsiteX4" fmla="*/ 181701 w 200185"/>
              <a:gd name="connsiteY4" fmla="*/ 248130 h 1098447"/>
              <a:gd name="connsiteX5" fmla="*/ 154405 w 200185"/>
              <a:gd name="connsiteY5" fmla="*/ 84357 h 1098447"/>
              <a:gd name="connsiteX6" fmla="*/ 127110 w 200185"/>
              <a:gd name="connsiteY6" fmla="*/ 43414 h 1098447"/>
              <a:gd name="connsiteX7" fmla="*/ 113462 w 200185"/>
              <a:gd name="connsiteY7" fmla="*/ 2471 h 1098447"/>
              <a:gd name="connsiteX8" fmla="*/ 154405 w 200185"/>
              <a:gd name="connsiteY8" fmla="*/ 125300 h 1098447"/>
              <a:gd name="connsiteX9" fmla="*/ 168053 w 200185"/>
              <a:gd name="connsiteY9" fmla="*/ 207187 h 1098447"/>
              <a:gd name="connsiteX10" fmla="*/ 195349 w 200185"/>
              <a:gd name="connsiteY10" fmla="*/ 289074 h 1098447"/>
              <a:gd name="connsiteX11" fmla="*/ 58871 w 200185"/>
              <a:gd name="connsiteY11" fmla="*/ 875927 h 1098447"/>
              <a:gd name="connsiteX12" fmla="*/ 58871 w 200185"/>
              <a:gd name="connsiteY12" fmla="*/ 1094291 h 1098447"/>
              <a:gd name="connsiteX0" fmla="*/ 58871 w 181701"/>
              <a:gd name="connsiteY0" fmla="*/ 1094291 h 1098447"/>
              <a:gd name="connsiteX1" fmla="*/ 17928 w 181701"/>
              <a:gd name="connsiteY1" fmla="*/ 1012405 h 1098447"/>
              <a:gd name="connsiteX2" fmla="*/ 4280 w 181701"/>
              <a:gd name="connsiteY2" fmla="*/ 971462 h 1098447"/>
              <a:gd name="connsiteX3" fmla="*/ 17928 w 181701"/>
              <a:gd name="connsiteY3" fmla="*/ 616620 h 1098447"/>
              <a:gd name="connsiteX4" fmla="*/ 181701 w 181701"/>
              <a:gd name="connsiteY4" fmla="*/ 248130 h 1098447"/>
              <a:gd name="connsiteX5" fmla="*/ 154405 w 181701"/>
              <a:gd name="connsiteY5" fmla="*/ 84357 h 1098447"/>
              <a:gd name="connsiteX6" fmla="*/ 127110 w 181701"/>
              <a:gd name="connsiteY6" fmla="*/ 43414 h 1098447"/>
              <a:gd name="connsiteX7" fmla="*/ 113462 w 181701"/>
              <a:gd name="connsiteY7" fmla="*/ 2471 h 1098447"/>
              <a:gd name="connsiteX8" fmla="*/ 154405 w 181701"/>
              <a:gd name="connsiteY8" fmla="*/ 125300 h 1098447"/>
              <a:gd name="connsiteX9" fmla="*/ 168053 w 181701"/>
              <a:gd name="connsiteY9" fmla="*/ 207187 h 1098447"/>
              <a:gd name="connsiteX10" fmla="*/ 58871 w 181701"/>
              <a:gd name="connsiteY10" fmla="*/ 875927 h 1098447"/>
              <a:gd name="connsiteX11" fmla="*/ 58871 w 181701"/>
              <a:gd name="connsiteY11" fmla="*/ 1094291 h 109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701" h="1098447">
                <a:moveTo>
                  <a:pt x="58871" y="1094291"/>
                </a:moveTo>
                <a:cubicBezTo>
                  <a:pt x="52047" y="1117037"/>
                  <a:pt x="30322" y="1040292"/>
                  <a:pt x="17928" y="1012405"/>
                </a:cubicBezTo>
                <a:cubicBezTo>
                  <a:pt x="12085" y="999259"/>
                  <a:pt x="4280" y="985848"/>
                  <a:pt x="4280" y="971462"/>
                </a:cubicBezTo>
                <a:cubicBezTo>
                  <a:pt x="4280" y="853094"/>
                  <a:pt x="-11642" y="737175"/>
                  <a:pt x="17928" y="616620"/>
                </a:cubicBezTo>
                <a:cubicBezTo>
                  <a:pt x="47498" y="496065"/>
                  <a:pt x="158955" y="336840"/>
                  <a:pt x="181701" y="248130"/>
                </a:cubicBezTo>
                <a:cubicBezTo>
                  <a:pt x="178691" y="224053"/>
                  <a:pt x="170318" y="121488"/>
                  <a:pt x="154405" y="84357"/>
                </a:cubicBezTo>
                <a:cubicBezTo>
                  <a:pt x="147944" y="69281"/>
                  <a:pt x="134445" y="58085"/>
                  <a:pt x="127110" y="43414"/>
                </a:cubicBezTo>
                <a:cubicBezTo>
                  <a:pt x="120676" y="30547"/>
                  <a:pt x="107028" y="-10396"/>
                  <a:pt x="113462" y="2471"/>
                </a:cubicBezTo>
                <a:cubicBezTo>
                  <a:pt x="133488" y="42521"/>
                  <a:pt x="145717" y="81858"/>
                  <a:pt x="154405" y="125300"/>
                </a:cubicBezTo>
                <a:cubicBezTo>
                  <a:pt x="159832" y="152435"/>
                  <a:pt x="183975" y="82083"/>
                  <a:pt x="168053" y="207187"/>
                </a:cubicBezTo>
                <a:cubicBezTo>
                  <a:pt x="152131" y="332291"/>
                  <a:pt x="77068" y="728076"/>
                  <a:pt x="58871" y="875927"/>
                </a:cubicBezTo>
                <a:cubicBezTo>
                  <a:pt x="40674" y="1023778"/>
                  <a:pt x="65695" y="1071545"/>
                  <a:pt x="58871" y="1094291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6880563" y="2116468"/>
            <a:ext cx="306194" cy="2748822"/>
          </a:xfrm>
          <a:custGeom>
            <a:avLst/>
            <a:gdLst>
              <a:gd name="connsiteX0" fmla="*/ 54591 w 191069"/>
              <a:gd name="connsiteY0" fmla="*/ 1094291 h 1098447"/>
              <a:gd name="connsiteX1" fmla="*/ 13648 w 191069"/>
              <a:gd name="connsiteY1" fmla="*/ 1012405 h 1098447"/>
              <a:gd name="connsiteX2" fmla="*/ 0 w 191069"/>
              <a:gd name="connsiteY2" fmla="*/ 971462 h 1098447"/>
              <a:gd name="connsiteX3" fmla="*/ 13648 w 191069"/>
              <a:gd name="connsiteY3" fmla="*/ 616620 h 1098447"/>
              <a:gd name="connsiteX4" fmla="*/ 27296 w 191069"/>
              <a:gd name="connsiteY4" fmla="*/ 575677 h 1098447"/>
              <a:gd name="connsiteX5" fmla="*/ 54591 w 191069"/>
              <a:gd name="connsiteY5" fmla="*/ 534733 h 1098447"/>
              <a:gd name="connsiteX6" fmla="*/ 81887 w 191069"/>
              <a:gd name="connsiteY6" fmla="*/ 480142 h 1098447"/>
              <a:gd name="connsiteX7" fmla="*/ 122830 w 191069"/>
              <a:gd name="connsiteY7" fmla="*/ 439199 h 1098447"/>
              <a:gd name="connsiteX8" fmla="*/ 150125 w 191069"/>
              <a:gd name="connsiteY8" fmla="*/ 357312 h 1098447"/>
              <a:gd name="connsiteX9" fmla="*/ 177421 w 191069"/>
              <a:gd name="connsiteY9" fmla="*/ 248130 h 1098447"/>
              <a:gd name="connsiteX10" fmla="*/ 150125 w 191069"/>
              <a:gd name="connsiteY10" fmla="*/ 84357 h 1098447"/>
              <a:gd name="connsiteX11" fmla="*/ 122830 w 191069"/>
              <a:gd name="connsiteY11" fmla="*/ 43414 h 1098447"/>
              <a:gd name="connsiteX12" fmla="*/ 109182 w 191069"/>
              <a:gd name="connsiteY12" fmla="*/ 2471 h 1098447"/>
              <a:gd name="connsiteX13" fmla="*/ 150125 w 191069"/>
              <a:gd name="connsiteY13" fmla="*/ 125300 h 1098447"/>
              <a:gd name="connsiteX14" fmla="*/ 163773 w 191069"/>
              <a:gd name="connsiteY14" fmla="*/ 207187 h 1098447"/>
              <a:gd name="connsiteX15" fmla="*/ 191069 w 191069"/>
              <a:gd name="connsiteY15" fmla="*/ 289074 h 1098447"/>
              <a:gd name="connsiteX16" fmla="*/ 163773 w 191069"/>
              <a:gd name="connsiteY16" fmla="*/ 507438 h 1098447"/>
              <a:gd name="connsiteX17" fmla="*/ 136478 w 191069"/>
              <a:gd name="connsiteY17" fmla="*/ 562029 h 1098447"/>
              <a:gd name="connsiteX18" fmla="*/ 122830 w 191069"/>
              <a:gd name="connsiteY18" fmla="*/ 643915 h 1098447"/>
              <a:gd name="connsiteX19" fmla="*/ 109182 w 191069"/>
              <a:gd name="connsiteY19" fmla="*/ 753097 h 1098447"/>
              <a:gd name="connsiteX20" fmla="*/ 81887 w 191069"/>
              <a:gd name="connsiteY20" fmla="*/ 834984 h 1098447"/>
              <a:gd name="connsiteX21" fmla="*/ 54591 w 191069"/>
              <a:gd name="connsiteY21" fmla="*/ 875927 h 1098447"/>
              <a:gd name="connsiteX22" fmla="*/ 54591 w 191069"/>
              <a:gd name="connsiteY22" fmla="*/ 1094291 h 1098447"/>
              <a:gd name="connsiteX0" fmla="*/ 54591 w 191069"/>
              <a:gd name="connsiteY0" fmla="*/ 1094291 h 1098447"/>
              <a:gd name="connsiteX1" fmla="*/ 13648 w 191069"/>
              <a:gd name="connsiteY1" fmla="*/ 1012405 h 1098447"/>
              <a:gd name="connsiteX2" fmla="*/ 0 w 191069"/>
              <a:gd name="connsiteY2" fmla="*/ 971462 h 1098447"/>
              <a:gd name="connsiteX3" fmla="*/ 13648 w 191069"/>
              <a:gd name="connsiteY3" fmla="*/ 616620 h 1098447"/>
              <a:gd name="connsiteX4" fmla="*/ 27296 w 191069"/>
              <a:gd name="connsiteY4" fmla="*/ 575677 h 1098447"/>
              <a:gd name="connsiteX5" fmla="*/ 54591 w 191069"/>
              <a:gd name="connsiteY5" fmla="*/ 534733 h 1098447"/>
              <a:gd name="connsiteX6" fmla="*/ 81887 w 191069"/>
              <a:gd name="connsiteY6" fmla="*/ 480142 h 1098447"/>
              <a:gd name="connsiteX7" fmla="*/ 122830 w 191069"/>
              <a:gd name="connsiteY7" fmla="*/ 439199 h 1098447"/>
              <a:gd name="connsiteX8" fmla="*/ 177421 w 191069"/>
              <a:gd name="connsiteY8" fmla="*/ 248130 h 1098447"/>
              <a:gd name="connsiteX9" fmla="*/ 150125 w 191069"/>
              <a:gd name="connsiteY9" fmla="*/ 84357 h 1098447"/>
              <a:gd name="connsiteX10" fmla="*/ 122830 w 191069"/>
              <a:gd name="connsiteY10" fmla="*/ 43414 h 1098447"/>
              <a:gd name="connsiteX11" fmla="*/ 109182 w 191069"/>
              <a:gd name="connsiteY11" fmla="*/ 2471 h 1098447"/>
              <a:gd name="connsiteX12" fmla="*/ 150125 w 191069"/>
              <a:gd name="connsiteY12" fmla="*/ 125300 h 1098447"/>
              <a:gd name="connsiteX13" fmla="*/ 163773 w 191069"/>
              <a:gd name="connsiteY13" fmla="*/ 207187 h 1098447"/>
              <a:gd name="connsiteX14" fmla="*/ 191069 w 191069"/>
              <a:gd name="connsiteY14" fmla="*/ 289074 h 1098447"/>
              <a:gd name="connsiteX15" fmla="*/ 163773 w 191069"/>
              <a:gd name="connsiteY15" fmla="*/ 507438 h 1098447"/>
              <a:gd name="connsiteX16" fmla="*/ 136478 w 191069"/>
              <a:gd name="connsiteY16" fmla="*/ 562029 h 1098447"/>
              <a:gd name="connsiteX17" fmla="*/ 122830 w 191069"/>
              <a:gd name="connsiteY17" fmla="*/ 643915 h 1098447"/>
              <a:gd name="connsiteX18" fmla="*/ 109182 w 191069"/>
              <a:gd name="connsiteY18" fmla="*/ 753097 h 1098447"/>
              <a:gd name="connsiteX19" fmla="*/ 81887 w 191069"/>
              <a:gd name="connsiteY19" fmla="*/ 834984 h 1098447"/>
              <a:gd name="connsiteX20" fmla="*/ 54591 w 191069"/>
              <a:gd name="connsiteY20" fmla="*/ 875927 h 1098447"/>
              <a:gd name="connsiteX21" fmla="*/ 54591 w 191069"/>
              <a:gd name="connsiteY21" fmla="*/ 1094291 h 1098447"/>
              <a:gd name="connsiteX0" fmla="*/ 54591 w 191620"/>
              <a:gd name="connsiteY0" fmla="*/ 1094291 h 1098447"/>
              <a:gd name="connsiteX1" fmla="*/ 13648 w 191620"/>
              <a:gd name="connsiteY1" fmla="*/ 1012405 h 1098447"/>
              <a:gd name="connsiteX2" fmla="*/ 0 w 191620"/>
              <a:gd name="connsiteY2" fmla="*/ 971462 h 1098447"/>
              <a:gd name="connsiteX3" fmla="*/ 13648 w 191620"/>
              <a:gd name="connsiteY3" fmla="*/ 616620 h 1098447"/>
              <a:gd name="connsiteX4" fmla="*/ 27296 w 191620"/>
              <a:gd name="connsiteY4" fmla="*/ 575677 h 1098447"/>
              <a:gd name="connsiteX5" fmla="*/ 54591 w 191620"/>
              <a:gd name="connsiteY5" fmla="*/ 534733 h 1098447"/>
              <a:gd name="connsiteX6" fmla="*/ 81887 w 191620"/>
              <a:gd name="connsiteY6" fmla="*/ 480142 h 1098447"/>
              <a:gd name="connsiteX7" fmla="*/ 122830 w 191620"/>
              <a:gd name="connsiteY7" fmla="*/ 439199 h 1098447"/>
              <a:gd name="connsiteX8" fmla="*/ 177421 w 191620"/>
              <a:gd name="connsiteY8" fmla="*/ 248130 h 1098447"/>
              <a:gd name="connsiteX9" fmla="*/ 150125 w 191620"/>
              <a:gd name="connsiteY9" fmla="*/ 84357 h 1098447"/>
              <a:gd name="connsiteX10" fmla="*/ 122830 w 191620"/>
              <a:gd name="connsiteY10" fmla="*/ 43414 h 1098447"/>
              <a:gd name="connsiteX11" fmla="*/ 109182 w 191620"/>
              <a:gd name="connsiteY11" fmla="*/ 2471 h 1098447"/>
              <a:gd name="connsiteX12" fmla="*/ 150125 w 191620"/>
              <a:gd name="connsiteY12" fmla="*/ 125300 h 1098447"/>
              <a:gd name="connsiteX13" fmla="*/ 163773 w 191620"/>
              <a:gd name="connsiteY13" fmla="*/ 207187 h 1098447"/>
              <a:gd name="connsiteX14" fmla="*/ 191069 w 191620"/>
              <a:gd name="connsiteY14" fmla="*/ 289074 h 1098447"/>
              <a:gd name="connsiteX15" fmla="*/ 136478 w 191620"/>
              <a:gd name="connsiteY15" fmla="*/ 562029 h 1098447"/>
              <a:gd name="connsiteX16" fmla="*/ 122830 w 191620"/>
              <a:gd name="connsiteY16" fmla="*/ 643915 h 1098447"/>
              <a:gd name="connsiteX17" fmla="*/ 109182 w 191620"/>
              <a:gd name="connsiteY17" fmla="*/ 753097 h 1098447"/>
              <a:gd name="connsiteX18" fmla="*/ 81887 w 191620"/>
              <a:gd name="connsiteY18" fmla="*/ 834984 h 1098447"/>
              <a:gd name="connsiteX19" fmla="*/ 54591 w 191620"/>
              <a:gd name="connsiteY19" fmla="*/ 875927 h 1098447"/>
              <a:gd name="connsiteX20" fmla="*/ 54591 w 191620"/>
              <a:gd name="connsiteY20" fmla="*/ 1094291 h 1098447"/>
              <a:gd name="connsiteX0" fmla="*/ 54591 w 192160"/>
              <a:gd name="connsiteY0" fmla="*/ 1094291 h 1098447"/>
              <a:gd name="connsiteX1" fmla="*/ 13648 w 192160"/>
              <a:gd name="connsiteY1" fmla="*/ 1012405 h 1098447"/>
              <a:gd name="connsiteX2" fmla="*/ 0 w 192160"/>
              <a:gd name="connsiteY2" fmla="*/ 971462 h 1098447"/>
              <a:gd name="connsiteX3" fmla="*/ 13648 w 192160"/>
              <a:gd name="connsiteY3" fmla="*/ 616620 h 1098447"/>
              <a:gd name="connsiteX4" fmla="*/ 27296 w 192160"/>
              <a:gd name="connsiteY4" fmla="*/ 575677 h 1098447"/>
              <a:gd name="connsiteX5" fmla="*/ 54591 w 192160"/>
              <a:gd name="connsiteY5" fmla="*/ 534733 h 1098447"/>
              <a:gd name="connsiteX6" fmla="*/ 81887 w 192160"/>
              <a:gd name="connsiteY6" fmla="*/ 480142 h 1098447"/>
              <a:gd name="connsiteX7" fmla="*/ 122830 w 192160"/>
              <a:gd name="connsiteY7" fmla="*/ 439199 h 1098447"/>
              <a:gd name="connsiteX8" fmla="*/ 177421 w 192160"/>
              <a:gd name="connsiteY8" fmla="*/ 248130 h 1098447"/>
              <a:gd name="connsiteX9" fmla="*/ 150125 w 192160"/>
              <a:gd name="connsiteY9" fmla="*/ 84357 h 1098447"/>
              <a:gd name="connsiteX10" fmla="*/ 122830 w 192160"/>
              <a:gd name="connsiteY10" fmla="*/ 43414 h 1098447"/>
              <a:gd name="connsiteX11" fmla="*/ 109182 w 192160"/>
              <a:gd name="connsiteY11" fmla="*/ 2471 h 1098447"/>
              <a:gd name="connsiteX12" fmla="*/ 150125 w 192160"/>
              <a:gd name="connsiteY12" fmla="*/ 125300 h 1098447"/>
              <a:gd name="connsiteX13" fmla="*/ 163773 w 192160"/>
              <a:gd name="connsiteY13" fmla="*/ 207187 h 1098447"/>
              <a:gd name="connsiteX14" fmla="*/ 191069 w 192160"/>
              <a:gd name="connsiteY14" fmla="*/ 289074 h 1098447"/>
              <a:gd name="connsiteX15" fmla="*/ 122830 w 192160"/>
              <a:gd name="connsiteY15" fmla="*/ 643915 h 1098447"/>
              <a:gd name="connsiteX16" fmla="*/ 109182 w 192160"/>
              <a:gd name="connsiteY16" fmla="*/ 753097 h 1098447"/>
              <a:gd name="connsiteX17" fmla="*/ 81887 w 192160"/>
              <a:gd name="connsiteY17" fmla="*/ 834984 h 1098447"/>
              <a:gd name="connsiteX18" fmla="*/ 54591 w 192160"/>
              <a:gd name="connsiteY18" fmla="*/ 875927 h 1098447"/>
              <a:gd name="connsiteX19" fmla="*/ 54591 w 192160"/>
              <a:gd name="connsiteY19" fmla="*/ 1094291 h 1098447"/>
              <a:gd name="connsiteX0" fmla="*/ 54591 w 192798"/>
              <a:gd name="connsiteY0" fmla="*/ 1094291 h 1098447"/>
              <a:gd name="connsiteX1" fmla="*/ 13648 w 192798"/>
              <a:gd name="connsiteY1" fmla="*/ 1012405 h 1098447"/>
              <a:gd name="connsiteX2" fmla="*/ 0 w 192798"/>
              <a:gd name="connsiteY2" fmla="*/ 971462 h 1098447"/>
              <a:gd name="connsiteX3" fmla="*/ 13648 w 192798"/>
              <a:gd name="connsiteY3" fmla="*/ 616620 h 1098447"/>
              <a:gd name="connsiteX4" fmla="*/ 27296 w 192798"/>
              <a:gd name="connsiteY4" fmla="*/ 575677 h 1098447"/>
              <a:gd name="connsiteX5" fmla="*/ 54591 w 192798"/>
              <a:gd name="connsiteY5" fmla="*/ 534733 h 1098447"/>
              <a:gd name="connsiteX6" fmla="*/ 81887 w 192798"/>
              <a:gd name="connsiteY6" fmla="*/ 480142 h 1098447"/>
              <a:gd name="connsiteX7" fmla="*/ 122830 w 192798"/>
              <a:gd name="connsiteY7" fmla="*/ 439199 h 1098447"/>
              <a:gd name="connsiteX8" fmla="*/ 177421 w 192798"/>
              <a:gd name="connsiteY8" fmla="*/ 248130 h 1098447"/>
              <a:gd name="connsiteX9" fmla="*/ 150125 w 192798"/>
              <a:gd name="connsiteY9" fmla="*/ 84357 h 1098447"/>
              <a:gd name="connsiteX10" fmla="*/ 122830 w 192798"/>
              <a:gd name="connsiteY10" fmla="*/ 43414 h 1098447"/>
              <a:gd name="connsiteX11" fmla="*/ 109182 w 192798"/>
              <a:gd name="connsiteY11" fmla="*/ 2471 h 1098447"/>
              <a:gd name="connsiteX12" fmla="*/ 150125 w 192798"/>
              <a:gd name="connsiteY12" fmla="*/ 125300 h 1098447"/>
              <a:gd name="connsiteX13" fmla="*/ 163773 w 192798"/>
              <a:gd name="connsiteY13" fmla="*/ 207187 h 1098447"/>
              <a:gd name="connsiteX14" fmla="*/ 191069 w 192798"/>
              <a:gd name="connsiteY14" fmla="*/ 289074 h 1098447"/>
              <a:gd name="connsiteX15" fmla="*/ 109182 w 192798"/>
              <a:gd name="connsiteY15" fmla="*/ 753097 h 1098447"/>
              <a:gd name="connsiteX16" fmla="*/ 81887 w 192798"/>
              <a:gd name="connsiteY16" fmla="*/ 834984 h 1098447"/>
              <a:gd name="connsiteX17" fmla="*/ 54591 w 192798"/>
              <a:gd name="connsiteY17" fmla="*/ 875927 h 1098447"/>
              <a:gd name="connsiteX18" fmla="*/ 54591 w 192798"/>
              <a:gd name="connsiteY18" fmla="*/ 1094291 h 1098447"/>
              <a:gd name="connsiteX0" fmla="*/ 54591 w 194271"/>
              <a:gd name="connsiteY0" fmla="*/ 1094291 h 1098447"/>
              <a:gd name="connsiteX1" fmla="*/ 13648 w 194271"/>
              <a:gd name="connsiteY1" fmla="*/ 1012405 h 1098447"/>
              <a:gd name="connsiteX2" fmla="*/ 0 w 194271"/>
              <a:gd name="connsiteY2" fmla="*/ 971462 h 1098447"/>
              <a:gd name="connsiteX3" fmla="*/ 13648 w 194271"/>
              <a:gd name="connsiteY3" fmla="*/ 616620 h 1098447"/>
              <a:gd name="connsiteX4" fmla="*/ 27296 w 194271"/>
              <a:gd name="connsiteY4" fmla="*/ 575677 h 1098447"/>
              <a:gd name="connsiteX5" fmla="*/ 54591 w 194271"/>
              <a:gd name="connsiteY5" fmla="*/ 534733 h 1098447"/>
              <a:gd name="connsiteX6" fmla="*/ 81887 w 194271"/>
              <a:gd name="connsiteY6" fmla="*/ 480142 h 1098447"/>
              <a:gd name="connsiteX7" fmla="*/ 122830 w 194271"/>
              <a:gd name="connsiteY7" fmla="*/ 439199 h 1098447"/>
              <a:gd name="connsiteX8" fmla="*/ 177421 w 194271"/>
              <a:gd name="connsiteY8" fmla="*/ 248130 h 1098447"/>
              <a:gd name="connsiteX9" fmla="*/ 150125 w 194271"/>
              <a:gd name="connsiteY9" fmla="*/ 84357 h 1098447"/>
              <a:gd name="connsiteX10" fmla="*/ 122830 w 194271"/>
              <a:gd name="connsiteY10" fmla="*/ 43414 h 1098447"/>
              <a:gd name="connsiteX11" fmla="*/ 109182 w 194271"/>
              <a:gd name="connsiteY11" fmla="*/ 2471 h 1098447"/>
              <a:gd name="connsiteX12" fmla="*/ 150125 w 194271"/>
              <a:gd name="connsiteY12" fmla="*/ 125300 h 1098447"/>
              <a:gd name="connsiteX13" fmla="*/ 163773 w 194271"/>
              <a:gd name="connsiteY13" fmla="*/ 207187 h 1098447"/>
              <a:gd name="connsiteX14" fmla="*/ 191069 w 194271"/>
              <a:gd name="connsiteY14" fmla="*/ 289074 h 1098447"/>
              <a:gd name="connsiteX15" fmla="*/ 81887 w 194271"/>
              <a:gd name="connsiteY15" fmla="*/ 834984 h 1098447"/>
              <a:gd name="connsiteX16" fmla="*/ 54591 w 194271"/>
              <a:gd name="connsiteY16" fmla="*/ 875927 h 1098447"/>
              <a:gd name="connsiteX17" fmla="*/ 54591 w 194271"/>
              <a:gd name="connsiteY17" fmla="*/ 1094291 h 1098447"/>
              <a:gd name="connsiteX0" fmla="*/ 54591 w 195905"/>
              <a:gd name="connsiteY0" fmla="*/ 1094291 h 1098447"/>
              <a:gd name="connsiteX1" fmla="*/ 13648 w 195905"/>
              <a:gd name="connsiteY1" fmla="*/ 1012405 h 1098447"/>
              <a:gd name="connsiteX2" fmla="*/ 0 w 195905"/>
              <a:gd name="connsiteY2" fmla="*/ 971462 h 1098447"/>
              <a:gd name="connsiteX3" fmla="*/ 13648 w 195905"/>
              <a:gd name="connsiteY3" fmla="*/ 616620 h 1098447"/>
              <a:gd name="connsiteX4" fmla="*/ 27296 w 195905"/>
              <a:gd name="connsiteY4" fmla="*/ 575677 h 1098447"/>
              <a:gd name="connsiteX5" fmla="*/ 54591 w 195905"/>
              <a:gd name="connsiteY5" fmla="*/ 534733 h 1098447"/>
              <a:gd name="connsiteX6" fmla="*/ 81887 w 195905"/>
              <a:gd name="connsiteY6" fmla="*/ 480142 h 1098447"/>
              <a:gd name="connsiteX7" fmla="*/ 122830 w 195905"/>
              <a:gd name="connsiteY7" fmla="*/ 439199 h 1098447"/>
              <a:gd name="connsiteX8" fmla="*/ 177421 w 195905"/>
              <a:gd name="connsiteY8" fmla="*/ 248130 h 1098447"/>
              <a:gd name="connsiteX9" fmla="*/ 150125 w 195905"/>
              <a:gd name="connsiteY9" fmla="*/ 84357 h 1098447"/>
              <a:gd name="connsiteX10" fmla="*/ 122830 w 195905"/>
              <a:gd name="connsiteY10" fmla="*/ 43414 h 1098447"/>
              <a:gd name="connsiteX11" fmla="*/ 109182 w 195905"/>
              <a:gd name="connsiteY11" fmla="*/ 2471 h 1098447"/>
              <a:gd name="connsiteX12" fmla="*/ 150125 w 195905"/>
              <a:gd name="connsiteY12" fmla="*/ 125300 h 1098447"/>
              <a:gd name="connsiteX13" fmla="*/ 163773 w 195905"/>
              <a:gd name="connsiteY13" fmla="*/ 207187 h 1098447"/>
              <a:gd name="connsiteX14" fmla="*/ 191069 w 195905"/>
              <a:gd name="connsiteY14" fmla="*/ 289074 h 1098447"/>
              <a:gd name="connsiteX15" fmla="*/ 54591 w 195905"/>
              <a:gd name="connsiteY15" fmla="*/ 875927 h 1098447"/>
              <a:gd name="connsiteX16" fmla="*/ 54591 w 195905"/>
              <a:gd name="connsiteY16" fmla="*/ 1094291 h 1098447"/>
              <a:gd name="connsiteX0" fmla="*/ 54591 w 195905"/>
              <a:gd name="connsiteY0" fmla="*/ 1094291 h 1098447"/>
              <a:gd name="connsiteX1" fmla="*/ 13648 w 195905"/>
              <a:gd name="connsiteY1" fmla="*/ 1012405 h 1098447"/>
              <a:gd name="connsiteX2" fmla="*/ 0 w 195905"/>
              <a:gd name="connsiteY2" fmla="*/ 971462 h 1098447"/>
              <a:gd name="connsiteX3" fmla="*/ 13648 w 195905"/>
              <a:gd name="connsiteY3" fmla="*/ 616620 h 1098447"/>
              <a:gd name="connsiteX4" fmla="*/ 27296 w 195905"/>
              <a:gd name="connsiteY4" fmla="*/ 575677 h 1098447"/>
              <a:gd name="connsiteX5" fmla="*/ 54591 w 195905"/>
              <a:gd name="connsiteY5" fmla="*/ 534733 h 1098447"/>
              <a:gd name="connsiteX6" fmla="*/ 81887 w 195905"/>
              <a:gd name="connsiteY6" fmla="*/ 480142 h 1098447"/>
              <a:gd name="connsiteX7" fmla="*/ 177421 w 195905"/>
              <a:gd name="connsiteY7" fmla="*/ 248130 h 1098447"/>
              <a:gd name="connsiteX8" fmla="*/ 150125 w 195905"/>
              <a:gd name="connsiteY8" fmla="*/ 84357 h 1098447"/>
              <a:gd name="connsiteX9" fmla="*/ 122830 w 195905"/>
              <a:gd name="connsiteY9" fmla="*/ 43414 h 1098447"/>
              <a:gd name="connsiteX10" fmla="*/ 109182 w 195905"/>
              <a:gd name="connsiteY10" fmla="*/ 2471 h 1098447"/>
              <a:gd name="connsiteX11" fmla="*/ 150125 w 195905"/>
              <a:gd name="connsiteY11" fmla="*/ 125300 h 1098447"/>
              <a:gd name="connsiteX12" fmla="*/ 163773 w 195905"/>
              <a:gd name="connsiteY12" fmla="*/ 207187 h 1098447"/>
              <a:gd name="connsiteX13" fmla="*/ 191069 w 195905"/>
              <a:gd name="connsiteY13" fmla="*/ 289074 h 1098447"/>
              <a:gd name="connsiteX14" fmla="*/ 54591 w 195905"/>
              <a:gd name="connsiteY14" fmla="*/ 875927 h 1098447"/>
              <a:gd name="connsiteX15" fmla="*/ 54591 w 195905"/>
              <a:gd name="connsiteY15" fmla="*/ 1094291 h 1098447"/>
              <a:gd name="connsiteX0" fmla="*/ 54591 w 195905"/>
              <a:gd name="connsiteY0" fmla="*/ 1094291 h 1098447"/>
              <a:gd name="connsiteX1" fmla="*/ 13648 w 195905"/>
              <a:gd name="connsiteY1" fmla="*/ 1012405 h 1098447"/>
              <a:gd name="connsiteX2" fmla="*/ 0 w 195905"/>
              <a:gd name="connsiteY2" fmla="*/ 971462 h 1098447"/>
              <a:gd name="connsiteX3" fmla="*/ 13648 w 195905"/>
              <a:gd name="connsiteY3" fmla="*/ 616620 h 1098447"/>
              <a:gd name="connsiteX4" fmla="*/ 27296 w 195905"/>
              <a:gd name="connsiteY4" fmla="*/ 575677 h 1098447"/>
              <a:gd name="connsiteX5" fmla="*/ 54591 w 195905"/>
              <a:gd name="connsiteY5" fmla="*/ 534733 h 1098447"/>
              <a:gd name="connsiteX6" fmla="*/ 177421 w 195905"/>
              <a:gd name="connsiteY6" fmla="*/ 248130 h 1098447"/>
              <a:gd name="connsiteX7" fmla="*/ 150125 w 195905"/>
              <a:gd name="connsiteY7" fmla="*/ 84357 h 1098447"/>
              <a:gd name="connsiteX8" fmla="*/ 122830 w 195905"/>
              <a:gd name="connsiteY8" fmla="*/ 43414 h 1098447"/>
              <a:gd name="connsiteX9" fmla="*/ 109182 w 195905"/>
              <a:gd name="connsiteY9" fmla="*/ 2471 h 1098447"/>
              <a:gd name="connsiteX10" fmla="*/ 150125 w 195905"/>
              <a:gd name="connsiteY10" fmla="*/ 125300 h 1098447"/>
              <a:gd name="connsiteX11" fmla="*/ 163773 w 195905"/>
              <a:gd name="connsiteY11" fmla="*/ 207187 h 1098447"/>
              <a:gd name="connsiteX12" fmla="*/ 191069 w 195905"/>
              <a:gd name="connsiteY12" fmla="*/ 289074 h 1098447"/>
              <a:gd name="connsiteX13" fmla="*/ 54591 w 195905"/>
              <a:gd name="connsiteY13" fmla="*/ 875927 h 1098447"/>
              <a:gd name="connsiteX14" fmla="*/ 54591 w 195905"/>
              <a:gd name="connsiteY14" fmla="*/ 1094291 h 1098447"/>
              <a:gd name="connsiteX0" fmla="*/ 54591 w 195905"/>
              <a:gd name="connsiteY0" fmla="*/ 1094291 h 1098447"/>
              <a:gd name="connsiteX1" fmla="*/ 13648 w 195905"/>
              <a:gd name="connsiteY1" fmla="*/ 1012405 h 1098447"/>
              <a:gd name="connsiteX2" fmla="*/ 0 w 195905"/>
              <a:gd name="connsiteY2" fmla="*/ 971462 h 1098447"/>
              <a:gd name="connsiteX3" fmla="*/ 13648 w 195905"/>
              <a:gd name="connsiteY3" fmla="*/ 616620 h 1098447"/>
              <a:gd name="connsiteX4" fmla="*/ 27296 w 195905"/>
              <a:gd name="connsiteY4" fmla="*/ 575677 h 1098447"/>
              <a:gd name="connsiteX5" fmla="*/ 177421 w 195905"/>
              <a:gd name="connsiteY5" fmla="*/ 248130 h 1098447"/>
              <a:gd name="connsiteX6" fmla="*/ 150125 w 195905"/>
              <a:gd name="connsiteY6" fmla="*/ 84357 h 1098447"/>
              <a:gd name="connsiteX7" fmla="*/ 122830 w 195905"/>
              <a:gd name="connsiteY7" fmla="*/ 43414 h 1098447"/>
              <a:gd name="connsiteX8" fmla="*/ 109182 w 195905"/>
              <a:gd name="connsiteY8" fmla="*/ 2471 h 1098447"/>
              <a:gd name="connsiteX9" fmla="*/ 150125 w 195905"/>
              <a:gd name="connsiteY9" fmla="*/ 125300 h 1098447"/>
              <a:gd name="connsiteX10" fmla="*/ 163773 w 195905"/>
              <a:gd name="connsiteY10" fmla="*/ 207187 h 1098447"/>
              <a:gd name="connsiteX11" fmla="*/ 191069 w 195905"/>
              <a:gd name="connsiteY11" fmla="*/ 289074 h 1098447"/>
              <a:gd name="connsiteX12" fmla="*/ 54591 w 195905"/>
              <a:gd name="connsiteY12" fmla="*/ 875927 h 1098447"/>
              <a:gd name="connsiteX13" fmla="*/ 54591 w 195905"/>
              <a:gd name="connsiteY13" fmla="*/ 1094291 h 1098447"/>
              <a:gd name="connsiteX0" fmla="*/ 58871 w 200185"/>
              <a:gd name="connsiteY0" fmla="*/ 1094291 h 1098447"/>
              <a:gd name="connsiteX1" fmla="*/ 17928 w 200185"/>
              <a:gd name="connsiteY1" fmla="*/ 1012405 h 1098447"/>
              <a:gd name="connsiteX2" fmla="*/ 4280 w 200185"/>
              <a:gd name="connsiteY2" fmla="*/ 971462 h 1098447"/>
              <a:gd name="connsiteX3" fmla="*/ 17928 w 200185"/>
              <a:gd name="connsiteY3" fmla="*/ 616620 h 1098447"/>
              <a:gd name="connsiteX4" fmla="*/ 181701 w 200185"/>
              <a:gd name="connsiteY4" fmla="*/ 248130 h 1098447"/>
              <a:gd name="connsiteX5" fmla="*/ 154405 w 200185"/>
              <a:gd name="connsiteY5" fmla="*/ 84357 h 1098447"/>
              <a:gd name="connsiteX6" fmla="*/ 127110 w 200185"/>
              <a:gd name="connsiteY6" fmla="*/ 43414 h 1098447"/>
              <a:gd name="connsiteX7" fmla="*/ 113462 w 200185"/>
              <a:gd name="connsiteY7" fmla="*/ 2471 h 1098447"/>
              <a:gd name="connsiteX8" fmla="*/ 154405 w 200185"/>
              <a:gd name="connsiteY8" fmla="*/ 125300 h 1098447"/>
              <a:gd name="connsiteX9" fmla="*/ 168053 w 200185"/>
              <a:gd name="connsiteY9" fmla="*/ 207187 h 1098447"/>
              <a:gd name="connsiteX10" fmla="*/ 195349 w 200185"/>
              <a:gd name="connsiteY10" fmla="*/ 289074 h 1098447"/>
              <a:gd name="connsiteX11" fmla="*/ 58871 w 200185"/>
              <a:gd name="connsiteY11" fmla="*/ 875927 h 1098447"/>
              <a:gd name="connsiteX12" fmla="*/ 58871 w 200185"/>
              <a:gd name="connsiteY12" fmla="*/ 1094291 h 1098447"/>
              <a:gd name="connsiteX0" fmla="*/ 58871 w 181701"/>
              <a:gd name="connsiteY0" fmla="*/ 1094291 h 1098447"/>
              <a:gd name="connsiteX1" fmla="*/ 17928 w 181701"/>
              <a:gd name="connsiteY1" fmla="*/ 1012405 h 1098447"/>
              <a:gd name="connsiteX2" fmla="*/ 4280 w 181701"/>
              <a:gd name="connsiteY2" fmla="*/ 971462 h 1098447"/>
              <a:gd name="connsiteX3" fmla="*/ 17928 w 181701"/>
              <a:gd name="connsiteY3" fmla="*/ 616620 h 1098447"/>
              <a:gd name="connsiteX4" fmla="*/ 181701 w 181701"/>
              <a:gd name="connsiteY4" fmla="*/ 248130 h 1098447"/>
              <a:gd name="connsiteX5" fmla="*/ 154405 w 181701"/>
              <a:gd name="connsiteY5" fmla="*/ 84357 h 1098447"/>
              <a:gd name="connsiteX6" fmla="*/ 127110 w 181701"/>
              <a:gd name="connsiteY6" fmla="*/ 43414 h 1098447"/>
              <a:gd name="connsiteX7" fmla="*/ 113462 w 181701"/>
              <a:gd name="connsiteY7" fmla="*/ 2471 h 1098447"/>
              <a:gd name="connsiteX8" fmla="*/ 154405 w 181701"/>
              <a:gd name="connsiteY8" fmla="*/ 125300 h 1098447"/>
              <a:gd name="connsiteX9" fmla="*/ 168053 w 181701"/>
              <a:gd name="connsiteY9" fmla="*/ 207187 h 1098447"/>
              <a:gd name="connsiteX10" fmla="*/ 58871 w 181701"/>
              <a:gd name="connsiteY10" fmla="*/ 875927 h 1098447"/>
              <a:gd name="connsiteX11" fmla="*/ 58871 w 181701"/>
              <a:gd name="connsiteY11" fmla="*/ 1094291 h 109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701" h="1098447">
                <a:moveTo>
                  <a:pt x="58871" y="1094291"/>
                </a:moveTo>
                <a:cubicBezTo>
                  <a:pt x="52047" y="1117037"/>
                  <a:pt x="30322" y="1040292"/>
                  <a:pt x="17928" y="1012405"/>
                </a:cubicBezTo>
                <a:cubicBezTo>
                  <a:pt x="12085" y="999259"/>
                  <a:pt x="4280" y="985848"/>
                  <a:pt x="4280" y="971462"/>
                </a:cubicBezTo>
                <a:cubicBezTo>
                  <a:pt x="4280" y="853094"/>
                  <a:pt x="-11642" y="737175"/>
                  <a:pt x="17928" y="616620"/>
                </a:cubicBezTo>
                <a:cubicBezTo>
                  <a:pt x="47498" y="496065"/>
                  <a:pt x="158955" y="336840"/>
                  <a:pt x="181701" y="248130"/>
                </a:cubicBezTo>
                <a:cubicBezTo>
                  <a:pt x="178691" y="224053"/>
                  <a:pt x="170318" y="121488"/>
                  <a:pt x="154405" y="84357"/>
                </a:cubicBezTo>
                <a:cubicBezTo>
                  <a:pt x="147944" y="69281"/>
                  <a:pt x="134445" y="58085"/>
                  <a:pt x="127110" y="43414"/>
                </a:cubicBezTo>
                <a:cubicBezTo>
                  <a:pt x="120676" y="30547"/>
                  <a:pt x="107028" y="-10396"/>
                  <a:pt x="113462" y="2471"/>
                </a:cubicBezTo>
                <a:cubicBezTo>
                  <a:pt x="133488" y="42521"/>
                  <a:pt x="145717" y="81858"/>
                  <a:pt x="154405" y="125300"/>
                </a:cubicBezTo>
                <a:cubicBezTo>
                  <a:pt x="159832" y="152435"/>
                  <a:pt x="183975" y="82083"/>
                  <a:pt x="168053" y="207187"/>
                </a:cubicBezTo>
                <a:cubicBezTo>
                  <a:pt x="152131" y="332291"/>
                  <a:pt x="77068" y="728076"/>
                  <a:pt x="58871" y="875927"/>
                </a:cubicBezTo>
                <a:cubicBezTo>
                  <a:pt x="40674" y="1023778"/>
                  <a:pt x="65695" y="1071545"/>
                  <a:pt x="58871" y="1094291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830"/>
          <p:cNvSpPr>
            <a:spLocks/>
          </p:cNvSpPr>
          <p:nvPr/>
        </p:nvSpPr>
        <p:spPr bwMode="auto">
          <a:xfrm>
            <a:off x="7628972" y="4770555"/>
            <a:ext cx="160338" cy="169863"/>
          </a:xfrm>
          <a:custGeom>
            <a:avLst/>
            <a:gdLst>
              <a:gd name="T0" fmla="*/ 35 w 160"/>
              <a:gd name="T1" fmla="*/ 0 h 169"/>
              <a:gd name="T2" fmla="*/ 94 w 160"/>
              <a:gd name="T3" fmla="*/ 163 h 169"/>
              <a:gd name="T4" fmla="*/ 35 w 160"/>
              <a:gd name="T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69">
                <a:moveTo>
                  <a:pt x="35" y="0"/>
                </a:moveTo>
                <a:cubicBezTo>
                  <a:pt x="117" y="21"/>
                  <a:pt x="160" y="169"/>
                  <a:pt x="94" y="163"/>
                </a:cubicBezTo>
                <a:cubicBezTo>
                  <a:pt x="0" y="155"/>
                  <a:pt x="80" y="65"/>
                  <a:pt x="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4" name="Freeform 832"/>
          <p:cNvSpPr>
            <a:spLocks/>
          </p:cNvSpPr>
          <p:nvPr/>
        </p:nvSpPr>
        <p:spPr bwMode="auto">
          <a:xfrm>
            <a:off x="7818311" y="5206619"/>
            <a:ext cx="166688" cy="214313"/>
          </a:xfrm>
          <a:custGeom>
            <a:avLst/>
            <a:gdLst>
              <a:gd name="T0" fmla="*/ 65 w 166"/>
              <a:gd name="T1" fmla="*/ 0 h 213"/>
              <a:gd name="T2" fmla="*/ 39 w 166"/>
              <a:gd name="T3" fmla="*/ 86 h 213"/>
              <a:gd name="T4" fmla="*/ 113 w 166"/>
              <a:gd name="T5" fmla="*/ 170 h 213"/>
              <a:gd name="T6" fmla="*/ 65 w 166"/>
              <a:gd name="T7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213">
                <a:moveTo>
                  <a:pt x="65" y="0"/>
                </a:moveTo>
                <a:cubicBezTo>
                  <a:pt x="72" y="50"/>
                  <a:pt x="54" y="61"/>
                  <a:pt x="39" y="86"/>
                </a:cubicBezTo>
                <a:cubicBezTo>
                  <a:pt x="0" y="164"/>
                  <a:pt x="59" y="213"/>
                  <a:pt x="113" y="170"/>
                </a:cubicBezTo>
                <a:cubicBezTo>
                  <a:pt x="166" y="127"/>
                  <a:pt x="111" y="51"/>
                  <a:pt x="6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5" name="Freeform 834"/>
          <p:cNvSpPr>
            <a:spLocks/>
          </p:cNvSpPr>
          <p:nvPr/>
        </p:nvSpPr>
        <p:spPr bwMode="auto">
          <a:xfrm>
            <a:off x="4334185" y="4700705"/>
            <a:ext cx="325438" cy="203200"/>
          </a:xfrm>
          <a:custGeom>
            <a:avLst/>
            <a:gdLst>
              <a:gd name="T0" fmla="*/ 31 w 322"/>
              <a:gd name="T1" fmla="*/ 150 h 202"/>
              <a:gd name="T2" fmla="*/ 238 w 322"/>
              <a:gd name="T3" fmla="*/ 25 h 202"/>
              <a:gd name="T4" fmla="*/ 322 w 322"/>
              <a:gd name="T5" fmla="*/ 0 h 202"/>
              <a:gd name="T6" fmla="*/ 31 w 322"/>
              <a:gd name="T7" fmla="*/ 15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2" h="202">
                <a:moveTo>
                  <a:pt x="31" y="150"/>
                </a:moveTo>
                <a:cubicBezTo>
                  <a:pt x="63" y="202"/>
                  <a:pt x="139" y="63"/>
                  <a:pt x="238" y="25"/>
                </a:cubicBezTo>
                <a:cubicBezTo>
                  <a:pt x="264" y="14"/>
                  <a:pt x="249" y="18"/>
                  <a:pt x="322" y="0"/>
                </a:cubicBezTo>
                <a:cubicBezTo>
                  <a:pt x="168" y="1"/>
                  <a:pt x="0" y="98"/>
                  <a:pt x="31" y="1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6" name="Freeform 836"/>
          <p:cNvSpPr>
            <a:spLocks/>
          </p:cNvSpPr>
          <p:nvPr/>
        </p:nvSpPr>
        <p:spPr bwMode="auto">
          <a:xfrm>
            <a:off x="2522847" y="4637205"/>
            <a:ext cx="673100" cy="141288"/>
          </a:xfrm>
          <a:custGeom>
            <a:avLst/>
            <a:gdLst>
              <a:gd name="T0" fmla="*/ 41 w 667"/>
              <a:gd name="T1" fmla="*/ 141 h 141"/>
              <a:gd name="T2" fmla="*/ 91 w 667"/>
              <a:gd name="T3" fmla="*/ 102 h 141"/>
              <a:gd name="T4" fmla="*/ 159 w 667"/>
              <a:gd name="T5" fmla="*/ 66 h 141"/>
              <a:gd name="T6" fmla="*/ 343 w 667"/>
              <a:gd name="T7" fmla="*/ 39 h 141"/>
              <a:gd name="T8" fmla="*/ 519 w 667"/>
              <a:gd name="T9" fmla="*/ 66 h 141"/>
              <a:gd name="T10" fmla="*/ 667 w 667"/>
              <a:gd name="T11" fmla="*/ 130 h 141"/>
              <a:gd name="T12" fmla="*/ 343 w 667"/>
              <a:gd name="T13" fmla="*/ 6 h 141"/>
              <a:gd name="T14" fmla="*/ 41 w 667"/>
              <a:gd name="T15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7" h="141">
                <a:moveTo>
                  <a:pt x="41" y="141"/>
                </a:moveTo>
                <a:cubicBezTo>
                  <a:pt x="66" y="138"/>
                  <a:pt x="70" y="119"/>
                  <a:pt x="91" y="102"/>
                </a:cubicBezTo>
                <a:cubicBezTo>
                  <a:pt x="111" y="86"/>
                  <a:pt x="133" y="75"/>
                  <a:pt x="159" y="66"/>
                </a:cubicBezTo>
                <a:cubicBezTo>
                  <a:pt x="217" y="44"/>
                  <a:pt x="278" y="37"/>
                  <a:pt x="343" y="39"/>
                </a:cubicBezTo>
                <a:cubicBezTo>
                  <a:pt x="402" y="41"/>
                  <a:pt x="465" y="50"/>
                  <a:pt x="519" y="66"/>
                </a:cubicBezTo>
                <a:cubicBezTo>
                  <a:pt x="581" y="86"/>
                  <a:pt x="608" y="116"/>
                  <a:pt x="667" y="130"/>
                </a:cubicBezTo>
                <a:cubicBezTo>
                  <a:pt x="577" y="35"/>
                  <a:pt x="461" y="12"/>
                  <a:pt x="343" y="6"/>
                </a:cubicBezTo>
                <a:cubicBezTo>
                  <a:pt x="237" y="0"/>
                  <a:pt x="0" y="44"/>
                  <a:pt x="41" y="1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7" name="Freeform 837"/>
          <p:cNvSpPr>
            <a:spLocks/>
          </p:cNvSpPr>
          <p:nvPr/>
        </p:nvSpPr>
        <p:spPr bwMode="auto">
          <a:xfrm>
            <a:off x="4716772" y="4621330"/>
            <a:ext cx="187325" cy="166688"/>
          </a:xfrm>
          <a:custGeom>
            <a:avLst/>
            <a:gdLst>
              <a:gd name="T0" fmla="*/ 0 w 186"/>
              <a:gd name="T1" fmla="*/ 55 h 166"/>
              <a:gd name="T2" fmla="*/ 64 w 186"/>
              <a:gd name="T3" fmla="*/ 114 h 166"/>
              <a:gd name="T4" fmla="*/ 164 w 186"/>
              <a:gd name="T5" fmla="*/ 69 h 166"/>
              <a:gd name="T6" fmla="*/ 0 w 186"/>
              <a:gd name="T7" fmla="*/ 5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" h="166">
                <a:moveTo>
                  <a:pt x="0" y="55"/>
                </a:moveTo>
                <a:lnTo>
                  <a:pt x="64" y="114"/>
                </a:lnTo>
                <a:cubicBezTo>
                  <a:pt x="118" y="166"/>
                  <a:pt x="186" y="130"/>
                  <a:pt x="164" y="69"/>
                </a:cubicBezTo>
                <a:cubicBezTo>
                  <a:pt x="141" y="7"/>
                  <a:pt x="54" y="0"/>
                  <a:pt x="0" y="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8" name="Freeform 840"/>
          <p:cNvSpPr>
            <a:spLocks/>
          </p:cNvSpPr>
          <p:nvPr/>
        </p:nvSpPr>
        <p:spPr bwMode="auto">
          <a:xfrm>
            <a:off x="4097647" y="4502268"/>
            <a:ext cx="260350" cy="106363"/>
          </a:xfrm>
          <a:custGeom>
            <a:avLst/>
            <a:gdLst>
              <a:gd name="T0" fmla="*/ 258 w 258"/>
              <a:gd name="T1" fmla="*/ 17 h 106"/>
              <a:gd name="T2" fmla="*/ 239 w 258"/>
              <a:gd name="T3" fmla="*/ 40 h 106"/>
              <a:gd name="T4" fmla="*/ 225 w 258"/>
              <a:gd name="T5" fmla="*/ 47 h 106"/>
              <a:gd name="T6" fmla="*/ 140 w 258"/>
              <a:gd name="T7" fmla="*/ 67 h 106"/>
              <a:gd name="T8" fmla="*/ 123 w 258"/>
              <a:gd name="T9" fmla="*/ 71 h 106"/>
              <a:gd name="T10" fmla="*/ 71 w 258"/>
              <a:gd name="T11" fmla="*/ 82 h 106"/>
              <a:gd name="T12" fmla="*/ 31 w 258"/>
              <a:gd name="T13" fmla="*/ 96 h 106"/>
              <a:gd name="T14" fmla="*/ 1 w 258"/>
              <a:gd name="T15" fmla="*/ 103 h 106"/>
              <a:gd name="T16" fmla="*/ 9 w 258"/>
              <a:gd name="T17" fmla="*/ 88 h 106"/>
              <a:gd name="T18" fmla="*/ 66 w 258"/>
              <a:gd name="T19" fmla="*/ 51 h 106"/>
              <a:gd name="T20" fmla="*/ 81 w 258"/>
              <a:gd name="T21" fmla="*/ 43 h 106"/>
              <a:gd name="T22" fmla="*/ 98 w 258"/>
              <a:gd name="T23" fmla="*/ 36 h 106"/>
              <a:gd name="T24" fmla="*/ 114 w 258"/>
              <a:gd name="T25" fmla="*/ 29 h 106"/>
              <a:gd name="T26" fmla="*/ 168 w 258"/>
              <a:gd name="T27" fmla="*/ 12 h 106"/>
              <a:gd name="T28" fmla="*/ 205 w 258"/>
              <a:gd name="T29" fmla="*/ 3 h 106"/>
              <a:gd name="T30" fmla="*/ 251 w 258"/>
              <a:gd name="T31" fmla="*/ 5 h 106"/>
              <a:gd name="T32" fmla="*/ 254 w 258"/>
              <a:gd name="T33" fmla="*/ 9 h 106"/>
              <a:gd name="T34" fmla="*/ 258 w 258"/>
              <a:gd name="T35" fmla="*/ 1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8" h="106">
                <a:moveTo>
                  <a:pt x="258" y="17"/>
                </a:moveTo>
                <a:cubicBezTo>
                  <a:pt x="258" y="26"/>
                  <a:pt x="247" y="36"/>
                  <a:pt x="239" y="40"/>
                </a:cubicBezTo>
                <a:cubicBezTo>
                  <a:pt x="233" y="44"/>
                  <a:pt x="233" y="44"/>
                  <a:pt x="225" y="47"/>
                </a:cubicBezTo>
                <a:lnTo>
                  <a:pt x="140" y="67"/>
                </a:lnTo>
                <a:cubicBezTo>
                  <a:pt x="131" y="68"/>
                  <a:pt x="132" y="70"/>
                  <a:pt x="123" y="71"/>
                </a:cubicBezTo>
                <a:cubicBezTo>
                  <a:pt x="111" y="74"/>
                  <a:pt x="81" y="79"/>
                  <a:pt x="71" y="82"/>
                </a:cubicBezTo>
                <a:cubicBezTo>
                  <a:pt x="62" y="85"/>
                  <a:pt x="39" y="91"/>
                  <a:pt x="31" y="96"/>
                </a:cubicBezTo>
                <a:cubicBezTo>
                  <a:pt x="18" y="102"/>
                  <a:pt x="15" y="106"/>
                  <a:pt x="1" y="103"/>
                </a:cubicBezTo>
                <a:cubicBezTo>
                  <a:pt x="1" y="95"/>
                  <a:pt x="0" y="97"/>
                  <a:pt x="9" y="88"/>
                </a:cubicBezTo>
                <a:cubicBezTo>
                  <a:pt x="23" y="74"/>
                  <a:pt x="47" y="60"/>
                  <a:pt x="66" y="51"/>
                </a:cubicBezTo>
                <a:cubicBezTo>
                  <a:pt x="71" y="48"/>
                  <a:pt x="75" y="46"/>
                  <a:pt x="81" y="43"/>
                </a:cubicBezTo>
                <a:cubicBezTo>
                  <a:pt x="87" y="40"/>
                  <a:pt x="92" y="38"/>
                  <a:pt x="98" y="36"/>
                </a:cubicBezTo>
                <a:lnTo>
                  <a:pt x="114" y="29"/>
                </a:lnTo>
                <a:cubicBezTo>
                  <a:pt x="132" y="23"/>
                  <a:pt x="149" y="15"/>
                  <a:pt x="168" y="12"/>
                </a:cubicBezTo>
                <a:cubicBezTo>
                  <a:pt x="171" y="12"/>
                  <a:pt x="198" y="4"/>
                  <a:pt x="205" y="3"/>
                </a:cubicBezTo>
                <a:cubicBezTo>
                  <a:pt x="216" y="3"/>
                  <a:pt x="244" y="0"/>
                  <a:pt x="251" y="5"/>
                </a:cubicBezTo>
                <a:lnTo>
                  <a:pt x="254" y="9"/>
                </a:lnTo>
                <a:cubicBezTo>
                  <a:pt x="256" y="11"/>
                  <a:pt x="258" y="15"/>
                  <a:pt x="258" y="17"/>
                </a:cubicBezTo>
                <a:close/>
              </a:path>
            </a:pathLst>
          </a:custGeom>
          <a:solidFill>
            <a:srgbClr val="61B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9" name="Freeform 842"/>
          <p:cNvSpPr>
            <a:spLocks/>
          </p:cNvSpPr>
          <p:nvPr/>
        </p:nvSpPr>
        <p:spPr bwMode="auto">
          <a:xfrm>
            <a:off x="4705660" y="4292718"/>
            <a:ext cx="250825" cy="133350"/>
          </a:xfrm>
          <a:custGeom>
            <a:avLst/>
            <a:gdLst>
              <a:gd name="T0" fmla="*/ 0 w 248"/>
              <a:gd name="T1" fmla="*/ 111 h 133"/>
              <a:gd name="T2" fmla="*/ 26 w 248"/>
              <a:gd name="T3" fmla="*/ 67 h 133"/>
              <a:gd name="T4" fmla="*/ 64 w 248"/>
              <a:gd name="T5" fmla="*/ 35 h 133"/>
              <a:gd name="T6" fmla="*/ 128 w 248"/>
              <a:gd name="T7" fmla="*/ 3 h 133"/>
              <a:gd name="T8" fmla="*/ 173 w 248"/>
              <a:gd name="T9" fmla="*/ 1 h 133"/>
              <a:gd name="T10" fmla="*/ 242 w 248"/>
              <a:gd name="T11" fmla="*/ 26 h 133"/>
              <a:gd name="T12" fmla="*/ 248 w 248"/>
              <a:gd name="T13" fmla="*/ 38 h 133"/>
              <a:gd name="T14" fmla="*/ 248 w 248"/>
              <a:gd name="T15" fmla="*/ 54 h 133"/>
              <a:gd name="T16" fmla="*/ 196 w 248"/>
              <a:gd name="T17" fmla="*/ 95 h 133"/>
              <a:gd name="T18" fmla="*/ 170 w 248"/>
              <a:gd name="T19" fmla="*/ 105 h 133"/>
              <a:gd name="T20" fmla="*/ 151 w 248"/>
              <a:gd name="T21" fmla="*/ 112 h 133"/>
              <a:gd name="T22" fmla="*/ 133 w 248"/>
              <a:gd name="T23" fmla="*/ 117 h 133"/>
              <a:gd name="T24" fmla="*/ 72 w 248"/>
              <a:gd name="T25" fmla="*/ 129 h 133"/>
              <a:gd name="T26" fmla="*/ 29 w 248"/>
              <a:gd name="T27" fmla="*/ 130 h 133"/>
              <a:gd name="T28" fmla="*/ 11 w 248"/>
              <a:gd name="T29" fmla="*/ 125 h 133"/>
              <a:gd name="T30" fmla="*/ 0 w 248"/>
              <a:gd name="T31" fmla="*/ 11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8" h="133">
                <a:moveTo>
                  <a:pt x="0" y="111"/>
                </a:moveTo>
                <a:cubicBezTo>
                  <a:pt x="0" y="97"/>
                  <a:pt x="17" y="76"/>
                  <a:pt x="26" y="67"/>
                </a:cubicBezTo>
                <a:lnTo>
                  <a:pt x="64" y="35"/>
                </a:lnTo>
                <a:cubicBezTo>
                  <a:pt x="85" y="21"/>
                  <a:pt x="103" y="10"/>
                  <a:pt x="128" y="3"/>
                </a:cubicBezTo>
                <a:cubicBezTo>
                  <a:pt x="140" y="0"/>
                  <a:pt x="165" y="1"/>
                  <a:pt x="173" y="1"/>
                </a:cubicBezTo>
                <a:cubicBezTo>
                  <a:pt x="192" y="1"/>
                  <a:pt x="228" y="12"/>
                  <a:pt x="242" y="26"/>
                </a:cubicBezTo>
                <a:cubicBezTo>
                  <a:pt x="245" y="29"/>
                  <a:pt x="247" y="33"/>
                  <a:pt x="248" y="38"/>
                </a:cubicBezTo>
                <a:lnTo>
                  <a:pt x="248" y="54"/>
                </a:lnTo>
                <a:cubicBezTo>
                  <a:pt x="245" y="75"/>
                  <a:pt x="213" y="87"/>
                  <a:pt x="196" y="95"/>
                </a:cubicBezTo>
                <a:lnTo>
                  <a:pt x="170" y="105"/>
                </a:lnTo>
                <a:cubicBezTo>
                  <a:pt x="163" y="108"/>
                  <a:pt x="158" y="110"/>
                  <a:pt x="151" y="112"/>
                </a:cubicBezTo>
                <a:cubicBezTo>
                  <a:pt x="143" y="116"/>
                  <a:pt x="141" y="115"/>
                  <a:pt x="133" y="117"/>
                </a:cubicBezTo>
                <a:cubicBezTo>
                  <a:pt x="110" y="123"/>
                  <a:pt x="96" y="128"/>
                  <a:pt x="72" y="129"/>
                </a:cubicBezTo>
                <a:cubicBezTo>
                  <a:pt x="56" y="130"/>
                  <a:pt x="50" y="133"/>
                  <a:pt x="29" y="130"/>
                </a:cubicBezTo>
                <a:cubicBezTo>
                  <a:pt x="21" y="129"/>
                  <a:pt x="17" y="129"/>
                  <a:pt x="11" y="125"/>
                </a:cubicBezTo>
                <a:cubicBezTo>
                  <a:pt x="8" y="124"/>
                  <a:pt x="0" y="112"/>
                  <a:pt x="0" y="1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20" name="Freeform 843"/>
          <p:cNvSpPr>
            <a:spLocks/>
          </p:cNvSpPr>
          <p:nvPr/>
        </p:nvSpPr>
        <p:spPr bwMode="auto">
          <a:xfrm>
            <a:off x="4008747" y="4443530"/>
            <a:ext cx="158750" cy="114300"/>
          </a:xfrm>
          <a:custGeom>
            <a:avLst/>
            <a:gdLst>
              <a:gd name="T0" fmla="*/ 10 w 157"/>
              <a:gd name="T1" fmla="*/ 113 h 113"/>
              <a:gd name="T2" fmla="*/ 1 w 157"/>
              <a:gd name="T3" fmla="*/ 92 h 113"/>
              <a:gd name="T4" fmla="*/ 4 w 157"/>
              <a:gd name="T5" fmla="*/ 83 h 113"/>
              <a:gd name="T6" fmla="*/ 20 w 157"/>
              <a:gd name="T7" fmla="*/ 60 h 113"/>
              <a:gd name="T8" fmla="*/ 23 w 157"/>
              <a:gd name="T9" fmla="*/ 57 h 113"/>
              <a:gd name="T10" fmla="*/ 24 w 157"/>
              <a:gd name="T11" fmla="*/ 55 h 113"/>
              <a:gd name="T12" fmla="*/ 70 w 157"/>
              <a:gd name="T13" fmla="*/ 21 h 113"/>
              <a:gd name="T14" fmla="*/ 75 w 157"/>
              <a:gd name="T15" fmla="*/ 17 h 113"/>
              <a:gd name="T16" fmla="*/ 119 w 157"/>
              <a:gd name="T17" fmla="*/ 0 h 113"/>
              <a:gd name="T18" fmla="*/ 140 w 157"/>
              <a:gd name="T19" fmla="*/ 0 h 113"/>
              <a:gd name="T20" fmla="*/ 138 w 157"/>
              <a:gd name="T21" fmla="*/ 26 h 113"/>
              <a:gd name="T22" fmla="*/ 96 w 157"/>
              <a:gd name="T23" fmla="*/ 54 h 113"/>
              <a:gd name="T24" fmla="*/ 58 w 157"/>
              <a:gd name="T25" fmla="*/ 76 h 113"/>
              <a:gd name="T26" fmla="*/ 57 w 157"/>
              <a:gd name="T27" fmla="*/ 76 h 113"/>
              <a:gd name="T28" fmla="*/ 26 w 157"/>
              <a:gd name="T29" fmla="*/ 96 h 113"/>
              <a:gd name="T30" fmla="*/ 10 w 157"/>
              <a:gd name="T31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" h="113">
                <a:moveTo>
                  <a:pt x="10" y="113"/>
                </a:moveTo>
                <a:cubicBezTo>
                  <a:pt x="0" y="108"/>
                  <a:pt x="1" y="111"/>
                  <a:pt x="1" y="92"/>
                </a:cubicBezTo>
                <a:cubicBezTo>
                  <a:pt x="1" y="87"/>
                  <a:pt x="2" y="87"/>
                  <a:pt x="4" y="83"/>
                </a:cubicBezTo>
                <a:cubicBezTo>
                  <a:pt x="9" y="73"/>
                  <a:pt x="10" y="71"/>
                  <a:pt x="20" y="60"/>
                </a:cubicBezTo>
                <a:cubicBezTo>
                  <a:pt x="21" y="59"/>
                  <a:pt x="22" y="58"/>
                  <a:pt x="23" y="57"/>
                </a:cubicBezTo>
                <a:cubicBezTo>
                  <a:pt x="23" y="56"/>
                  <a:pt x="24" y="55"/>
                  <a:pt x="24" y="55"/>
                </a:cubicBezTo>
                <a:cubicBezTo>
                  <a:pt x="36" y="43"/>
                  <a:pt x="55" y="30"/>
                  <a:pt x="70" y="21"/>
                </a:cubicBezTo>
                <a:lnTo>
                  <a:pt x="75" y="17"/>
                </a:lnTo>
                <a:cubicBezTo>
                  <a:pt x="86" y="11"/>
                  <a:pt x="109" y="0"/>
                  <a:pt x="119" y="0"/>
                </a:cubicBezTo>
                <a:lnTo>
                  <a:pt x="140" y="0"/>
                </a:lnTo>
                <a:cubicBezTo>
                  <a:pt x="144" y="0"/>
                  <a:pt x="157" y="10"/>
                  <a:pt x="138" y="26"/>
                </a:cubicBezTo>
                <a:cubicBezTo>
                  <a:pt x="116" y="45"/>
                  <a:pt x="119" y="40"/>
                  <a:pt x="96" y="54"/>
                </a:cubicBezTo>
                <a:lnTo>
                  <a:pt x="58" y="76"/>
                </a:lnTo>
                <a:cubicBezTo>
                  <a:pt x="57" y="76"/>
                  <a:pt x="57" y="76"/>
                  <a:pt x="57" y="76"/>
                </a:cubicBezTo>
                <a:lnTo>
                  <a:pt x="26" y="96"/>
                </a:lnTo>
                <a:cubicBezTo>
                  <a:pt x="20" y="101"/>
                  <a:pt x="16" y="108"/>
                  <a:pt x="10" y="113"/>
                </a:cubicBezTo>
                <a:close/>
              </a:path>
            </a:pathLst>
          </a:custGeom>
          <a:solidFill>
            <a:srgbClr val="61B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21" name="Freeform 853"/>
          <p:cNvSpPr>
            <a:spLocks/>
          </p:cNvSpPr>
          <p:nvPr/>
        </p:nvSpPr>
        <p:spPr bwMode="auto">
          <a:xfrm>
            <a:off x="1475009" y="4467416"/>
            <a:ext cx="673100" cy="141288"/>
          </a:xfrm>
          <a:custGeom>
            <a:avLst/>
            <a:gdLst>
              <a:gd name="T0" fmla="*/ 41 w 667"/>
              <a:gd name="T1" fmla="*/ 141 h 141"/>
              <a:gd name="T2" fmla="*/ 92 w 667"/>
              <a:gd name="T3" fmla="*/ 101 h 141"/>
              <a:gd name="T4" fmla="*/ 159 w 667"/>
              <a:gd name="T5" fmla="*/ 65 h 141"/>
              <a:gd name="T6" fmla="*/ 344 w 667"/>
              <a:gd name="T7" fmla="*/ 39 h 141"/>
              <a:gd name="T8" fmla="*/ 519 w 667"/>
              <a:gd name="T9" fmla="*/ 66 h 141"/>
              <a:gd name="T10" fmla="*/ 667 w 667"/>
              <a:gd name="T11" fmla="*/ 130 h 141"/>
              <a:gd name="T12" fmla="*/ 344 w 667"/>
              <a:gd name="T13" fmla="*/ 6 h 141"/>
              <a:gd name="T14" fmla="*/ 41 w 667"/>
              <a:gd name="T15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7" h="141">
                <a:moveTo>
                  <a:pt x="41" y="141"/>
                </a:moveTo>
                <a:cubicBezTo>
                  <a:pt x="67" y="137"/>
                  <a:pt x="70" y="118"/>
                  <a:pt x="92" y="101"/>
                </a:cubicBezTo>
                <a:cubicBezTo>
                  <a:pt x="111" y="86"/>
                  <a:pt x="134" y="75"/>
                  <a:pt x="159" y="65"/>
                </a:cubicBezTo>
                <a:cubicBezTo>
                  <a:pt x="218" y="43"/>
                  <a:pt x="278" y="37"/>
                  <a:pt x="344" y="39"/>
                </a:cubicBezTo>
                <a:cubicBezTo>
                  <a:pt x="402" y="40"/>
                  <a:pt x="465" y="49"/>
                  <a:pt x="519" y="66"/>
                </a:cubicBezTo>
                <a:cubicBezTo>
                  <a:pt x="581" y="85"/>
                  <a:pt x="608" y="116"/>
                  <a:pt x="667" y="130"/>
                </a:cubicBezTo>
                <a:cubicBezTo>
                  <a:pt x="578" y="35"/>
                  <a:pt x="462" y="12"/>
                  <a:pt x="344" y="6"/>
                </a:cubicBezTo>
                <a:cubicBezTo>
                  <a:pt x="238" y="0"/>
                  <a:pt x="0" y="44"/>
                  <a:pt x="41" y="1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22" name="Freeform 854"/>
          <p:cNvSpPr>
            <a:spLocks/>
          </p:cNvSpPr>
          <p:nvPr/>
        </p:nvSpPr>
        <p:spPr bwMode="auto">
          <a:xfrm>
            <a:off x="1336897" y="4676966"/>
            <a:ext cx="153988" cy="187325"/>
          </a:xfrm>
          <a:custGeom>
            <a:avLst/>
            <a:gdLst>
              <a:gd name="T0" fmla="*/ 83 w 152"/>
              <a:gd name="T1" fmla="*/ 175 h 186"/>
              <a:gd name="T2" fmla="*/ 152 w 152"/>
              <a:gd name="T3" fmla="*/ 10 h 186"/>
              <a:gd name="T4" fmla="*/ 83 w 152"/>
              <a:gd name="T5" fmla="*/ 17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186">
                <a:moveTo>
                  <a:pt x="83" y="175"/>
                </a:moveTo>
                <a:cubicBezTo>
                  <a:pt x="130" y="168"/>
                  <a:pt x="144" y="64"/>
                  <a:pt x="152" y="10"/>
                </a:cubicBezTo>
                <a:cubicBezTo>
                  <a:pt x="54" y="0"/>
                  <a:pt x="0" y="186"/>
                  <a:pt x="83" y="1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23" name="Freeform 834"/>
          <p:cNvSpPr>
            <a:spLocks/>
          </p:cNvSpPr>
          <p:nvPr/>
        </p:nvSpPr>
        <p:spPr bwMode="auto">
          <a:xfrm>
            <a:off x="4480235" y="5459531"/>
            <a:ext cx="199386" cy="158251"/>
          </a:xfrm>
          <a:custGeom>
            <a:avLst/>
            <a:gdLst>
              <a:gd name="T0" fmla="*/ 31 w 322"/>
              <a:gd name="T1" fmla="*/ 150 h 202"/>
              <a:gd name="T2" fmla="*/ 238 w 322"/>
              <a:gd name="T3" fmla="*/ 25 h 202"/>
              <a:gd name="T4" fmla="*/ 322 w 322"/>
              <a:gd name="T5" fmla="*/ 0 h 202"/>
              <a:gd name="T6" fmla="*/ 31 w 322"/>
              <a:gd name="T7" fmla="*/ 15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2" h="202">
                <a:moveTo>
                  <a:pt x="31" y="150"/>
                </a:moveTo>
                <a:cubicBezTo>
                  <a:pt x="63" y="202"/>
                  <a:pt x="139" y="63"/>
                  <a:pt x="238" y="25"/>
                </a:cubicBezTo>
                <a:cubicBezTo>
                  <a:pt x="264" y="14"/>
                  <a:pt x="249" y="18"/>
                  <a:pt x="322" y="0"/>
                </a:cubicBezTo>
                <a:cubicBezTo>
                  <a:pt x="168" y="1"/>
                  <a:pt x="0" y="98"/>
                  <a:pt x="31" y="150"/>
                </a:cubicBezTo>
                <a:close/>
              </a:path>
            </a:pathLst>
          </a:custGeom>
          <a:solidFill>
            <a:srgbClr val="61B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78861" y="4918889"/>
            <a:ext cx="5259600" cy="168275"/>
          </a:xfrm>
          <a:prstGeom prst="rect">
            <a:avLst/>
          </a:prstGeom>
          <a:gradFill rotWithShape="1">
            <a:gsLst>
              <a:gs pos="0">
                <a:srgbClr val="33CCFF">
                  <a:alpha val="79999"/>
                </a:srgbClr>
              </a:gs>
              <a:gs pos="100000">
                <a:srgbClr val="CC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334185" y="1770239"/>
            <a:ext cx="1901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800" dirty="0" smtClean="0">
                <a:latin typeface="+mn-lt"/>
                <a:cs typeface="Arial" pitchFamily="34" charset="0"/>
              </a:rPr>
              <a:t>Makes Surface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800" dirty="0">
                <a:latin typeface="+mn-lt"/>
                <a:cs typeface="Arial" pitchFamily="34" charset="0"/>
              </a:rPr>
              <a:t>Water Resistant </a:t>
            </a: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6858000" y="1770239"/>
            <a:ext cx="19447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800" dirty="0" smtClean="0">
                <a:latin typeface="+mn-lt"/>
                <a:cs typeface="Arial" pitchFamily="34" charset="0"/>
              </a:rPr>
              <a:t>Breathable surface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800" dirty="0" smtClean="0">
                <a:latin typeface="+mn-lt"/>
                <a:cs typeface="Arial" pitchFamily="34" charset="0"/>
              </a:rPr>
              <a:t>Allows Vapor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800" dirty="0" smtClean="0">
                <a:latin typeface="+mn-lt"/>
                <a:cs typeface="Arial" pitchFamily="34" charset="0"/>
              </a:rPr>
              <a:t>to Escape</a:t>
            </a:r>
            <a:endParaRPr lang="de-DE" altLang="en-US" sz="1800" dirty="0">
              <a:latin typeface="+mn-lt"/>
              <a:cs typeface="Arial" pitchFamily="34" charset="0"/>
            </a:endParaRPr>
          </a:p>
        </p:txBody>
      </p:sp>
      <p:sp>
        <p:nvSpPr>
          <p:cNvPr id="27" name="Rectangle 49"/>
          <p:cNvSpPr>
            <a:spLocks noChangeArrowheads="1"/>
          </p:cNvSpPr>
          <p:nvPr/>
        </p:nvSpPr>
        <p:spPr bwMode="auto">
          <a:xfrm rot="19357906" flipH="1">
            <a:off x="6791435" y="4656740"/>
            <a:ext cx="832604" cy="212249"/>
          </a:xfrm>
          <a:custGeom>
            <a:avLst/>
            <a:gdLst>
              <a:gd name="connsiteX0" fmla="*/ 0 w 719138"/>
              <a:gd name="connsiteY0" fmla="*/ 0 h 215900"/>
              <a:gd name="connsiteX1" fmla="*/ 719138 w 719138"/>
              <a:gd name="connsiteY1" fmla="*/ 0 h 215900"/>
              <a:gd name="connsiteX2" fmla="*/ 719138 w 719138"/>
              <a:gd name="connsiteY2" fmla="*/ 215900 h 215900"/>
              <a:gd name="connsiteX3" fmla="*/ 0 w 719138"/>
              <a:gd name="connsiteY3" fmla="*/ 215900 h 215900"/>
              <a:gd name="connsiteX4" fmla="*/ 0 w 719138"/>
              <a:gd name="connsiteY4" fmla="*/ 0 h 215900"/>
              <a:gd name="connsiteX0" fmla="*/ 0 w 799360"/>
              <a:gd name="connsiteY0" fmla="*/ 0 h 215900"/>
              <a:gd name="connsiteX1" fmla="*/ 719138 w 799360"/>
              <a:gd name="connsiteY1" fmla="*/ 0 h 215900"/>
              <a:gd name="connsiteX2" fmla="*/ 799360 w 799360"/>
              <a:gd name="connsiteY2" fmla="*/ 154635 h 215900"/>
              <a:gd name="connsiteX3" fmla="*/ 0 w 799360"/>
              <a:gd name="connsiteY3" fmla="*/ 215900 h 215900"/>
              <a:gd name="connsiteX4" fmla="*/ 0 w 799360"/>
              <a:gd name="connsiteY4" fmla="*/ 0 h 215900"/>
              <a:gd name="connsiteX0" fmla="*/ 0 w 799360"/>
              <a:gd name="connsiteY0" fmla="*/ 0 h 215900"/>
              <a:gd name="connsiteX1" fmla="*/ 715792 w 799360"/>
              <a:gd name="connsiteY1" fmla="*/ 24968 h 215900"/>
              <a:gd name="connsiteX2" fmla="*/ 799360 w 799360"/>
              <a:gd name="connsiteY2" fmla="*/ 154635 h 215900"/>
              <a:gd name="connsiteX3" fmla="*/ 0 w 799360"/>
              <a:gd name="connsiteY3" fmla="*/ 215900 h 215900"/>
              <a:gd name="connsiteX4" fmla="*/ 0 w 799360"/>
              <a:gd name="connsiteY4" fmla="*/ 0 h 215900"/>
              <a:gd name="connsiteX0" fmla="*/ 0 w 805710"/>
              <a:gd name="connsiteY0" fmla="*/ 0 h 263348"/>
              <a:gd name="connsiteX1" fmla="*/ 722142 w 805710"/>
              <a:gd name="connsiteY1" fmla="*/ 72416 h 263348"/>
              <a:gd name="connsiteX2" fmla="*/ 805710 w 805710"/>
              <a:gd name="connsiteY2" fmla="*/ 202083 h 263348"/>
              <a:gd name="connsiteX3" fmla="*/ 6350 w 805710"/>
              <a:gd name="connsiteY3" fmla="*/ 263348 h 263348"/>
              <a:gd name="connsiteX4" fmla="*/ 0 w 805710"/>
              <a:gd name="connsiteY4" fmla="*/ 0 h 263348"/>
              <a:gd name="connsiteX0" fmla="*/ 0 w 805710"/>
              <a:gd name="connsiteY0" fmla="*/ 0 h 216840"/>
              <a:gd name="connsiteX1" fmla="*/ 722142 w 805710"/>
              <a:gd name="connsiteY1" fmla="*/ 72416 h 216840"/>
              <a:gd name="connsiteX2" fmla="*/ 805710 w 805710"/>
              <a:gd name="connsiteY2" fmla="*/ 202083 h 216840"/>
              <a:gd name="connsiteX3" fmla="*/ 165080 w 805710"/>
              <a:gd name="connsiteY3" fmla="*/ 216840 h 216840"/>
              <a:gd name="connsiteX4" fmla="*/ 0 w 805710"/>
              <a:gd name="connsiteY4" fmla="*/ 0 h 216840"/>
              <a:gd name="connsiteX0" fmla="*/ 0 w 805710"/>
              <a:gd name="connsiteY0" fmla="*/ 0 h 202083"/>
              <a:gd name="connsiteX1" fmla="*/ 722142 w 805710"/>
              <a:gd name="connsiteY1" fmla="*/ 72416 h 202083"/>
              <a:gd name="connsiteX2" fmla="*/ 805710 w 805710"/>
              <a:gd name="connsiteY2" fmla="*/ 202083 h 202083"/>
              <a:gd name="connsiteX3" fmla="*/ 125438 w 805710"/>
              <a:gd name="connsiteY3" fmla="*/ 164931 h 202083"/>
              <a:gd name="connsiteX4" fmla="*/ 0 w 805710"/>
              <a:gd name="connsiteY4" fmla="*/ 0 h 202083"/>
              <a:gd name="connsiteX0" fmla="*/ 0 w 819009"/>
              <a:gd name="connsiteY0" fmla="*/ 0 h 229282"/>
              <a:gd name="connsiteX1" fmla="*/ 722142 w 819009"/>
              <a:gd name="connsiteY1" fmla="*/ 72416 h 229282"/>
              <a:gd name="connsiteX2" fmla="*/ 819009 w 819009"/>
              <a:gd name="connsiteY2" fmla="*/ 229282 h 229282"/>
              <a:gd name="connsiteX3" fmla="*/ 125438 w 819009"/>
              <a:gd name="connsiteY3" fmla="*/ 164931 h 229282"/>
              <a:gd name="connsiteX4" fmla="*/ 0 w 819009"/>
              <a:gd name="connsiteY4" fmla="*/ 0 h 229282"/>
              <a:gd name="connsiteX0" fmla="*/ 0 w 832604"/>
              <a:gd name="connsiteY0" fmla="*/ 0 h 212249"/>
              <a:gd name="connsiteX1" fmla="*/ 722142 w 832604"/>
              <a:gd name="connsiteY1" fmla="*/ 72416 h 212249"/>
              <a:gd name="connsiteX2" fmla="*/ 832604 w 832604"/>
              <a:gd name="connsiteY2" fmla="*/ 212249 h 212249"/>
              <a:gd name="connsiteX3" fmla="*/ 125438 w 832604"/>
              <a:gd name="connsiteY3" fmla="*/ 164931 h 212249"/>
              <a:gd name="connsiteX4" fmla="*/ 0 w 832604"/>
              <a:gd name="connsiteY4" fmla="*/ 0 h 21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604" h="212249">
                <a:moveTo>
                  <a:pt x="0" y="0"/>
                </a:moveTo>
                <a:lnTo>
                  <a:pt x="722142" y="72416"/>
                </a:lnTo>
                <a:lnTo>
                  <a:pt x="832604" y="212249"/>
                </a:lnTo>
                <a:lnTo>
                  <a:pt x="125438" y="16493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3CCFF">
                  <a:alpha val="79999"/>
                </a:srgbClr>
              </a:gs>
              <a:gs pos="100000">
                <a:srgbClr val="CC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8" name="Freeform 839"/>
          <p:cNvSpPr>
            <a:spLocks/>
          </p:cNvSpPr>
          <p:nvPr/>
        </p:nvSpPr>
        <p:spPr bwMode="auto">
          <a:xfrm>
            <a:off x="3724584" y="4834144"/>
            <a:ext cx="130175" cy="285750"/>
          </a:xfrm>
          <a:custGeom>
            <a:avLst/>
            <a:gdLst>
              <a:gd name="T0" fmla="*/ 257 w 259"/>
              <a:gd name="T1" fmla="*/ 440 h 567"/>
              <a:gd name="T2" fmla="*/ 255 w 259"/>
              <a:gd name="T3" fmla="*/ 486 h 567"/>
              <a:gd name="T4" fmla="*/ 233 w 259"/>
              <a:gd name="T5" fmla="*/ 533 h 567"/>
              <a:gd name="T6" fmla="*/ 230 w 259"/>
              <a:gd name="T7" fmla="*/ 537 h 567"/>
              <a:gd name="T8" fmla="*/ 201 w 259"/>
              <a:gd name="T9" fmla="*/ 560 h 567"/>
              <a:gd name="T10" fmla="*/ 149 w 259"/>
              <a:gd name="T11" fmla="*/ 559 h 567"/>
              <a:gd name="T12" fmla="*/ 144 w 259"/>
              <a:gd name="T13" fmla="*/ 557 h 567"/>
              <a:gd name="T14" fmla="*/ 136 w 259"/>
              <a:gd name="T15" fmla="*/ 553 h 567"/>
              <a:gd name="T16" fmla="*/ 94 w 259"/>
              <a:gd name="T17" fmla="*/ 516 h 567"/>
              <a:gd name="T18" fmla="*/ 93 w 259"/>
              <a:gd name="T19" fmla="*/ 515 h 567"/>
              <a:gd name="T20" fmla="*/ 92 w 259"/>
              <a:gd name="T21" fmla="*/ 514 h 567"/>
              <a:gd name="T22" fmla="*/ 88 w 259"/>
              <a:gd name="T23" fmla="*/ 510 h 567"/>
              <a:gd name="T24" fmla="*/ 78 w 259"/>
              <a:gd name="T25" fmla="*/ 496 h 567"/>
              <a:gd name="T26" fmla="*/ 57 w 259"/>
              <a:gd name="T27" fmla="*/ 460 h 567"/>
              <a:gd name="T28" fmla="*/ 54 w 259"/>
              <a:gd name="T29" fmla="*/ 452 h 567"/>
              <a:gd name="T30" fmla="*/ 54 w 259"/>
              <a:gd name="T31" fmla="*/ 451 h 567"/>
              <a:gd name="T32" fmla="*/ 53 w 259"/>
              <a:gd name="T33" fmla="*/ 450 h 567"/>
              <a:gd name="T34" fmla="*/ 43 w 259"/>
              <a:gd name="T35" fmla="*/ 415 h 567"/>
              <a:gd name="T36" fmla="*/ 32 w 259"/>
              <a:gd name="T37" fmla="*/ 289 h 567"/>
              <a:gd name="T38" fmla="*/ 27 w 259"/>
              <a:gd name="T39" fmla="*/ 225 h 567"/>
              <a:gd name="T40" fmla="*/ 23 w 259"/>
              <a:gd name="T41" fmla="*/ 182 h 567"/>
              <a:gd name="T42" fmla="*/ 22 w 259"/>
              <a:gd name="T43" fmla="*/ 172 h 567"/>
              <a:gd name="T44" fmla="*/ 15 w 259"/>
              <a:gd name="T45" fmla="*/ 122 h 567"/>
              <a:gd name="T46" fmla="*/ 12 w 259"/>
              <a:gd name="T47" fmla="*/ 101 h 567"/>
              <a:gd name="T48" fmla="*/ 10 w 259"/>
              <a:gd name="T49" fmla="*/ 79 h 567"/>
              <a:gd name="T50" fmla="*/ 6 w 259"/>
              <a:gd name="T51" fmla="*/ 62 h 567"/>
              <a:gd name="T52" fmla="*/ 2 w 259"/>
              <a:gd name="T53" fmla="*/ 19 h 567"/>
              <a:gd name="T54" fmla="*/ 4 w 259"/>
              <a:gd name="T55" fmla="*/ 0 h 567"/>
              <a:gd name="T56" fmla="*/ 14 w 259"/>
              <a:gd name="T57" fmla="*/ 10 h 567"/>
              <a:gd name="T58" fmla="*/ 18 w 259"/>
              <a:gd name="T59" fmla="*/ 17 h 567"/>
              <a:gd name="T60" fmla="*/ 46 w 259"/>
              <a:gd name="T61" fmla="*/ 70 h 567"/>
              <a:gd name="T62" fmla="*/ 47 w 259"/>
              <a:gd name="T63" fmla="*/ 72 h 567"/>
              <a:gd name="T64" fmla="*/ 49 w 259"/>
              <a:gd name="T65" fmla="*/ 77 h 567"/>
              <a:gd name="T66" fmla="*/ 100 w 259"/>
              <a:gd name="T67" fmla="*/ 162 h 567"/>
              <a:gd name="T68" fmla="*/ 102 w 259"/>
              <a:gd name="T69" fmla="*/ 165 h 567"/>
              <a:gd name="T70" fmla="*/ 129 w 259"/>
              <a:gd name="T71" fmla="*/ 204 h 567"/>
              <a:gd name="T72" fmla="*/ 129 w 259"/>
              <a:gd name="T73" fmla="*/ 205 h 567"/>
              <a:gd name="T74" fmla="*/ 130 w 259"/>
              <a:gd name="T75" fmla="*/ 206 h 567"/>
              <a:gd name="T76" fmla="*/ 157 w 259"/>
              <a:gd name="T77" fmla="*/ 246 h 567"/>
              <a:gd name="T78" fmla="*/ 158 w 259"/>
              <a:gd name="T79" fmla="*/ 247 h 567"/>
              <a:gd name="T80" fmla="*/ 171 w 259"/>
              <a:gd name="T81" fmla="*/ 265 h 567"/>
              <a:gd name="T82" fmla="*/ 180 w 259"/>
              <a:gd name="T83" fmla="*/ 278 h 567"/>
              <a:gd name="T84" fmla="*/ 213 w 259"/>
              <a:gd name="T85" fmla="*/ 331 h 567"/>
              <a:gd name="T86" fmla="*/ 239 w 259"/>
              <a:gd name="T87" fmla="*/ 382 h 567"/>
              <a:gd name="T88" fmla="*/ 240 w 259"/>
              <a:gd name="T89" fmla="*/ 385 h 567"/>
              <a:gd name="T90" fmla="*/ 248 w 259"/>
              <a:gd name="T91" fmla="*/ 405 h 567"/>
              <a:gd name="T92" fmla="*/ 249 w 259"/>
              <a:gd name="T93" fmla="*/ 409 h 567"/>
              <a:gd name="T94" fmla="*/ 254 w 259"/>
              <a:gd name="T95" fmla="*/ 432 h 567"/>
              <a:gd name="T96" fmla="*/ 257 w 259"/>
              <a:gd name="T97" fmla="*/ 44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9" h="567">
                <a:moveTo>
                  <a:pt x="257" y="440"/>
                </a:moveTo>
                <a:cubicBezTo>
                  <a:pt x="257" y="455"/>
                  <a:pt x="259" y="473"/>
                  <a:pt x="255" y="486"/>
                </a:cubicBezTo>
                <a:cubicBezTo>
                  <a:pt x="250" y="505"/>
                  <a:pt x="245" y="518"/>
                  <a:pt x="233" y="533"/>
                </a:cubicBezTo>
                <a:lnTo>
                  <a:pt x="230" y="537"/>
                </a:lnTo>
                <a:cubicBezTo>
                  <a:pt x="222" y="546"/>
                  <a:pt x="212" y="556"/>
                  <a:pt x="201" y="560"/>
                </a:cubicBezTo>
                <a:cubicBezTo>
                  <a:pt x="183" y="567"/>
                  <a:pt x="165" y="567"/>
                  <a:pt x="149" y="559"/>
                </a:cubicBezTo>
                <a:cubicBezTo>
                  <a:pt x="145" y="557"/>
                  <a:pt x="150" y="559"/>
                  <a:pt x="144" y="557"/>
                </a:cubicBezTo>
                <a:cubicBezTo>
                  <a:pt x="140" y="555"/>
                  <a:pt x="141" y="556"/>
                  <a:pt x="136" y="553"/>
                </a:cubicBezTo>
                <a:lnTo>
                  <a:pt x="94" y="516"/>
                </a:lnTo>
                <a:cubicBezTo>
                  <a:pt x="93" y="516"/>
                  <a:pt x="93" y="515"/>
                  <a:pt x="93" y="515"/>
                </a:cubicBezTo>
                <a:cubicBezTo>
                  <a:pt x="93" y="515"/>
                  <a:pt x="92" y="515"/>
                  <a:pt x="92" y="514"/>
                </a:cubicBezTo>
                <a:lnTo>
                  <a:pt x="88" y="510"/>
                </a:lnTo>
                <a:cubicBezTo>
                  <a:pt x="83" y="504"/>
                  <a:pt x="82" y="502"/>
                  <a:pt x="78" y="496"/>
                </a:cubicBezTo>
                <a:cubicBezTo>
                  <a:pt x="68" y="480"/>
                  <a:pt x="65" y="477"/>
                  <a:pt x="57" y="460"/>
                </a:cubicBezTo>
                <a:lnTo>
                  <a:pt x="54" y="452"/>
                </a:lnTo>
                <a:cubicBezTo>
                  <a:pt x="54" y="452"/>
                  <a:pt x="54" y="451"/>
                  <a:pt x="54" y="451"/>
                </a:cubicBezTo>
                <a:cubicBezTo>
                  <a:pt x="54" y="451"/>
                  <a:pt x="54" y="450"/>
                  <a:pt x="53" y="450"/>
                </a:cubicBezTo>
                <a:lnTo>
                  <a:pt x="43" y="415"/>
                </a:lnTo>
                <a:cubicBezTo>
                  <a:pt x="36" y="391"/>
                  <a:pt x="32" y="313"/>
                  <a:pt x="32" y="289"/>
                </a:cubicBezTo>
                <a:cubicBezTo>
                  <a:pt x="32" y="265"/>
                  <a:pt x="27" y="248"/>
                  <a:pt x="27" y="225"/>
                </a:cubicBezTo>
                <a:cubicBezTo>
                  <a:pt x="28" y="204"/>
                  <a:pt x="24" y="201"/>
                  <a:pt x="23" y="182"/>
                </a:cubicBezTo>
                <a:cubicBezTo>
                  <a:pt x="23" y="178"/>
                  <a:pt x="23" y="176"/>
                  <a:pt x="22" y="172"/>
                </a:cubicBezTo>
                <a:lnTo>
                  <a:pt x="15" y="122"/>
                </a:lnTo>
                <a:cubicBezTo>
                  <a:pt x="15" y="109"/>
                  <a:pt x="15" y="110"/>
                  <a:pt x="12" y="101"/>
                </a:cubicBezTo>
                <a:cubicBezTo>
                  <a:pt x="10" y="92"/>
                  <a:pt x="11" y="89"/>
                  <a:pt x="10" y="79"/>
                </a:cubicBezTo>
                <a:cubicBezTo>
                  <a:pt x="10" y="74"/>
                  <a:pt x="7" y="69"/>
                  <a:pt x="6" y="62"/>
                </a:cubicBezTo>
                <a:lnTo>
                  <a:pt x="2" y="19"/>
                </a:lnTo>
                <a:cubicBezTo>
                  <a:pt x="0" y="9"/>
                  <a:pt x="1" y="6"/>
                  <a:pt x="4" y="0"/>
                </a:cubicBezTo>
                <a:cubicBezTo>
                  <a:pt x="9" y="1"/>
                  <a:pt x="11" y="5"/>
                  <a:pt x="14" y="10"/>
                </a:cubicBezTo>
                <a:cubicBezTo>
                  <a:pt x="16" y="13"/>
                  <a:pt x="17" y="15"/>
                  <a:pt x="18" y="17"/>
                </a:cubicBezTo>
                <a:cubicBezTo>
                  <a:pt x="28" y="34"/>
                  <a:pt x="36" y="53"/>
                  <a:pt x="46" y="70"/>
                </a:cubicBezTo>
                <a:cubicBezTo>
                  <a:pt x="46" y="71"/>
                  <a:pt x="47" y="72"/>
                  <a:pt x="47" y="72"/>
                </a:cubicBezTo>
                <a:lnTo>
                  <a:pt x="49" y="77"/>
                </a:lnTo>
                <a:cubicBezTo>
                  <a:pt x="65" y="106"/>
                  <a:pt x="82" y="134"/>
                  <a:pt x="100" y="162"/>
                </a:cubicBezTo>
                <a:cubicBezTo>
                  <a:pt x="101" y="164"/>
                  <a:pt x="102" y="165"/>
                  <a:pt x="102" y="165"/>
                </a:cubicBezTo>
                <a:lnTo>
                  <a:pt x="129" y="204"/>
                </a:lnTo>
                <a:cubicBezTo>
                  <a:pt x="129" y="205"/>
                  <a:pt x="129" y="205"/>
                  <a:pt x="129" y="205"/>
                </a:cubicBezTo>
                <a:cubicBezTo>
                  <a:pt x="130" y="206"/>
                  <a:pt x="130" y="206"/>
                  <a:pt x="130" y="206"/>
                </a:cubicBezTo>
                <a:lnTo>
                  <a:pt x="157" y="246"/>
                </a:lnTo>
                <a:cubicBezTo>
                  <a:pt x="158" y="246"/>
                  <a:pt x="158" y="247"/>
                  <a:pt x="158" y="247"/>
                </a:cubicBezTo>
                <a:lnTo>
                  <a:pt x="171" y="265"/>
                </a:lnTo>
                <a:cubicBezTo>
                  <a:pt x="174" y="270"/>
                  <a:pt x="177" y="273"/>
                  <a:pt x="180" y="278"/>
                </a:cubicBezTo>
                <a:cubicBezTo>
                  <a:pt x="192" y="294"/>
                  <a:pt x="203" y="313"/>
                  <a:pt x="213" y="331"/>
                </a:cubicBezTo>
                <a:cubicBezTo>
                  <a:pt x="221" y="343"/>
                  <a:pt x="234" y="368"/>
                  <a:pt x="239" y="382"/>
                </a:cubicBezTo>
                <a:cubicBezTo>
                  <a:pt x="239" y="383"/>
                  <a:pt x="239" y="384"/>
                  <a:pt x="240" y="385"/>
                </a:cubicBezTo>
                <a:lnTo>
                  <a:pt x="248" y="405"/>
                </a:lnTo>
                <a:cubicBezTo>
                  <a:pt x="249" y="408"/>
                  <a:pt x="248" y="406"/>
                  <a:pt x="249" y="409"/>
                </a:cubicBezTo>
                <a:lnTo>
                  <a:pt x="254" y="432"/>
                </a:lnTo>
                <a:cubicBezTo>
                  <a:pt x="256" y="439"/>
                  <a:pt x="257" y="435"/>
                  <a:pt x="257" y="4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29" name="Freeform 839"/>
          <p:cNvSpPr>
            <a:spLocks/>
          </p:cNvSpPr>
          <p:nvPr/>
        </p:nvSpPr>
        <p:spPr bwMode="auto">
          <a:xfrm>
            <a:off x="3515034" y="4977019"/>
            <a:ext cx="65087" cy="142875"/>
          </a:xfrm>
          <a:custGeom>
            <a:avLst/>
            <a:gdLst>
              <a:gd name="T0" fmla="*/ 257 w 259"/>
              <a:gd name="T1" fmla="*/ 440 h 567"/>
              <a:gd name="T2" fmla="*/ 255 w 259"/>
              <a:gd name="T3" fmla="*/ 486 h 567"/>
              <a:gd name="T4" fmla="*/ 233 w 259"/>
              <a:gd name="T5" fmla="*/ 533 h 567"/>
              <a:gd name="T6" fmla="*/ 230 w 259"/>
              <a:gd name="T7" fmla="*/ 537 h 567"/>
              <a:gd name="T8" fmla="*/ 201 w 259"/>
              <a:gd name="T9" fmla="*/ 560 h 567"/>
              <a:gd name="T10" fmla="*/ 149 w 259"/>
              <a:gd name="T11" fmla="*/ 559 h 567"/>
              <a:gd name="T12" fmla="*/ 144 w 259"/>
              <a:gd name="T13" fmla="*/ 557 h 567"/>
              <a:gd name="T14" fmla="*/ 136 w 259"/>
              <a:gd name="T15" fmla="*/ 553 h 567"/>
              <a:gd name="T16" fmla="*/ 94 w 259"/>
              <a:gd name="T17" fmla="*/ 516 h 567"/>
              <a:gd name="T18" fmla="*/ 93 w 259"/>
              <a:gd name="T19" fmla="*/ 515 h 567"/>
              <a:gd name="T20" fmla="*/ 92 w 259"/>
              <a:gd name="T21" fmla="*/ 514 h 567"/>
              <a:gd name="T22" fmla="*/ 88 w 259"/>
              <a:gd name="T23" fmla="*/ 510 h 567"/>
              <a:gd name="T24" fmla="*/ 78 w 259"/>
              <a:gd name="T25" fmla="*/ 496 h 567"/>
              <a:gd name="T26" fmla="*/ 57 w 259"/>
              <a:gd name="T27" fmla="*/ 460 h 567"/>
              <a:gd name="T28" fmla="*/ 54 w 259"/>
              <a:gd name="T29" fmla="*/ 452 h 567"/>
              <a:gd name="T30" fmla="*/ 54 w 259"/>
              <a:gd name="T31" fmla="*/ 451 h 567"/>
              <a:gd name="T32" fmla="*/ 53 w 259"/>
              <a:gd name="T33" fmla="*/ 450 h 567"/>
              <a:gd name="T34" fmla="*/ 43 w 259"/>
              <a:gd name="T35" fmla="*/ 415 h 567"/>
              <a:gd name="T36" fmla="*/ 32 w 259"/>
              <a:gd name="T37" fmla="*/ 289 h 567"/>
              <a:gd name="T38" fmla="*/ 27 w 259"/>
              <a:gd name="T39" fmla="*/ 225 h 567"/>
              <a:gd name="T40" fmla="*/ 23 w 259"/>
              <a:gd name="T41" fmla="*/ 182 h 567"/>
              <a:gd name="T42" fmla="*/ 22 w 259"/>
              <a:gd name="T43" fmla="*/ 172 h 567"/>
              <a:gd name="T44" fmla="*/ 15 w 259"/>
              <a:gd name="T45" fmla="*/ 122 h 567"/>
              <a:gd name="T46" fmla="*/ 12 w 259"/>
              <a:gd name="T47" fmla="*/ 101 h 567"/>
              <a:gd name="T48" fmla="*/ 10 w 259"/>
              <a:gd name="T49" fmla="*/ 79 h 567"/>
              <a:gd name="T50" fmla="*/ 6 w 259"/>
              <a:gd name="T51" fmla="*/ 62 h 567"/>
              <a:gd name="T52" fmla="*/ 2 w 259"/>
              <a:gd name="T53" fmla="*/ 19 h 567"/>
              <a:gd name="T54" fmla="*/ 4 w 259"/>
              <a:gd name="T55" fmla="*/ 0 h 567"/>
              <a:gd name="T56" fmla="*/ 14 w 259"/>
              <a:gd name="T57" fmla="*/ 10 h 567"/>
              <a:gd name="T58" fmla="*/ 18 w 259"/>
              <a:gd name="T59" fmla="*/ 17 h 567"/>
              <a:gd name="T60" fmla="*/ 46 w 259"/>
              <a:gd name="T61" fmla="*/ 70 h 567"/>
              <a:gd name="T62" fmla="*/ 47 w 259"/>
              <a:gd name="T63" fmla="*/ 72 h 567"/>
              <a:gd name="T64" fmla="*/ 49 w 259"/>
              <a:gd name="T65" fmla="*/ 77 h 567"/>
              <a:gd name="T66" fmla="*/ 100 w 259"/>
              <a:gd name="T67" fmla="*/ 162 h 567"/>
              <a:gd name="T68" fmla="*/ 102 w 259"/>
              <a:gd name="T69" fmla="*/ 165 h 567"/>
              <a:gd name="T70" fmla="*/ 129 w 259"/>
              <a:gd name="T71" fmla="*/ 204 h 567"/>
              <a:gd name="T72" fmla="*/ 129 w 259"/>
              <a:gd name="T73" fmla="*/ 205 h 567"/>
              <a:gd name="T74" fmla="*/ 130 w 259"/>
              <a:gd name="T75" fmla="*/ 206 h 567"/>
              <a:gd name="T76" fmla="*/ 157 w 259"/>
              <a:gd name="T77" fmla="*/ 246 h 567"/>
              <a:gd name="T78" fmla="*/ 158 w 259"/>
              <a:gd name="T79" fmla="*/ 247 h 567"/>
              <a:gd name="T80" fmla="*/ 171 w 259"/>
              <a:gd name="T81" fmla="*/ 265 h 567"/>
              <a:gd name="T82" fmla="*/ 180 w 259"/>
              <a:gd name="T83" fmla="*/ 278 h 567"/>
              <a:gd name="T84" fmla="*/ 213 w 259"/>
              <a:gd name="T85" fmla="*/ 331 h 567"/>
              <a:gd name="T86" fmla="*/ 239 w 259"/>
              <a:gd name="T87" fmla="*/ 382 h 567"/>
              <a:gd name="T88" fmla="*/ 240 w 259"/>
              <a:gd name="T89" fmla="*/ 385 h 567"/>
              <a:gd name="T90" fmla="*/ 248 w 259"/>
              <a:gd name="T91" fmla="*/ 405 h 567"/>
              <a:gd name="T92" fmla="*/ 249 w 259"/>
              <a:gd name="T93" fmla="*/ 409 h 567"/>
              <a:gd name="T94" fmla="*/ 254 w 259"/>
              <a:gd name="T95" fmla="*/ 432 h 567"/>
              <a:gd name="T96" fmla="*/ 257 w 259"/>
              <a:gd name="T97" fmla="*/ 44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9" h="567">
                <a:moveTo>
                  <a:pt x="257" y="440"/>
                </a:moveTo>
                <a:cubicBezTo>
                  <a:pt x="257" y="455"/>
                  <a:pt x="259" y="473"/>
                  <a:pt x="255" y="486"/>
                </a:cubicBezTo>
                <a:cubicBezTo>
                  <a:pt x="250" y="505"/>
                  <a:pt x="245" y="518"/>
                  <a:pt x="233" y="533"/>
                </a:cubicBezTo>
                <a:lnTo>
                  <a:pt x="230" y="537"/>
                </a:lnTo>
                <a:cubicBezTo>
                  <a:pt x="222" y="546"/>
                  <a:pt x="212" y="556"/>
                  <a:pt x="201" y="560"/>
                </a:cubicBezTo>
                <a:cubicBezTo>
                  <a:pt x="183" y="567"/>
                  <a:pt x="165" y="567"/>
                  <a:pt x="149" y="559"/>
                </a:cubicBezTo>
                <a:cubicBezTo>
                  <a:pt x="145" y="557"/>
                  <a:pt x="150" y="559"/>
                  <a:pt x="144" y="557"/>
                </a:cubicBezTo>
                <a:cubicBezTo>
                  <a:pt x="140" y="555"/>
                  <a:pt x="141" y="556"/>
                  <a:pt x="136" y="553"/>
                </a:cubicBezTo>
                <a:lnTo>
                  <a:pt x="94" y="516"/>
                </a:lnTo>
                <a:cubicBezTo>
                  <a:pt x="93" y="516"/>
                  <a:pt x="93" y="515"/>
                  <a:pt x="93" y="515"/>
                </a:cubicBezTo>
                <a:cubicBezTo>
                  <a:pt x="93" y="515"/>
                  <a:pt x="92" y="515"/>
                  <a:pt x="92" y="514"/>
                </a:cubicBezTo>
                <a:lnTo>
                  <a:pt x="88" y="510"/>
                </a:lnTo>
                <a:cubicBezTo>
                  <a:pt x="83" y="504"/>
                  <a:pt x="82" y="502"/>
                  <a:pt x="78" y="496"/>
                </a:cubicBezTo>
                <a:cubicBezTo>
                  <a:pt x="68" y="480"/>
                  <a:pt x="65" y="477"/>
                  <a:pt x="57" y="460"/>
                </a:cubicBezTo>
                <a:lnTo>
                  <a:pt x="54" y="452"/>
                </a:lnTo>
                <a:cubicBezTo>
                  <a:pt x="54" y="452"/>
                  <a:pt x="54" y="451"/>
                  <a:pt x="54" y="451"/>
                </a:cubicBezTo>
                <a:cubicBezTo>
                  <a:pt x="54" y="451"/>
                  <a:pt x="54" y="450"/>
                  <a:pt x="53" y="450"/>
                </a:cubicBezTo>
                <a:lnTo>
                  <a:pt x="43" y="415"/>
                </a:lnTo>
                <a:cubicBezTo>
                  <a:pt x="36" y="391"/>
                  <a:pt x="32" y="313"/>
                  <a:pt x="32" y="289"/>
                </a:cubicBezTo>
                <a:cubicBezTo>
                  <a:pt x="32" y="265"/>
                  <a:pt x="27" y="248"/>
                  <a:pt x="27" y="225"/>
                </a:cubicBezTo>
                <a:cubicBezTo>
                  <a:pt x="28" y="204"/>
                  <a:pt x="24" y="201"/>
                  <a:pt x="23" y="182"/>
                </a:cubicBezTo>
                <a:cubicBezTo>
                  <a:pt x="23" y="178"/>
                  <a:pt x="23" y="176"/>
                  <a:pt x="22" y="172"/>
                </a:cubicBezTo>
                <a:lnTo>
                  <a:pt x="15" y="122"/>
                </a:lnTo>
                <a:cubicBezTo>
                  <a:pt x="15" y="109"/>
                  <a:pt x="15" y="110"/>
                  <a:pt x="12" y="101"/>
                </a:cubicBezTo>
                <a:cubicBezTo>
                  <a:pt x="10" y="92"/>
                  <a:pt x="11" y="89"/>
                  <a:pt x="10" y="79"/>
                </a:cubicBezTo>
                <a:cubicBezTo>
                  <a:pt x="10" y="74"/>
                  <a:pt x="7" y="69"/>
                  <a:pt x="6" y="62"/>
                </a:cubicBezTo>
                <a:lnTo>
                  <a:pt x="2" y="19"/>
                </a:lnTo>
                <a:cubicBezTo>
                  <a:pt x="0" y="9"/>
                  <a:pt x="1" y="6"/>
                  <a:pt x="4" y="0"/>
                </a:cubicBezTo>
                <a:cubicBezTo>
                  <a:pt x="9" y="1"/>
                  <a:pt x="11" y="5"/>
                  <a:pt x="14" y="10"/>
                </a:cubicBezTo>
                <a:cubicBezTo>
                  <a:pt x="16" y="13"/>
                  <a:pt x="17" y="15"/>
                  <a:pt x="18" y="17"/>
                </a:cubicBezTo>
                <a:cubicBezTo>
                  <a:pt x="28" y="34"/>
                  <a:pt x="36" y="53"/>
                  <a:pt x="46" y="70"/>
                </a:cubicBezTo>
                <a:cubicBezTo>
                  <a:pt x="46" y="71"/>
                  <a:pt x="47" y="72"/>
                  <a:pt x="47" y="72"/>
                </a:cubicBezTo>
                <a:lnTo>
                  <a:pt x="49" y="77"/>
                </a:lnTo>
                <a:cubicBezTo>
                  <a:pt x="65" y="106"/>
                  <a:pt x="82" y="134"/>
                  <a:pt x="100" y="162"/>
                </a:cubicBezTo>
                <a:cubicBezTo>
                  <a:pt x="101" y="164"/>
                  <a:pt x="102" y="165"/>
                  <a:pt x="102" y="165"/>
                </a:cubicBezTo>
                <a:lnTo>
                  <a:pt x="129" y="204"/>
                </a:lnTo>
                <a:cubicBezTo>
                  <a:pt x="129" y="205"/>
                  <a:pt x="129" y="205"/>
                  <a:pt x="129" y="205"/>
                </a:cubicBezTo>
                <a:cubicBezTo>
                  <a:pt x="130" y="206"/>
                  <a:pt x="130" y="206"/>
                  <a:pt x="130" y="206"/>
                </a:cubicBezTo>
                <a:lnTo>
                  <a:pt x="157" y="246"/>
                </a:lnTo>
                <a:cubicBezTo>
                  <a:pt x="158" y="246"/>
                  <a:pt x="158" y="247"/>
                  <a:pt x="158" y="247"/>
                </a:cubicBezTo>
                <a:lnTo>
                  <a:pt x="171" y="265"/>
                </a:lnTo>
                <a:cubicBezTo>
                  <a:pt x="174" y="270"/>
                  <a:pt x="177" y="273"/>
                  <a:pt x="180" y="278"/>
                </a:cubicBezTo>
                <a:cubicBezTo>
                  <a:pt x="192" y="294"/>
                  <a:pt x="203" y="313"/>
                  <a:pt x="213" y="331"/>
                </a:cubicBezTo>
                <a:cubicBezTo>
                  <a:pt x="221" y="343"/>
                  <a:pt x="234" y="368"/>
                  <a:pt x="239" y="382"/>
                </a:cubicBezTo>
                <a:cubicBezTo>
                  <a:pt x="239" y="383"/>
                  <a:pt x="239" y="384"/>
                  <a:pt x="240" y="385"/>
                </a:cubicBezTo>
                <a:lnTo>
                  <a:pt x="248" y="405"/>
                </a:lnTo>
                <a:cubicBezTo>
                  <a:pt x="249" y="408"/>
                  <a:pt x="248" y="406"/>
                  <a:pt x="249" y="409"/>
                </a:cubicBezTo>
                <a:lnTo>
                  <a:pt x="254" y="432"/>
                </a:lnTo>
                <a:cubicBezTo>
                  <a:pt x="256" y="439"/>
                  <a:pt x="257" y="435"/>
                  <a:pt x="257" y="4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30" name="Freeform 849"/>
          <p:cNvSpPr>
            <a:spLocks/>
          </p:cNvSpPr>
          <p:nvPr/>
        </p:nvSpPr>
        <p:spPr bwMode="auto">
          <a:xfrm>
            <a:off x="3624572" y="4919814"/>
            <a:ext cx="119062" cy="400160"/>
          </a:xfrm>
          <a:custGeom>
            <a:avLst/>
            <a:gdLst>
              <a:gd name="T0" fmla="*/ 400 w 563"/>
              <a:gd name="T1" fmla="*/ 1110 h 1119"/>
              <a:gd name="T2" fmla="*/ 0 w 563"/>
              <a:gd name="T3" fmla="*/ 18 h 1119"/>
              <a:gd name="T4" fmla="*/ 18 w 563"/>
              <a:gd name="T5" fmla="*/ 0 h 1119"/>
              <a:gd name="T6" fmla="*/ 288 w 563"/>
              <a:gd name="T7" fmla="*/ 524 h 1119"/>
              <a:gd name="T8" fmla="*/ 400 w 563"/>
              <a:gd name="T9" fmla="*/ 111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" h="1119">
                <a:moveTo>
                  <a:pt x="400" y="1110"/>
                </a:moveTo>
                <a:cubicBezTo>
                  <a:pt x="331" y="1119"/>
                  <a:pt x="60" y="115"/>
                  <a:pt x="0" y="18"/>
                </a:cubicBezTo>
                <a:cubicBezTo>
                  <a:pt x="0" y="3"/>
                  <a:pt x="8" y="0"/>
                  <a:pt x="18" y="0"/>
                </a:cubicBezTo>
                <a:cubicBezTo>
                  <a:pt x="99" y="57"/>
                  <a:pt x="258" y="443"/>
                  <a:pt x="288" y="524"/>
                </a:cubicBezTo>
                <a:cubicBezTo>
                  <a:pt x="301" y="563"/>
                  <a:pt x="563" y="1088"/>
                  <a:pt x="400" y="11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31" name="Freeform 848"/>
          <p:cNvSpPr>
            <a:spLocks/>
          </p:cNvSpPr>
          <p:nvPr/>
        </p:nvSpPr>
        <p:spPr bwMode="auto">
          <a:xfrm>
            <a:off x="3973948" y="4958633"/>
            <a:ext cx="112587" cy="305594"/>
          </a:xfrm>
          <a:custGeom>
            <a:avLst/>
            <a:gdLst>
              <a:gd name="T0" fmla="*/ 266 w 267"/>
              <a:gd name="T1" fmla="*/ 497 h 607"/>
              <a:gd name="T2" fmla="*/ 262 w 267"/>
              <a:gd name="T3" fmla="*/ 530 h 607"/>
              <a:gd name="T4" fmla="*/ 254 w 267"/>
              <a:gd name="T5" fmla="*/ 549 h 607"/>
              <a:gd name="T6" fmla="*/ 253 w 267"/>
              <a:gd name="T7" fmla="*/ 550 h 607"/>
              <a:gd name="T8" fmla="*/ 252 w 267"/>
              <a:gd name="T9" fmla="*/ 552 h 607"/>
              <a:gd name="T10" fmla="*/ 228 w 267"/>
              <a:gd name="T11" fmla="*/ 580 h 607"/>
              <a:gd name="T12" fmla="*/ 222 w 267"/>
              <a:gd name="T13" fmla="*/ 585 h 607"/>
              <a:gd name="T14" fmla="*/ 142 w 267"/>
              <a:gd name="T15" fmla="*/ 596 h 607"/>
              <a:gd name="T16" fmla="*/ 116 w 267"/>
              <a:gd name="T17" fmla="*/ 580 h 607"/>
              <a:gd name="T18" fmla="*/ 95 w 267"/>
              <a:gd name="T19" fmla="*/ 553 h 607"/>
              <a:gd name="T20" fmla="*/ 87 w 267"/>
              <a:gd name="T21" fmla="*/ 538 h 607"/>
              <a:gd name="T22" fmla="*/ 83 w 267"/>
              <a:gd name="T23" fmla="*/ 526 h 607"/>
              <a:gd name="T24" fmla="*/ 81 w 267"/>
              <a:gd name="T25" fmla="*/ 521 h 607"/>
              <a:gd name="T26" fmla="*/ 78 w 267"/>
              <a:gd name="T27" fmla="*/ 511 h 607"/>
              <a:gd name="T28" fmla="*/ 68 w 267"/>
              <a:gd name="T29" fmla="*/ 475 h 607"/>
              <a:gd name="T30" fmla="*/ 64 w 267"/>
              <a:gd name="T31" fmla="*/ 465 h 607"/>
              <a:gd name="T32" fmla="*/ 62 w 267"/>
              <a:gd name="T33" fmla="*/ 444 h 607"/>
              <a:gd name="T34" fmla="*/ 58 w 267"/>
              <a:gd name="T35" fmla="*/ 423 h 607"/>
              <a:gd name="T36" fmla="*/ 55 w 267"/>
              <a:gd name="T37" fmla="*/ 378 h 607"/>
              <a:gd name="T38" fmla="*/ 55 w 267"/>
              <a:gd name="T39" fmla="*/ 355 h 607"/>
              <a:gd name="T40" fmla="*/ 53 w 267"/>
              <a:gd name="T41" fmla="*/ 331 h 607"/>
              <a:gd name="T42" fmla="*/ 53 w 267"/>
              <a:gd name="T43" fmla="*/ 285 h 607"/>
              <a:gd name="T44" fmla="*/ 37 w 267"/>
              <a:gd name="T45" fmla="*/ 182 h 607"/>
              <a:gd name="T46" fmla="*/ 33 w 267"/>
              <a:gd name="T47" fmla="*/ 161 h 607"/>
              <a:gd name="T48" fmla="*/ 18 w 267"/>
              <a:gd name="T49" fmla="*/ 106 h 607"/>
              <a:gd name="T50" fmla="*/ 14 w 267"/>
              <a:gd name="T51" fmla="*/ 97 h 607"/>
              <a:gd name="T52" fmla="*/ 13 w 267"/>
              <a:gd name="T53" fmla="*/ 86 h 607"/>
              <a:gd name="T54" fmla="*/ 8 w 267"/>
              <a:gd name="T55" fmla="*/ 68 h 607"/>
              <a:gd name="T56" fmla="*/ 0 w 267"/>
              <a:gd name="T57" fmla="*/ 29 h 607"/>
              <a:gd name="T58" fmla="*/ 5 w 267"/>
              <a:gd name="T59" fmla="*/ 9 h 607"/>
              <a:gd name="T60" fmla="*/ 24 w 267"/>
              <a:gd name="T61" fmla="*/ 8 h 607"/>
              <a:gd name="T62" fmla="*/ 72 w 267"/>
              <a:gd name="T63" fmla="*/ 79 h 607"/>
              <a:gd name="T64" fmla="*/ 77 w 267"/>
              <a:gd name="T65" fmla="*/ 87 h 607"/>
              <a:gd name="T66" fmla="*/ 102 w 267"/>
              <a:gd name="T67" fmla="*/ 134 h 607"/>
              <a:gd name="T68" fmla="*/ 110 w 267"/>
              <a:gd name="T69" fmla="*/ 149 h 607"/>
              <a:gd name="T70" fmla="*/ 175 w 267"/>
              <a:gd name="T71" fmla="*/ 276 h 607"/>
              <a:gd name="T72" fmla="*/ 183 w 267"/>
              <a:gd name="T73" fmla="*/ 293 h 607"/>
              <a:gd name="T74" fmla="*/ 253 w 267"/>
              <a:gd name="T75" fmla="*/ 447 h 607"/>
              <a:gd name="T76" fmla="*/ 254 w 267"/>
              <a:gd name="T77" fmla="*/ 448 h 607"/>
              <a:gd name="T78" fmla="*/ 257 w 267"/>
              <a:gd name="T79" fmla="*/ 457 h 607"/>
              <a:gd name="T80" fmla="*/ 266 w 267"/>
              <a:gd name="T81" fmla="*/ 497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7" h="607">
                <a:moveTo>
                  <a:pt x="266" y="497"/>
                </a:moveTo>
                <a:cubicBezTo>
                  <a:pt x="266" y="514"/>
                  <a:pt x="267" y="515"/>
                  <a:pt x="262" y="530"/>
                </a:cubicBezTo>
                <a:lnTo>
                  <a:pt x="254" y="549"/>
                </a:lnTo>
                <a:cubicBezTo>
                  <a:pt x="254" y="549"/>
                  <a:pt x="253" y="549"/>
                  <a:pt x="253" y="550"/>
                </a:cubicBezTo>
                <a:cubicBezTo>
                  <a:pt x="253" y="550"/>
                  <a:pt x="252" y="551"/>
                  <a:pt x="252" y="552"/>
                </a:cubicBezTo>
                <a:cubicBezTo>
                  <a:pt x="246" y="562"/>
                  <a:pt x="237" y="573"/>
                  <a:pt x="228" y="580"/>
                </a:cubicBezTo>
                <a:cubicBezTo>
                  <a:pt x="225" y="583"/>
                  <a:pt x="225" y="582"/>
                  <a:pt x="222" y="585"/>
                </a:cubicBezTo>
                <a:cubicBezTo>
                  <a:pt x="200" y="604"/>
                  <a:pt x="169" y="607"/>
                  <a:pt x="142" y="596"/>
                </a:cubicBezTo>
                <a:cubicBezTo>
                  <a:pt x="133" y="592"/>
                  <a:pt x="125" y="588"/>
                  <a:pt x="116" y="580"/>
                </a:cubicBezTo>
                <a:cubicBezTo>
                  <a:pt x="108" y="574"/>
                  <a:pt x="100" y="563"/>
                  <a:pt x="95" y="553"/>
                </a:cubicBezTo>
                <a:cubicBezTo>
                  <a:pt x="92" y="547"/>
                  <a:pt x="90" y="543"/>
                  <a:pt x="87" y="538"/>
                </a:cubicBezTo>
                <a:lnTo>
                  <a:pt x="83" y="526"/>
                </a:lnTo>
                <a:cubicBezTo>
                  <a:pt x="81" y="522"/>
                  <a:pt x="83" y="525"/>
                  <a:pt x="81" y="521"/>
                </a:cubicBezTo>
                <a:cubicBezTo>
                  <a:pt x="79" y="517"/>
                  <a:pt x="79" y="516"/>
                  <a:pt x="78" y="511"/>
                </a:cubicBezTo>
                <a:lnTo>
                  <a:pt x="68" y="475"/>
                </a:lnTo>
                <a:cubicBezTo>
                  <a:pt x="67" y="471"/>
                  <a:pt x="65" y="469"/>
                  <a:pt x="64" y="465"/>
                </a:cubicBezTo>
                <a:cubicBezTo>
                  <a:pt x="63" y="457"/>
                  <a:pt x="65" y="453"/>
                  <a:pt x="62" y="444"/>
                </a:cubicBezTo>
                <a:cubicBezTo>
                  <a:pt x="60" y="437"/>
                  <a:pt x="58" y="433"/>
                  <a:pt x="58" y="423"/>
                </a:cubicBezTo>
                <a:cubicBezTo>
                  <a:pt x="58" y="403"/>
                  <a:pt x="55" y="398"/>
                  <a:pt x="55" y="378"/>
                </a:cubicBezTo>
                <a:cubicBezTo>
                  <a:pt x="55" y="370"/>
                  <a:pt x="55" y="362"/>
                  <a:pt x="55" y="355"/>
                </a:cubicBezTo>
                <a:cubicBezTo>
                  <a:pt x="55" y="345"/>
                  <a:pt x="53" y="342"/>
                  <a:pt x="53" y="331"/>
                </a:cubicBezTo>
                <a:cubicBezTo>
                  <a:pt x="53" y="319"/>
                  <a:pt x="54" y="296"/>
                  <a:pt x="53" y="285"/>
                </a:cubicBezTo>
                <a:lnTo>
                  <a:pt x="37" y="182"/>
                </a:lnTo>
                <a:cubicBezTo>
                  <a:pt x="34" y="173"/>
                  <a:pt x="35" y="172"/>
                  <a:pt x="33" y="161"/>
                </a:cubicBezTo>
                <a:lnTo>
                  <a:pt x="18" y="106"/>
                </a:lnTo>
                <a:cubicBezTo>
                  <a:pt x="17" y="102"/>
                  <a:pt x="16" y="102"/>
                  <a:pt x="14" y="97"/>
                </a:cubicBezTo>
                <a:cubicBezTo>
                  <a:pt x="13" y="93"/>
                  <a:pt x="14" y="91"/>
                  <a:pt x="13" y="86"/>
                </a:cubicBezTo>
                <a:lnTo>
                  <a:pt x="8" y="68"/>
                </a:lnTo>
                <a:cubicBezTo>
                  <a:pt x="5" y="59"/>
                  <a:pt x="0" y="39"/>
                  <a:pt x="0" y="29"/>
                </a:cubicBezTo>
                <a:cubicBezTo>
                  <a:pt x="1" y="22"/>
                  <a:pt x="3" y="13"/>
                  <a:pt x="5" y="9"/>
                </a:cubicBezTo>
                <a:cubicBezTo>
                  <a:pt x="10" y="0"/>
                  <a:pt x="18" y="1"/>
                  <a:pt x="24" y="8"/>
                </a:cubicBezTo>
                <a:cubicBezTo>
                  <a:pt x="44" y="29"/>
                  <a:pt x="57" y="54"/>
                  <a:pt x="72" y="79"/>
                </a:cubicBezTo>
                <a:cubicBezTo>
                  <a:pt x="75" y="84"/>
                  <a:pt x="74" y="82"/>
                  <a:pt x="77" y="87"/>
                </a:cubicBezTo>
                <a:lnTo>
                  <a:pt x="102" y="134"/>
                </a:lnTo>
                <a:cubicBezTo>
                  <a:pt x="104" y="138"/>
                  <a:pt x="107" y="144"/>
                  <a:pt x="110" y="149"/>
                </a:cubicBezTo>
                <a:lnTo>
                  <a:pt x="175" y="276"/>
                </a:lnTo>
                <a:cubicBezTo>
                  <a:pt x="178" y="282"/>
                  <a:pt x="180" y="286"/>
                  <a:pt x="183" y="293"/>
                </a:cubicBezTo>
                <a:lnTo>
                  <a:pt x="253" y="447"/>
                </a:lnTo>
                <a:cubicBezTo>
                  <a:pt x="253" y="447"/>
                  <a:pt x="254" y="448"/>
                  <a:pt x="254" y="448"/>
                </a:cubicBezTo>
                <a:cubicBezTo>
                  <a:pt x="256" y="453"/>
                  <a:pt x="256" y="451"/>
                  <a:pt x="257" y="457"/>
                </a:cubicBezTo>
                <a:lnTo>
                  <a:pt x="266" y="49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32" name="Freeform 833"/>
          <p:cNvSpPr>
            <a:spLocks/>
          </p:cNvSpPr>
          <p:nvPr/>
        </p:nvSpPr>
        <p:spPr bwMode="auto">
          <a:xfrm>
            <a:off x="2362510" y="4767380"/>
            <a:ext cx="155575" cy="187325"/>
          </a:xfrm>
          <a:custGeom>
            <a:avLst/>
            <a:gdLst>
              <a:gd name="T0" fmla="*/ 83 w 153"/>
              <a:gd name="T1" fmla="*/ 174 h 186"/>
              <a:gd name="T2" fmla="*/ 153 w 153"/>
              <a:gd name="T3" fmla="*/ 10 h 186"/>
              <a:gd name="T4" fmla="*/ 83 w 153"/>
              <a:gd name="T5" fmla="*/ 174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" h="186">
                <a:moveTo>
                  <a:pt x="83" y="174"/>
                </a:moveTo>
                <a:cubicBezTo>
                  <a:pt x="130" y="168"/>
                  <a:pt x="144" y="64"/>
                  <a:pt x="153" y="10"/>
                </a:cubicBezTo>
                <a:cubicBezTo>
                  <a:pt x="55" y="0"/>
                  <a:pt x="0" y="186"/>
                  <a:pt x="83" y="1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33" name="Freeform 835"/>
          <p:cNvSpPr>
            <a:spLocks/>
          </p:cNvSpPr>
          <p:nvPr/>
        </p:nvSpPr>
        <p:spPr bwMode="auto">
          <a:xfrm>
            <a:off x="3290403" y="5097498"/>
            <a:ext cx="144463" cy="206375"/>
          </a:xfrm>
          <a:custGeom>
            <a:avLst/>
            <a:gdLst>
              <a:gd name="T0" fmla="*/ 69 w 143"/>
              <a:gd name="T1" fmla="*/ 0 h 205"/>
              <a:gd name="T2" fmla="*/ 139 w 143"/>
              <a:gd name="T3" fmla="*/ 106 h 205"/>
              <a:gd name="T4" fmla="*/ 132 w 143"/>
              <a:gd name="T5" fmla="*/ 165 h 205"/>
              <a:gd name="T6" fmla="*/ 82 w 143"/>
              <a:gd name="T7" fmla="*/ 202 h 205"/>
              <a:gd name="T8" fmla="*/ 24 w 143"/>
              <a:gd name="T9" fmla="*/ 179 h 205"/>
              <a:gd name="T10" fmla="*/ 69 w 143"/>
              <a:gd name="T11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3" h="205">
                <a:moveTo>
                  <a:pt x="69" y="0"/>
                </a:moveTo>
                <a:cubicBezTo>
                  <a:pt x="97" y="27"/>
                  <a:pt x="131" y="66"/>
                  <a:pt x="139" y="106"/>
                </a:cubicBezTo>
                <a:cubicBezTo>
                  <a:pt x="143" y="124"/>
                  <a:pt x="141" y="147"/>
                  <a:pt x="132" y="165"/>
                </a:cubicBezTo>
                <a:cubicBezTo>
                  <a:pt x="122" y="185"/>
                  <a:pt x="104" y="198"/>
                  <a:pt x="82" y="202"/>
                </a:cubicBezTo>
                <a:cubicBezTo>
                  <a:pt x="60" y="205"/>
                  <a:pt x="38" y="197"/>
                  <a:pt x="24" y="179"/>
                </a:cubicBezTo>
                <a:cubicBezTo>
                  <a:pt x="0" y="90"/>
                  <a:pt x="129" y="137"/>
                  <a:pt x="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34" name="Freeform 838"/>
          <p:cNvSpPr>
            <a:spLocks/>
          </p:cNvSpPr>
          <p:nvPr/>
        </p:nvSpPr>
        <p:spPr bwMode="auto">
          <a:xfrm>
            <a:off x="1719484" y="4845241"/>
            <a:ext cx="147638" cy="211138"/>
          </a:xfrm>
          <a:custGeom>
            <a:avLst/>
            <a:gdLst>
              <a:gd name="T0" fmla="*/ 146 w 146"/>
              <a:gd name="T1" fmla="*/ 0 h 210"/>
              <a:gd name="T2" fmla="*/ 129 w 146"/>
              <a:gd name="T3" fmla="*/ 88 h 210"/>
              <a:gd name="T4" fmla="*/ 26 w 146"/>
              <a:gd name="T5" fmla="*/ 153 h 210"/>
              <a:gd name="T6" fmla="*/ 146 w 146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210">
                <a:moveTo>
                  <a:pt x="146" y="0"/>
                </a:moveTo>
                <a:cubicBezTo>
                  <a:pt x="124" y="48"/>
                  <a:pt x="131" y="44"/>
                  <a:pt x="129" y="88"/>
                </a:cubicBezTo>
                <a:cubicBezTo>
                  <a:pt x="127" y="175"/>
                  <a:pt x="52" y="210"/>
                  <a:pt x="26" y="153"/>
                </a:cubicBezTo>
                <a:cubicBezTo>
                  <a:pt x="0" y="96"/>
                  <a:pt x="82" y="23"/>
                  <a:pt x="14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35" name="Freeform 831"/>
          <p:cNvSpPr>
            <a:spLocks/>
          </p:cNvSpPr>
          <p:nvPr/>
        </p:nvSpPr>
        <p:spPr bwMode="auto">
          <a:xfrm>
            <a:off x="7033660" y="4397492"/>
            <a:ext cx="744538" cy="411163"/>
          </a:xfrm>
          <a:custGeom>
            <a:avLst/>
            <a:gdLst>
              <a:gd name="T0" fmla="*/ 582 w 738"/>
              <a:gd name="T1" fmla="*/ 357 h 409"/>
              <a:gd name="T2" fmla="*/ 0 w 738"/>
              <a:gd name="T3" fmla="*/ 126 h 409"/>
              <a:gd name="T4" fmla="*/ 582 w 738"/>
              <a:gd name="T5" fmla="*/ 35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8" h="409">
                <a:moveTo>
                  <a:pt x="582" y="357"/>
                </a:moveTo>
                <a:cubicBezTo>
                  <a:pt x="426" y="409"/>
                  <a:pt x="328" y="60"/>
                  <a:pt x="0" y="126"/>
                </a:cubicBezTo>
                <a:cubicBezTo>
                  <a:pt x="196" y="0"/>
                  <a:pt x="738" y="304"/>
                  <a:pt x="582" y="3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336897" y="1966880"/>
            <a:ext cx="1103400" cy="26245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408150" y="3876793"/>
            <a:ext cx="363934" cy="6746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266249" y="2537567"/>
            <a:ext cx="2381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800" dirty="0" smtClean="0">
                <a:latin typeface="+mn-lt"/>
                <a:cs typeface="Arial" pitchFamily="34" charset="0"/>
              </a:rPr>
              <a:t>UV &amp; Heat Resistant</a:t>
            </a:r>
            <a:endParaRPr lang="de-DE" altLang="en-US" sz="1800" dirty="0">
              <a:latin typeface="+mn-lt"/>
              <a:cs typeface="Arial" pitchFamily="34" charset="0"/>
            </a:endParaRPr>
          </a:p>
        </p:txBody>
      </p:sp>
      <p:sp>
        <p:nvSpPr>
          <p:cNvPr id="40" name="AutoShape 27"/>
          <p:cNvSpPr>
            <a:spLocks noChangeAspect="1" noChangeArrowheads="1" noTextEdit="1"/>
          </p:cNvSpPr>
          <p:nvPr/>
        </p:nvSpPr>
        <p:spPr bwMode="auto">
          <a:xfrm flipH="1">
            <a:off x="2489200" y="1581118"/>
            <a:ext cx="22336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29"/>
          <p:cNvSpPr>
            <a:spLocks/>
          </p:cNvSpPr>
          <p:nvPr/>
        </p:nvSpPr>
        <p:spPr bwMode="auto">
          <a:xfrm flipH="1">
            <a:off x="2489200" y="3711543"/>
            <a:ext cx="2112963" cy="990600"/>
          </a:xfrm>
          <a:custGeom>
            <a:avLst/>
            <a:gdLst>
              <a:gd name="T0" fmla="*/ 509 w 14633"/>
              <a:gd name="T1" fmla="*/ 310 h 6867"/>
              <a:gd name="T2" fmla="*/ 981 w 14633"/>
              <a:gd name="T3" fmla="*/ 709 h 6867"/>
              <a:gd name="T4" fmla="*/ 2822 w 14633"/>
              <a:gd name="T5" fmla="*/ 1482 h 6867"/>
              <a:gd name="T6" fmla="*/ 3767 w 14633"/>
              <a:gd name="T7" fmla="*/ 2280 h 6867"/>
              <a:gd name="T8" fmla="*/ 3994 w 14633"/>
              <a:gd name="T9" fmla="*/ 3215 h 6867"/>
              <a:gd name="T10" fmla="*/ 4902 w 14633"/>
              <a:gd name="T11" fmla="*/ 4159 h 6867"/>
              <a:gd name="T12" fmla="*/ 3776 w 14633"/>
              <a:gd name="T13" fmla="*/ 4486 h 6867"/>
              <a:gd name="T14" fmla="*/ 4575 w 14633"/>
              <a:gd name="T15" fmla="*/ 5212 h 6867"/>
              <a:gd name="T16" fmla="*/ 2542 w 14633"/>
              <a:gd name="T17" fmla="*/ 4994 h 6867"/>
              <a:gd name="T18" fmla="*/ 1627 w 14633"/>
              <a:gd name="T19" fmla="*/ 5001 h 6867"/>
              <a:gd name="T20" fmla="*/ 0 w 14633"/>
              <a:gd name="T21" fmla="*/ 4885 h 6867"/>
              <a:gd name="T22" fmla="*/ 0 w 14633"/>
              <a:gd name="T23" fmla="*/ 5139 h 6867"/>
              <a:gd name="T24" fmla="*/ 981 w 14633"/>
              <a:gd name="T25" fmla="*/ 5212 h 6867"/>
              <a:gd name="T26" fmla="*/ 2578 w 14633"/>
              <a:gd name="T27" fmla="*/ 5430 h 6867"/>
              <a:gd name="T28" fmla="*/ 3632 w 14633"/>
              <a:gd name="T29" fmla="*/ 5465 h 6867"/>
              <a:gd name="T30" fmla="*/ 3958 w 14633"/>
              <a:gd name="T31" fmla="*/ 5503 h 6867"/>
              <a:gd name="T32" fmla="*/ 5551 w 14633"/>
              <a:gd name="T33" fmla="*/ 5725 h 6867"/>
              <a:gd name="T34" fmla="*/ 7169 w 14633"/>
              <a:gd name="T35" fmla="*/ 5808 h 6867"/>
              <a:gd name="T36" fmla="*/ 8134 w 14633"/>
              <a:gd name="T37" fmla="*/ 5756 h 6867"/>
              <a:gd name="T38" fmla="*/ 9949 w 14633"/>
              <a:gd name="T39" fmla="*/ 5974 h 6867"/>
              <a:gd name="T40" fmla="*/ 10167 w 14633"/>
              <a:gd name="T41" fmla="*/ 5866 h 6867"/>
              <a:gd name="T42" fmla="*/ 9087 w 14633"/>
              <a:gd name="T43" fmla="*/ 5639 h 6867"/>
              <a:gd name="T44" fmla="*/ 8097 w 14633"/>
              <a:gd name="T45" fmla="*/ 5285 h 6867"/>
              <a:gd name="T46" fmla="*/ 8928 w 14633"/>
              <a:gd name="T47" fmla="*/ 5216 h 6867"/>
              <a:gd name="T48" fmla="*/ 9736 w 14633"/>
              <a:gd name="T49" fmla="*/ 5426 h 6867"/>
              <a:gd name="T50" fmla="*/ 11063 w 14633"/>
              <a:gd name="T51" fmla="*/ 5587 h 6867"/>
              <a:gd name="T52" fmla="*/ 11075 w 14633"/>
              <a:gd name="T53" fmla="*/ 6376 h 6867"/>
              <a:gd name="T54" fmla="*/ 9391 w 14633"/>
              <a:gd name="T55" fmla="*/ 6506 h 6867"/>
              <a:gd name="T56" fmla="*/ 8678 w 14633"/>
              <a:gd name="T57" fmla="*/ 6846 h 6867"/>
              <a:gd name="T58" fmla="*/ 9128 w 14633"/>
              <a:gd name="T59" fmla="*/ 6824 h 6867"/>
              <a:gd name="T60" fmla="*/ 10748 w 14633"/>
              <a:gd name="T61" fmla="*/ 6773 h 6867"/>
              <a:gd name="T62" fmla="*/ 11955 w 14633"/>
              <a:gd name="T63" fmla="*/ 6346 h 6867"/>
              <a:gd name="T64" fmla="*/ 11972 w 14633"/>
              <a:gd name="T65" fmla="*/ 5618 h 6867"/>
              <a:gd name="T66" fmla="*/ 12745 w 14633"/>
              <a:gd name="T67" fmla="*/ 5430 h 6867"/>
              <a:gd name="T68" fmla="*/ 14379 w 14633"/>
              <a:gd name="T69" fmla="*/ 5539 h 6867"/>
              <a:gd name="T70" fmla="*/ 14633 w 14633"/>
              <a:gd name="T71" fmla="*/ 5394 h 6867"/>
              <a:gd name="T72" fmla="*/ 13980 w 14633"/>
              <a:gd name="T73" fmla="*/ 5067 h 6867"/>
              <a:gd name="T74" fmla="*/ 10872 w 14633"/>
              <a:gd name="T75" fmla="*/ 5052 h 6867"/>
              <a:gd name="T76" fmla="*/ 9840 w 14633"/>
              <a:gd name="T77" fmla="*/ 4413 h 6867"/>
              <a:gd name="T78" fmla="*/ 10637 w 14633"/>
              <a:gd name="T79" fmla="*/ 3866 h 6867"/>
              <a:gd name="T80" fmla="*/ 11511 w 14633"/>
              <a:gd name="T81" fmla="*/ 3578 h 6867"/>
              <a:gd name="T82" fmla="*/ 10095 w 14633"/>
              <a:gd name="T83" fmla="*/ 3287 h 6867"/>
              <a:gd name="T84" fmla="*/ 10312 w 14633"/>
              <a:gd name="T85" fmla="*/ 2996 h 6867"/>
              <a:gd name="T86" fmla="*/ 10930 w 14633"/>
              <a:gd name="T87" fmla="*/ 2307 h 6867"/>
              <a:gd name="T88" fmla="*/ 10152 w 14633"/>
              <a:gd name="T89" fmla="*/ 2691 h 6867"/>
              <a:gd name="T90" fmla="*/ 9360 w 14633"/>
              <a:gd name="T91" fmla="*/ 3424 h 6867"/>
              <a:gd name="T92" fmla="*/ 8424 w 14633"/>
              <a:gd name="T93" fmla="*/ 4050 h 6867"/>
              <a:gd name="T94" fmla="*/ 8787 w 14633"/>
              <a:gd name="T95" fmla="*/ 3251 h 6867"/>
              <a:gd name="T96" fmla="*/ 8378 w 14633"/>
              <a:gd name="T97" fmla="*/ 3350 h 6867"/>
              <a:gd name="T98" fmla="*/ 8229 w 14633"/>
              <a:gd name="T99" fmla="*/ 3491 h 6867"/>
              <a:gd name="T100" fmla="*/ 6318 w 14633"/>
              <a:gd name="T101" fmla="*/ 5357 h 6867"/>
              <a:gd name="T102" fmla="*/ 5398 w 14633"/>
              <a:gd name="T103" fmla="*/ 4934 h 6867"/>
              <a:gd name="T104" fmla="*/ 5265 w 14633"/>
              <a:gd name="T105" fmla="*/ 4558 h 6867"/>
              <a:gd name="T106" fmla="*/ 4954 w 14633"/>
              <a:gd name="T107" fmla="*/ 3308 h 6867"/>
              <a:gd name="T108" fmla="*/ 4694 w 14633"/>
              <a:gd name="T109" fmla="*/ 2987 h 6867"/>
              <a:gd name="T110" fmla="*/ 3444 w 14633"/>
              <a:gd name="T111" fmla="*/ 1768 h 6867"/>
              <a:gd name="T112" fmla="*/ 2983 w 14633"/>
              <a:gd name="T113" fmla="*/ 1394 h 6867"/>
              <a:gd name="T114" fmla="*/ 509 w 14633"/>
              <a:gd name="T115" fmla="*/ 310 h 6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33" h="6867">
                <a:moveTo>
                  <a:pt x="509" y="310"/>
                </a:moveTo>
                <a:cubicBezTo>
                  <a:pt x="527" y="528"/>
                  <a:pt x="805" y="631"/>
                  <a:pt x="981" y="709"/>
                </a:cubicBezTo>
                <a:cubicBezTo>
                  <a:pt x="1592" y="981"/>
                  <a:pt x="2261" y="1064"/>
                  <a:pt x="2822" y="1482"/>
                </a:cubicBezTo>
                <a:lnTo>
                  <a:pt x="3767" y="2280"/>
                </a:lnTo>
                <a:cubicBezTo>
                  <a:pt x="4512" y="3026"/>
                  <a:pt x="4304" y="2752"/>
                  <a:pt x="3994" y="3215"/>
                </a:cubicBezTo>
                <a:cubicBezTo>
                  <a:pt x="4104" y="3685"/>
                  <a:pt x="4902" y="3533"/>
                  <a:pt x="4902" y="4159"/>
                </a:cubicBezTo>
                <a:cubicBezTo>
                  <a:pt x="4902" y="4588"/>
                  <a:pt x="4053" y="3963"/>
                  <a:pt x="3776" y="4486"/>
                </a:cubicBezTo>
                <a:cubicBezTo>
                  <a:pt x="4045" y="4994"/>
                  <a:pt x="4567" y="4826"/>
                  <a:pt x="4575" y="5212"/>
                </a:cubicBezTo>
                <a:cubicBezTo>
                  <a:pt x="3735" y="5408"/>
                  <a:pt x="3387" y="4552"/>
                  <a:pt x="2542" y="4994"/>
                </a:cubicBezTo>
                <a:cubicBezTo>
                  <a:pt x="2143" y="5203"/>
                  <a:pt x="2068" y="5111"/>
                  <a:pt x="1627" y="5001"/>
                </a:cubicBezTo>
                <a:cubicBezTo>
                  <a:pt x="1186" y="4891"/>
                  <a:pt x="491" y="4771"/>
                  <a:pt x="0" y="4885"/>
                </a:cubicBezTo>
                <a:lnTo>
                  <a:pt x="0" y="5139"/>
                </a:lnTo>
                <a:cubicBezTo>
                  <a:pt x="393" y="5402"/>
                  <a:pt x="334" y="5212"/>
                  <a:pt x="981" y="5212"/>
                </a:cubicBezTo>
                <a:cubicBezTo>
                  <a:pt x="1076" y="5212"/>
                  <a:pt x="2073" y="5405"/>
                  <a:pt x="2578" y="5430"/>
                </a:cubicBezTo>
                <a:lnTo>
                  <a:pt x="3632" y="5465"/>
                </a:lnTo>
                <a:cubicBezTo>
                  <a:pt x="3806" y="5470"/>
                  <a:pt x="3798" y="5494"/>
                  <a:pt x="3958" y="5503"/>
                </a:cubicBezTo>
                <a:cubicBezTo>
                  <a:pt x="4560" y="5534"/>
                  <a:pt x="4905" y="5507"/>
                  <a:pt x="5551" y="5725"/>
                </a:cubicBezTo>
                <a:cubicBezTo>
                  <a:pt x="6115" y="5915"/>
                  <a:pt x="6574" y="5897"/>
                  <a:pt x="7169" y="5808"/>
                </a:cubicBezTo>
                <a:lnTo>
                  <a:pt x="8134" y="5756"/>
                </a:lnTo>
                <a:cubicBezTo>
                  <a:pt x="8776" y="5793"/>
                  <a:pt x="9604" y="5974"/>
                  <a:pt x="9949" y="5974"/>
                </a:cubicBezTo>
                <a:cubicBezTo>
                  <a:pt x="10084" y="5974"/>
                  <a:pt x="10113" y="5939"/>
                  <a:pt x="10167" y="5866"/>
                </a:cubicBezTo>
                <a:cubicBezTo>
                  <a:pt x="9940" y="5757"/>
                  <a:pt x="9397" y="5701"/>
                  <a:pt x="9087" y="5639"/>
                </a:cubicBezTo>
                <a:cubicBezTo>
                  <a:pt x="8928" y="5607"/>
                  <a:pt x="8097" y="5472"/>
                  <a:pt x="8097" y="5285"/>
                </a:cubicBezTo>
                <a:cubicBezTo>
                  <a:pt x="8097" y="5011"/>
                  <a:pt x="8816" y="5182"/>
                  <a:pt x="8928" y="5216"/>
                </a:cubicBezTo>
                <a:lnTo>
                  <a:pt x="9736" y="5426"/>
                </a:lnTo>
                <a:cubicBezTo>
                  <a:pt x="10103" y="5491"/>
                  <a:pt x="10764" y="5488"/>
                  <a:pt x="11063" y="5587"/>
                </a:cubicBezTo>
                <a:cubicBezTo>
                  <a:pt x="11784" y="5826"/>
                  <a:pt x="11848" y="6383"/>
                  <a:pt x="11075" y="6376"/>
                </a:cubicBezTo>
                <a:cubicBezTo>
                  <a:pt x="10376" y="6370"/>
                  <a:pt x="10381" y="6216"/>
                  <a:pt x="9391" y="6506"/>
                </a:cubicBezTo>
                <a:cubicBezTo>
                  <a:pt x="9205" y="6560"/>
                  <a:pt x="8775" y="6701"/>
                  <a:pt x="8678" y="6846"/>
                </a:cubicBezTo>
                <a:cubicBezTo>
                  <a:pt x="8926" y="6867"/>
                  <a:pt x="8854" y="6867"/>
                  <a:pt x="9128" y="6824"/>
                </a:cubicBezTo>
                <a:lnTo>
                  <a:pt x="10748" y="6773"/>
                </a:lnTo>
                <a:cubicBezTo>
                  <a:pt x="11258" y="6775"/>
                  <a:pt x="11708" y="6759"/>
                  <a:pt x="11955" y="6346"/>
                </a:cubicBezTo>
                <a:cubicBezTo>
                  <a:pt x="12106" y="6096"/>
                  <a:pt x="12167" y="5838"/>
                  <a:pt x="11972" y="5618"/>
                </a:cubicBezTo>
                <a:cubicBezTo>
                  <a:pt x="11734" y="5351"/>
                  <a:pt x="12035" y="5430"/>
                  <a:pt x="12745" y="5430"/>
                </a:cubicBezTo>
                <a:cubicBezTo>
                  <a:pt x="13395" y="5430"/>
                  <a:pt x="13758" y="5539"/>
                  <a:pt x="14379" y="5539"/>
                </a:cubicBezTo>
                <a:cubicBezTo>
                  <a:pt x="14527" y="5539"/>
                  <a:pt x="14575" y="5481"/>
                  <a:pt x="14633" y="5394"/>
                </a:cubicBezTo>
                <a:cubicBezTo>
                  <a:pt x="14565" y="5137"/>
                  <a:pt x="14303" y="5067"/>
                  <a:pt x="13980" y="5067"/>
                </a:cubicBezTo>
                <a:cubicBezTo>
                  <a:pt x="13558" y="5067"/>
                  <a:pt x="11217" y="5102"/>
                  <a:pt x="10872" y="5052"/>
                </a:cubicBezTo>
                <a:cubicBezTo>
                  <a:pt x="10525" y="5002"/>
                  <a:pt x="9840" y="4870"/>
                  <a:pt x="9840" y="4413"/>
                </a:cubicBezTo>
                <a:cubicBezTo>
                  <a:pt x="9840" y="3858"/>
                  <a:pt x="9960" y="3919"/>
                  <a:pt x="10637" y="3866"/>
                </a:cubicBezTo>
                <a:cubicBezTo>
                  <a:pt x="10910" y="3845"/>
                  <a:pt x="11511" y="3850"/>
                  <a:pt x="11511" y="3578"/>
                </a:cubicBezTo>
                <a:cubicBezTo>
                  <a:pt x="11511" y="3297"/>
                  <a:pt x="10381" y="3425"/>
                  <a:pt x="10095" y="3287"/>
                </a:cubicBezTo>
                <a:cubicBezTo>
                  <a:pt x="10108" y="3125"/>
                  <a:pt x="10212" y="3071"/>
                  <a:pt x="10312" y="2996"/>
                </a:cubicBezTo>
                <a:cubicBezTo>
                  <a:pt x="10359" y="2960"/>
                  <a:pt x="11401" y="2307"/>
                  <a:pt x="10930" y="2307"/>
                </a:cubicBezTo>
                <a:cubicBezTo>
                  <a:pt x="10537" y="2307"/>
                  <a:pt x="10501" y="2418"/>
                  <a:pt x="10152" y="2691"/>
                </a:cubicBezTo>
                <a:lnTo>
                  <a:pt x="9360" y="3424"/>
                </a:lnTo>
                <a:cubicBezTo>
                  <a:pt x="9091" y="3673"/>
                  <a:pt x="8724" y="4050"/>
                  <a:pt x="8424" y="4050"/>
                </a:cubicBezTo>
                <a:cubicBezTo>
                  <a:pt x="8324" y="3622"/>
                  <a:pt x="8787" y="3663"/>
                  <a:pt x="8787" y="3251"/>
                </a:cubicBezTo>
                <a:cubicBezTo>
                  <a:pt x="8576" y="3234"/>
                  <a:pt x="8554" y="3202"/>
                  <a:pt x="8378" y="3350"/>
                </a:cubicBezTo>
                <a:lnTo>
                  <a:pt x="8229" y="3491"/>
                </a:lnTo>
                <a:cubicBezTo>
                  <a:pt x="7755" y="4001"/>
                  <a:pt x="7068" y="5357"/>
                  <a:pt x="6318" y="5357"/>
                </a:cubicBezTo>
                <a:cubicBezTo>
                  <a:pt x="5883" y="5357"/>
                  <a:pt x="5720" y="5322"/>
                  <a:pt x="5398" y="4934"/>
                </a:cubicBezTo>
                <a:cubicBezTo>
                  <a:pt x="5263" y="4771"/>
                  <a:pt x="5265" y="4808"/>
                  <a:pt x="5265" y="4558"/>
                </a:cubicBezTo>
                <a:cubicBezTo>
                  <a:pt x="5265" y="3891"/>
                  <a:pt x="5438" y="3945"/>
                  <a:pt x="4954" y="3308"/>
                </a:cubicBezTo>
                <a:cubicBezTo>
                  <a:pt x="4872" y="3199"/>
                  <a:pt x="4784" y="3080"/>
                  <a:pt x="4694" y="2987"/>
                </a:cubicBezTo>
                <a:cubicBezTo>
                  <a:pt x="4171" y="2451"/>
                  <a:pt x="4100" y="2297"/>
                  <a:pt x="3444" y="1768"/>
                </a:cubicBezTo>
                <a:lnTo>
                  <a:pt x="2983" y="1394"/>
                </a:lnTo>
                <a:cubicBezTo>
                  <a:pt x="2480" y="1017"/>
                  <a:pt x="1133" y="0"/>
                  <a:pt x="509" y="3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30"/>
          <p:cNvSpPr>
            <a:spLocks/>
          </p:cNvSpPr>
          <p:nvPr/>
        </p:nvSpPr>
        <p:spPr bwMode="auto">
          <a:xfrm flipH="1">
            <a:off x="3736975" y="3279743"/>
            <a:ext cx="304800" cy="739775"/>
          </a:xfrm>
          <a:custGeom>
            <a:avLst/>
            <a:gdLst>
              <a:gd name="T0" fmla="*/ 0 w 2106"/>
              <a:gd name="T1" fmla="*/ 3812 h 5131"/>
              <a:gd name="T2" fmla="*/ 1534 w 2106"/>
              <a:gd name="T3" fmla="*/ 4038 h 5131"/>
              <a:gd name="T4" fmla="*/ 1837 w 2106"/>
              <a:gd name="T5" fmla="*/ 2817 h 5131"/>
              <a:gd name="T6" fmla="*/ 1887 w 2106"/>
              <a:gd name="T7" fmla="*/ 2104 h 5131"/>
              <a:gd name="T8" fmla="*/ 2106 w 2106"/>
              <a:gd name="T9" fmla="*/ 0 h 5131"/>
              <a:gd name="T10" fmla="*/ 1573 w 2106"/>
              <a:gd name="T11" fmla="*/ 919 h 5131"/>
              <a:gd name="T12" fmla="*/ 981 w 2106"/>
              <a:gd name="T13" fmla="*/ 1815 h 5131"/>
              <a:gd name="T14" fmla="*/ 0 w 2106"/>
              <a:gd name="T15" fmla="*/ 3812 h 5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6" h="5131">
                <a:moveTo>
                  <a:pt x="0" y="3812"/>
                </a:moveTo>
                <a:cubicBezTo>
                  <a:pt x="0" y="4650"/>
                  <a:pt x="846" y="5131"/>
                  <a:pt x="1534" y="4038"/>
                </a:cubicBezTo>
                <a:cubicBezTo>
                  <a:pt x="1807" y="3604"/>
                  <a:pt x="1770" y="3267"/>
                  <a:pt x="1837" y="2817"/>
                </a:cubicBezTo>
                <a:cubicBezTo>
                  <a:pt x="1866" y="2625"/>
                  <a:pt x="1873" y="2278"/>
                  <a:pt x="1887" y="2104"/>
                </a:cubicBezTo>
                <a:cubicBezTo>
                  <a:pt x="1929" y="1556"/>
                  <a:pt x="2106" y="289"/>
                  <a:pt x="2106" y="0"/>
                </a:cubicBezTo>
                <a:cubicBezTo>
                  <a:pt x="1987" y="87"/>
                  <a:pt x="1692" y="704"/>
                  <a:pt x="1573" y="919"/>
                </a:cubicBezTo>
                <a:cubicBezTo>
                  <a:pt x="1391" y="1246"/>
                  <a:pt x="1187" y="1525"/>
                  <a:pt x="981" y="1815"/>
                </a:cubicBezTo>
                <a:cubicBezTo>
                  <a:pt x="603" y="2348"/>
                  <a:pt x="0" y="3184"/>
                  <a:pt x="0" y="38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31"/>
          <p:cNvSpPr>
            <a:spLocks/>
          </p:cNvSpPr>
          <p:nvPr/>
        </p:nvSpPr>
        <p:spPr bwMode="auto">
          <a:xfrm flipH="1">
            <a:off x="2943225" y="3095593"/>
            <a:ext cx="295275" cy="744538"/>
          </a:xfrm>
          <a:custGeom>
            <a:avLst/>
            <a:gdLst>
              <a:gd name="T0" fmla="*/ 0 w 2053"/>
              <a:gd name="T1" fmla="*/ 3631 h 5158"/>
              <a:gd name="T2" fmla="*/ 1525 w 2053"/>
              <a:gd name="T3" fmla="*/ 2360 h 5158"/>
              <a:gd name="T4" fmla="*/ 1852 w 2053"/>
              <a:gd name="T5" fmla="*/ 0 h 5158"/>
              <a:gd name="T6" fmla="*/ 1283 w 2053"/>
              <a:gd name="T7" fmla="*/ 774 h 5158"/>
              <a:gd name="T8" fmla="*/ 0 w 2053"/>
              <a:gd name="T9" fmla="*/ 3631 h 5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5158">
                <a:moveTo>
                  <a:pt x="0" y="3631"/>
                </a:moveTo>
                <a:cubicBezTo>
                  <a:pt x="0" y="4358"/>
                  <a:pt x="1541" y="5158"/>
                  <a:pt x="1525" y="2360"/>
                </a:cubicBezTo>
                <a:cubicBezTo>
                  <a:pt x="1518" y="1161"/>
                  <a:pt x="2053" y="380"/>
                  <a:pt x="1852" y="0"/>
                </a:cubicBezTo>
                <a:cubicBezTo>
                  <a:pt x="1648" y="54"/>
                  <a:pt x="1380" y="579"/>
                  <a:pt x="1283" y="774"/>
                </a:cubicBezTo>
                <a:cubicBezTo>
                  <a:pt x="979" y="1381"/>
                  <a:pt x="0" y="3117"/>
                  <a:pt x="0" y="363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32"/>
          <p:cNvSpPr>
            <a:spLocks/>
          </p:cNvSpPr>
          <p:nvPr/>
        </p:nvSpPr>
        <p:spPr bwMode="auto">
          <a:xfrm flipH="1">
            <a:off x="2851150" y="1581118"/>
            <a:ext cx="331788" cy="814388"/>
          </a:xfrm>
          <a:custGeom>
            <a:avLst/>
            <a:gdLst>
              <a:gd name="T0" fmla="*/ 2302 w 2302"/>
              <a:gd name="T1" fmla="*/ 182 h 5642"/>
              <a:gd name="T2" fmla="*/ 2246 w 2302"/>
              <a:gd name="T3" fmla="*/ 0 h 5642"/>
              <a:gd name="T4" fmla="*/ 2158 w 2302"/>
              <a:gd name="T5" fmla="*/ 0 h 5642"/>
              <a:gd name="T6" fmla="*/ 1962 w 2302"/>
              <a:gd name="T7" fmla="*/ 205 h 5642"/>
              <a:gd name="T8" fmla="*/ 1672 w 2302"/>
              <a:gd name="T9" fmla="*/ 859 h 5642"/>
              <a:gd name="T10" fmla="*/ 1540 w 2302"/>
              <a:gd name="T11" fmla="*/ 1199 h 5642"/>
              <a:gd name="T12" fmla="*/ 146 w 2302"/>
              <a:gd name="T13" fmla="*/ 5497 h 5642"/>
              <a:gd name="T14" fmla="*/ 400 w 2302"/>
              <a:gd name="T15" fmla="*/ 5471 h 5642"/>
              <a:gd name="T16" fmla="*/ 1290 w 2302"/>
              <a:gd name="T17" fmla="*/ 3019 h 5642"/>
              <a:gd name="T18" fmla="*/ 1544 w 2302"/>
              <a:gd name="T19" fmla="*/ 2328 h 5642"/>
              <a:gd name="T20" fmla="*/ 2068 w 2302"/>
              <a:gd name="T21" fmla="*/ 928 h 5642"/>
              <a:gd name="T22" fmla="*/ 2302 w 2302"/>
              <a:gd name="T23" fmla="*/ 182 h 5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02" h="5642">
                <a:moveTo>
                  <a:pt x="2302" y="182"/>
                </a:moveTo>
                <a:cubicBezTo>
                  <a:pt x="2302" y="78"/>
                  <a:pt x="2280" y="22"/>
                  <a:pt x="2246" y="0"/>
                </a:cubicBezTo>
                <a:lnTo>
                  <a:pt x="2158" y="0"/>
                </a:lnTo>
                <a:cubicBezTo>
                  <a:pt x="2089" y="30"/>
                  <a:pt x="2011" y="115"/>
                  <a:pt x="1962" y="205"/>
                </a:cubicBezTo>
                <a:lnTo>
                  <a:pt x="1672" y="859"/>
                </a:lnTo>
                <a:cubicBezTo>
                  <a:pt x="1617" y="981"/>
                  <a:pt x="1586" y="1083"/>
                  <a:pt x="1540" y="1199"/>
                </a:cubicBezTo>
                <a:cubicBezTo>
                  <a:pt x="1289" y="1830"/>
                  <a:pt x="0" y="5191"/>
                  <a:pt x="146" y="5497"/>
                </a:cubicBezTo>
                <a:cubicBezTo>
                  <a:pt x="216" y="5642"/>
                  <a:pt x="326" y="5565"/>
                  <a:pt x="400" y="5471"/>
                </a:cubicBezTo>
                <a:cubicBezTo>
                  <a:pt x="521" y="5319"/>
                  <a:pt x="1153" y="3434"/>
                  <a:pt x="1290" y="3019"/>
                </a:cubicBezTo>
                <a:cubicBezTo>
                  <a:pt x="1367" y="2784"/>
                  <a:pt x="1459" y="2565"/>
                  <a:pt x="1544" y="2328"/>
                </a:cubicBezTo>
                <a:lnTo>
                  <a:pt x="2068" y="928"/>
                </a:lnTo>
                <a:cubicBezTo>
                  <a:pt x="2135" y="763"/>
                  <a:pt x="2302" y="365"/>
                  <a:pt x="2302" y="1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33"/>
          <p:cNvSpPr>
            <a:spLocks/>
          </p:cNvSpPr>
          <p:nvPr/>
        </p:nvSpPr>
        <p:spPr bwMode="auto">
          <a:xfrm flipH="1">
            <a:off x="2686050" y="2184368"/>
            <a:ext cx="290513" cy="901700"/>
          </a:xfrm>
          <a:custGeom>
            <a:avLst/>
            <a:gdLst>
              <a:gd name="T0" fmla="*/ 0 w 2008"/>
              <a:gd name="T1" fmla="*/ 5910 h 6240"/>
              <a:gd name="T2" fmla="*/ 468 w 2008"/>
              <a:gd name="T3" fmla="*/ 5434 h 6240"/>
              <a:gd name="T4" fmla="*/ 690 w 2008"/>
              <a:gd name="T5" fmla="*/ 4712 h 6240"/>
              <a:gd name="T6" fmla="*/ 1889 w 2008"/>
              <a:gd name="T7" fmla="*/ 203 h 6240"/>
              <a:gd name="T8" fmla="*/ 1302 w 2008"/>
              <a:gd name="T9" fmla="*/ 1440 h 6240"/>
              <a:gd name="T10" fmla="*/ 840 w 2008"/>
              <a:gd name="T11" fmla="*/ 2901 h 6240"/>
              <a:gd name="T12" fmla="*/ 0 w 2008"/>
              <a:gd name="T13" fmla="*/ 5910 h 6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8" h="6240">
                <a:moveTo>
                  <a:pt x="0" y="5910"/>
                </a:moveTo>
                <a:cubicBezTo>
                  <a:pt x="0" y="5951"/>
                  <a:pt x="212" y="6240"/>
                  <a:pt x="468" y="5434"/>
                </a:cubicBezTo>
                <a:cubicBezTo>
                  <a:pt x="546" y="5189"/>
                  <a:pt x="624" y="4950"/>
                  <a:pt x="690" y="4712"/>
                </a:cubicBezTo>
                <a:cubicBezTo>
                  <a:pt x="839" y="4173"/>
                  <a:pt x="2008" y="322"/>
                  <a:pt x="1889" y="203"/>
                </a:cubicBezTo>
                <a:cubicBezTo>
                  <a:pt x="1686" y="0"/>
                  <a:pt x="1368" y="1242"/>
                  <a:pt x="1302" y="1440"/>
                </a:cubicBezTo>
                <a:cubicBezTo>
                  <a:pt x="1143" y="1916"/>
                  <a:pt x="1000" y="2425"/>
                  <a:pt x="840" y="2901"/>
                </a:cubicBezTo>
                <a:cubicBezTo>
                  <a:pt x="686" y="3357"/>
                  <a:pt x="0" y="5562"/>
                  <a:pt x="0" y="59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34"/>
          <p:cNvSpPr>
            <a:spLocks/>
          </p:cNvSpPr>
          <p:nvPr/>
        </p:nvSpPr>
        <p:spPr bwMode="auto">
          <a:xfrm flipH="1">
            <a:off x="3732213" y="4510056"/>
            <a:ext cx="990600" cy="92075"/>
          </a:xfrm>
          <a:custGeom>
            <a:avLst/>
            <a:gdLst>
              <a:gd name="T0" fmla="*/ 2869 w 6863"/>
              <a:gd name="T1" fmla="*/ 508 h 639"/>
              <a:gd name="T2" fmla="*/ 4212 w 6863"/>
              <a:gd name="T3" fmla="*/ 399 h 639"/>
              <a:gd name="T4" fmla="*/ 4814 w 6863"/>
              <a:gd name="T5" fmla="*/ 523 h 639"/>
              <a:gd name="T6" fmla="*/ 5841 w 6863"/>
              <a:gd name="T7" fmla="*/ 623 h 639"/>
              <a:gd name="T8" fmla="*/ 6134 w 6863"/>
              <a:gd name="T9" fmla="*/ 617 h 639"/>
              <a:gd name="T10" fmla="*/ 6501 w 6863"/>
              <a:gd name="T11" fmla="*/ 618 h 639"/>
              <a:gd name="T12" fmla="*/ 6863 w 6863"/>
              <a:gd name="T13" fmla="*/ 581 h 639"/>
              <a:gd name="T14" fmla="*/ 6319 w 6863"/>
              <a:gd name="T15" fmla="*/ 362 h 639"/>
              <a:gd name="T16" fmla="*/ 5622 w 6863"/>
              <a:gd name="T17" fmla="*/ 370 h 639"/>
              <a:gd name="T18" fmla="*/ 4103 w 6863"/>
              <a:gd name="T19" fmla="*/ 72 h 639"/>
              <a:gd name="T20" fmla="*/ 2905 w 6863"/>
              <a:gd name="T21" fmla="*/ 181 h 639"/>
              <a:gd name="T22" fmla="*/ 2215 w 6863"/>
              <a:gd name="T23" fmla="*/ 72 h 639"/>
              <a:gd name="T24" fmla="*/ 1488 w 6863"/>
              <a:gd name="T25" fmla="*/ 70 h 639"/>
              <a:gd name="T26" fmla="*/ 367 w 6863"/>
              <a:gd name="T27" fmla="*/ 68 h 639"/>
              <a:gd name="T28" fmla="*/ 0 w 6863"/>
              <a:gd name="T29" fmla="*/ 0 h 639"/>
              <a:gd name="T30" fmla="*/ 197 w 6863"/>
              <a:gd name="T31" fmla="*/ 202 h 639"/>
              <a:gd name="T32" fmla="*/ 580 w 6863"/>
              <a:gd name="T33" fmla="*/ 255 h 639"/>
              <a:gd name="T34" fmla="*/ 1382 w 6863"/>
              <a:gd name="T35" fmla="*/ 288 h 639"/>
              <a:gd name="T36" fmla="*/ 2508 w 6863"/>
              <a:gd name="T37" fmla="*/ 432 h 639"/>
              <a:gd name="T38" fmla="*/ 2869 w 6863"/>
              <a:gd name="T39" fmla="*/ 508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63" h="639">
                <a:moveTo>
                  <a:pt x="2869" y="508"/>
                </a:moveTo>
                <a:cubicBezTo>
                  <a:pt x="3181" y="508"/>
                  <a:pt x="3540" y="399"/>
                  <a:pt x="4212" y="399"/>
                </a:cubicBezTo>
                <a:cubicBezTo>
                  <a:pt x="4508" y="399"/>
                  <a:pt x="4580" y="467"/>
                  <a:pt x="4814" y="523"/>
                </a:cubicBezTo>
                <a:cubicBezTo>
                  <a:pt x="5289" y="639"/>
                  <a:pt x="5455" y="600"/>
                  <a:pt x="5841" y="623"/>
                </a:cubicBezTo>
                <a:lnTo>
                  <a:pt x="6134" y="617"/>
                </a:lnTo>
                <a:cubicBezTo>
                  <a:pt x="6256" y="614"/>
                  <a:pt x="6380" y="620"/>
                  <a:pt x="6501" y="618"/>
                </a:cubicBezTo>
                <a:cubicBezTo>
                  <a:pt x="6690" y="616"/>
                  <a:pt x="6706" y="584"/>
                  <a:pt x="6863" y="581"/>
                </a:cubicBezTo>
                <a:cubicBezTo>
                  <a:pt x="6846" y="380"/>
                  <a:pt x="6635" y="361"/>
                  <a:pt x="6319" y="362"/>
                </a:cubicBezTo>
                <a:cubicBezTo>
                  <a:pt x="6069" y="362"/>
                  <a:pt x="5770" y="378"/>
                  <a:pt x="5622" y="370"/>
                </a:cubicBezTo>
                <a:cubicBezTo>
                  <a:pt x="4954" y="331"/>
                  <a:pt x="5028" y="72"/>
                  <a:pt x="4103" y="72"/>
                </a:cubicBezTo>
                <a:cubicBezTo>
                  <a:pt x="3677" y="72"/>
                  <a:pt x="3355" y="181"/>
                  <a:pt x="2905" y="181"/>
                </a:cubicBezTo>
                <a:cubicBezTo>
                  <a:pt x="2649" y="181"/>
                  <a:pt x="2463" y="84"/>
                  <a:pt x="2215" y="72"/>
                </a:cubicBezTo>
                <a:cubicBezTo>
                  <a:pt x="1928" y="58"/>
                  <a:pt x="1704" y="51"/>
                  <a:pt x="1488" y="70"/>
                </a:cubicBezTo>
                <a:lnTo>
                  <a:pt x="367" y="68"/>
                </a:lnTo>
                <a:cubicBezTo>
                  <a:pt x="209" y="49"/>
                  <a:pt x="212" y="0"/>
                  <a:pt x="0" y="0"/>
                </a:cubicBezTo>
                <a:cubicBezTo>
                  <a:pt x="12" y="142"/>
                  <a:pt x="71" y="169"/>
                  <a:pt x="197" y="202"/>
                </a:cubicBezTo>
                <a:cubicBezTo>
                  <a:pt x="297" y="229"/>
                  <a:pt x="474" y="252"/>
                  <a:pt x="580" y="255"/>
                </a:cubicBezTo>
                <a:cubicBezTo>
                  <a:pt x="883" y="263"/>
                  <a:pt x="1123" y="267"/>
                  <a:pt x="1382" y="288"/>
                </a:cubicBezTo>
                <a:cubicBezTo>
                  <a:pt x="2109" y="347"/>
                  <a:pt x="1826" y="290"/>
                  <a:pt x="2508" y="432"/>
                </a:cubicBezTo>
                <a:cubicBezTo>
                  <a:pt x="2613" y="454"/>
                  <a:pt x="2781" y="508"/>
                  <a:pt x="2869" y="5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35"/>
          <p:cNvSpPr>
            <a:spLocks/>
          </p:cNvSpPr>
          <p:nvPr/>
        </p:nvSpPr>
        <p:spPr bwMode="auto">
          <a:xfrm flipH="1">
            <a:off x="2886075" y="2043081"/>
            <a:ext cx="317500" cy="847725"/>
          </a:xfrm>
          <a:custGeom>
            <a:avLst/>
            <a:gdLst>
              <a:gd name="T0" fmla="*/ 189 w 2197"/>
              <a:gd name="T1" fmla="*/ 5876 h 5876"/>
              <a:gd name="T2" fmla="*/ 729 w 2197"/>
              <a:gd name="T3" fmla="*/ 4491 h 5876"/>
              <a:gd name="T4" fmla="*/ 1989 w 2197"/>
              <a:gd name="T5" fmla="*/ 958 h 5876"/>
              <a:gd name="T6" fmla="*/ 2186 w 2197"/>
              <a:gd name="T7" fmla="*/ 139 h 5876"/>
              <a:gd name="T8" fmla="*/ 2149 w 2197"/>
              <a:gd name="T9" fmla="*/ 30 h 5876"/>
              <a:gd name="T10" fmla="*/ 1772 w 2197"/>
              <a:gd name="T11" fmla="*/ 633 h 5876"/>
              <a:gd name="T12" fmla="*/ 1510 w 2197"/>
              <a:gd name="T13" fmla="*/ 1387 h 5876"/>
              <a:gd name="T14" fmla="*/ 493 w 2197"/>
              <a:gd name="T15" fmla="*/ 4364 h 5876"/>
              <a:gd name="T16" fmla="*/ 248 w 2197"/>
              <a:gd name="T17" fmla="*/ 5136 h 5876"/>
              <a:gd name="T18" fmla="*/ 189 w 2197"/>
              <a:gd name="T19" fmla="*/ 5876 h 5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97" h="5876">
                <a:moveTo>
                  <a:pt x="189" y="5876"/>
                </a:moveTo>
                <a:cubicBezTo>
                  <a:pt x="399" y="5735"/>
                  <a:pt x="653" y="4719"/>
                  <a:pt x="729" y="4491"/>
                </a:cubicBezTo>
                <a:cubicBezTo>
                  <a:pt x="1051" y="3524"/>
                  <a:pt x="1774" y="1718"/>
                  <a:pt x="1989" y="958"/>
                </a:cubicBezTo>
                <a:cubicBezTo>
                  <a:pt x="2070" y="672"/>
                  <a:pt x="2186" y="448"/>
                  <a:pt x="2186" y="139"/>
                </a:cubicBezTo>
                <a:cubicBezTo>
                  <a:pt x="2186" y="0"/>
                  <a:pt x="2197" y="125"/>
                  <a:pt x="2149" y="30"/>
                </a:cubicBezTo>
                <a:cubicBezTo>
                  <a:pt x="1946" y="84"/>
                  <a:pt x="1854" y="398"/>
                  <a:pt x="1772" y="633"/>
                </a:cubicBezTo>
                <a:cubicBezTo>
                  <a:pt x="1677" y="905"/>
                  <a:pt x="1598" y="1119"/>
                  <a:pt x="1510" y="1387"/>
                </a:cubicBezTo>
                <a:lnTo>
                  <a:pt x="493" y="4364"/>
                </a:lnTo>
                <a:cubicBezTo>
                  <a:pt x="403" y="4634"/>
                  <a:pt x="338" y="4867"/>
                  <a:pt x="248" y="5136"/>
                </a:cubicBezTo>
                <a:cubicBezTo>
                  <a:pt x="124" y="5504"/>
                  <a:pt x="0" y="5749"/>
                  <a:pt x="189" y="58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36"/>
          <p:cNvSpPr>
            <a:spLocks/>
          </p:cNvSpPr>
          <p:nvPr/>
        </p:nvSpPr>
        <p:spPr bwMode="auto">
          <a:xfrm flipH="1">
            <a:off x="3470275" y="3378168"/>
            <a:ext cx="209550" cy="619125"/>
          </a:xfrm>
          <a:custGeom>
            <a:avLst/>
            <a:gdLst>
              <a:gd name="T0" fmla="*/ 0 w 1452"/>
              <a:gd name="T1" fmla="*/ 4175 h 4284"/>
              <a:gd name="T2" fmla="*/ 109 w 1452"/>
              <a:gd name="T3" fmla="*/ 4284 h 4284"/>
              <a:gd name="T4" fmla="*/ 523 w 1452"/>
              <a:gd name="T5" fmla="*/ 3318 h 4284"/>
              <a:gd name="T6" fmla="*/ 1452 w 1452"/>
              <a:gd name="T7" fmla="*/ 0 h 4284"/>
              <a:gd name="T8" fmla="*/ 871 w 1452"/>
              <a:gd name="T9" fmla="*/ 907 h 4284"/>
              <a:gd name="T10" fmla="*/ 0 w 1452"/>
              <a:gd name="T11" fmla="*/ 4175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2" h="4284">
                <a:moveTo>
                  <a:pt x="0" y="4175"/>
                </a:moveTo>
                <a:cubicBezTo>
                  <a:pt x="0" y="4259"/>
                  <a:pt x="25" y="4284"/>
                  <a:pt x="109" y="4284"/>
                </a:cubicBezTo>
                <a:cubicBezTo>
                  <a:pt x="317" y="4284"/>
                  <a:pt x="465" y="3550"/>
                  <a:pt x="523" y="3318"/>
                </a:cubicBezTo>
                <a:cubicBezTo>
                  <a:pt x="642" y="2837"/>
                  <a:pt x="1452" y="286"/>
                  <a:pt x="1452" y="0"/>
                </a:cubicBezTo>
                <a:cubicBezTo>
                  <a:pt x="1091" y="0"/>
                  <a:pt x="1008" y="406"/>
                  <a:pt x="871" y="907"/>
                </a:cubicBezTo>
                <a:cubicBezTo>
                  <a:pt x="694" y="1557"/>
                  <a:pt x="0" y="3692"/>
                  <a:pt x="0" y="41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37"/>
          <p:cNvSpPr>
            <a:spLocks/>
          </p:cNvSpPr>
          <p:nvPr/>
        </p:nvSpPr>
        <p:spPr bwMode="auto">
          <a:xfrm flipH="1">
            <a:off x="3213100" y="2609818"/>
            <a:ext cx="266700" cy="679450"/>
          </a:xfrm>
          <a:custGeom>
            <a:avLst/>
            <a:gdLst>
              <a:gd name="T0" fmla="*/ 0 w 1851"/>
              <a:gd name="T1" fmla="*/ 4707 h 4707"/>
              <a:gd name="T2" fmla="*/ 400 w 1851"/>
              <a:gd name="T3" fmla="*/ 4309 h 4707"/>
              <a:gd name="T4" fmla="*/ 621 w 1851"/>
              <a:gd name="T5" fmla="*/ 3731 h 4707"/>
              <a:gd name="T6" fmla="*/ 1706 w 1851"/>
              <a:gd name="T7" fmla="*/ 23 h 4707"/>
              <a:gd name="T8" fmla="*/ 1585 w 1851"/>
              <a:gd name="T9" fmla="*/ 83 h 4707"/>
              <a:gd name="T10" fmla="*/ 1513 w 1851"/>
              <a:gd name="T11" fmla="*/ 230 h 4707"/>
              <a:gd name="T12" fmla="*/ 767 w 1851"/>
              <a:gd name="T13" fmla="*/ 2280 h 4707"/>
              <a:gd name="T14" fmla="*/ 0 w 1851"/>
              <a:gd name="T15" fmla="*/ 4707 h 4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51" h="4707">
                <a:moveTo>
                  <a:pt x="0" y="4707"/>
                </a:moveTo>
                <a:cubicBezTo>
                  <a:pt x="259" y="4707"/>
                  <a:pt x="213" y="4684"/>
                  <a:pt x="400" y="4309"/>
                </a:cubicBezTo>
                <a:cubicBezTo>
                  <a:pt x="479" y="4149"/>
                  <a:pt x="560" y="3917"/>
                  <a:pt x="621" y="3731"/>
                </a:cubicBezTo>
                <a:cubicBezTo>
                  <a:pt x="805" y="3180"/>
                  <a:pt x="1851" y="326"/>
                  <a:pt x="1706" y="23"/>
                </a:cubicBezTo>
                <a:cubicBezTo>
                  <a:pt x="1527" y="43"/>
                  <a:pt x="1660" y="0"/>
                  <a:pt x="1585" y="83"/>
                </a:cubicBezTo>
                <a:cubicBezTo>
                  <a:pt x="1570" y="100"/>
                  <a:pt x="1526" y="198"/>
                  <a:pt x="1513" y="230"/>
                </a:cubicBezTo>
                <a:lnTo>
                  <a:pt x="767" y="2280"/>
                </a:lnTo>
                <a:cubicBezTo>
                  <a:pt x="675" y="2527"/>
                  <a:pt x="21" y="4445"/>
                  <a:pt x="0" y="47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38"/>
          <p:cNvSpPr>
            <a:spLocks/>
          </p:cNvSpPr>
          <p:nvPr/>
        </p:nvSpPr>
        <p:spPr bwMode="auto">
          <a:xfrm flipH="1">
            <a:off x="3454400" y="4621181"/>
            <a:ext cx="849313" cy="93663"/>
          </a:xfrm>
          <a:custGeom>
            <a:avLst/>
            <a:gdLst>
              <a:gd name="T0" fmla="*/ 472 w 5882"/>
              <a:gd name="T1" fmla="*/ 251 h 651"/>
              <a:gd name="T2" fmla="*/ 0 w 5882"/>
              <a:gd name="T3" fmla="*/ 215 h 651"/>
              <a:gd name="T4" fmla="*/ 0 w 5882"/>
              <a:gd name="T5" fmla="*/ 324 h 651"/>
              <a:gd name="T6" fmla="*/ 2155 w 5882"/>
              <a:gd name="T7" fmla="*/ 493 h 651"/>
              <a:gd name="T8" fmla="*/ 2919 w 5882"/>
              <a:gd name="T9" fmla="*/ 651 h 651"/>
              <a:gd name="T10" fmla="*/ 3177 w 5882"/>
              <a:gd name="T11" fmla="*/ 651 h 651"/>
              <a:gd name="T12" fmla="*/ 3661 w 5882"/>
              <a:gd name="T13" fmla="*/ 609 h 651"/>
              <a:gd name="T14" fmla="*/ 4830 w 5882"/>
              <a:gd name="T15" fmla="*/ 579 h 651"/>
              <a:gd name="T16" fmla="*/ 5191 w 5882"/>
              <a:gd name="T17" fmla="*/ 541 h 651"/>
              <a:gd name="T18" fmla="*/ 5882 w 5882"/>
              <a:gd name="T19" fmla="*/ 433 h 651"/>
              <a:gd name="T20" fmla="*/ 5140 w 5882"/>
              <a:gd name="T21" fmla="*/ 340 h 651"/>
              <a:gd name="T22" fmla="*/ 4393 w 5882"/>
              <a:gd name="T23" fmla="*/ 215 h 651"/>
              <a:gd name="T24" fmla="*/ 2031 w 5882"/>
              <a:gd name="T25" fmla="*/ 254 h 651"/>
              <a:gd name="T26" fmla="*/ 472 w 5882"/>
              <a:gd name="T27" fmla="*/ 2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82" h="651">
                <a:moveTo>
                  <a:pt x="472" y="251"/>
                </a:moveTo>
                <a:cubicBezTo>
                  <a:pt x="105" y="251"/>
                  <a:pt x="223" y="234"/>
                  <a:pt x="0" y="215"/>
                </a:cubicBezTo>
                <a:lnTo>
                  <a:pt x="0" y="324"/>
                </a:lnTo>
                <a:cubicBezTo>
                  <a:pt x="873" y="527"/>
                  <a:pt x="1102" y="185"/>
                  <a:pt x="2155" y="493"/>
                </a:cubicBezTo>
                <a:cubicBezTo>
                  <a:pt x="2494" y="592"/>
                  <a:pt x="2704" y="639"/>
                  <a:pt x="2919" y="651"/>
                </a:cubicBezTo>
                <a:lnTo>
                  <a:pt x="3177" y="651"/>
                </a:lnTo>
                <a:cubicBezTo>
                  <a:pt x="3313" y="644"/>
                  <a:pt x="3466" y="629"/>
                  <a:pt x="3661" y="609"/>
                </a:cubicBezTo>
                <a:cubicBezTo>
                  <a:pt x="4109" y="562"/>
                  <a:pt x="4413" y="592"/>
                  <a:pt x="4830" y="579"/>
                </a:cubicBezTo>
                <a:cubicBezTo>
                  <a:pt x="5010" y="574"/>
                  <a:pt x="5012" y="546"/>
                  <a:pt x="5191" y="541"/>
                </a:cubicBezTo>
                <a:cubicBezTo>
                  <a:pt x="5463" y="533"/>
                  <a:pt x="5762" y="597"/>
                  <a:pt x="5882" y="433"/>
                </a:cubicBezTo>
                <a:cubicBezTo>
                  <a:pt x="5656" y="380"/>
                  <a:pt x="5390" y="385"/>
                  <a:pt x="5140" y="340"/>
                </a:cubicBezTo>
                <a:cubicBezTo>
                  <a:pt x="4886" y="295"/>
                  <a:pt x="4661" y="215"/>
                  <a:pt x="4393" y="215"/>
                </a:cubicBezTo>
                <a:cubicBezTo>
                  <a:pt x="3343" y="215"/>
                  <a:pt x="3322" y="523"/>
                  <a:pt x="2031" y="254"/>
                </a:cubicBezTo>
                <a:cubicBezTo>
                  <a:pt x="807" y="0"/>
                  <a:pt x="1005" y="251"/>
                  <a:pt x="472" y="2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39"/>
          <p:cNvSpPr>
            <a:spLocks/>
          </p:cNvSpPr>
          <p:nvPr/>
        </p:nvSpPr>
        <p:spPr bwMode="auto">
          <a:xfrm flipH="1">
            <a:off x="3413125" y="1811306"/>
            <a:ext cx="261938" cy="701675"/>
          </a:xfrm>
          <a:custGeom>
            <a:avLst/>
            <a:gdLst>
              <a:gd name="T0" fmla="*/ 11 w 1819"/>
              <a:gd name="T1" fmla="*/ 4720 h 4859"/>
              <a:gd name="T2" fmla="*/ 47 w 1819"/>
              <a:gd name="T3" fmla="*/ 4829 h 4859"/>
              <a:gd name="T4" fmla="*/ 379 w 1819"/>
              <a:gd name="T5" fmla="*/ 4325 h 4859"/>
              <a:gd name="T6" fmla="*/ 1232 w 1819"/>
              <a:gd name="T7" fmla="*/ 1802 h 4859"/>
              <a:gd name="T8" fmla="*/ 1799 w 1819"/>
              <a:gd name="T9" fmla="*/ 258 h 4859"/>
              <a:gd name="T10" fmla="*/ 1681 w 1819"/>
              <a:gd name="T11" fmla="*/ 0 h 4859"/>
              <a:gd name="T12" fmla="*/ 1396 w 1819"/>
              <a:gd name="T13" fmla="*/ 514 h 4859"/>
              <a:gd name="T14" fmla="*/ 11 w 1819"/>
              <a:gd name="T15" fmla="*/ 4720 h 4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19" h="4859">
                <a:moveTo>
                  <a:pt x="11" y="4720"/>
                </a:moveTo>
                <a:cubicBezTo>
                  <a:pt x="11" y="4859"/>
                  <a:pt x="0" y="4733"/>
                  <a:pt x="47" y="4829"/>
                </a:cubicBezTo>
                <a:cubicBezTo>
                  <a:pt x="271" y="4769"/>
                  <a:pt x="307" y="4543"/>
                  <a:pt x="379" y="4325"/>
                </a:cubicBezTo>
                <a:lnTo>
                  <a:pt x="1232" y="1802"/>
                </a:lnTo>
                <a:cubicBezTo>
                  <a:pt x="1363" y="1433"/>
                  <a:pt x="1759" y="564"/>
                  <a:pt x="1799" y="258"/>
                </a:cubicBezTo>
                <a:cubicBezTo>
                  <a:pt x="1819" y="106"/>
                  <a:pt x="1812" y="87"/>
                  <a:pt x="1681" y="0"/>
                </a:cubicBezTo>
                <a:cubicBezTo>
                  <a:pt x="1502" y="95"/>
                  <a:pt x="1511" y="207"/>
                  <a:pt x="1396" y="514"/>
                </a:cubicBezTo>
                <a:cubicBezTo>
                  <a:pt x="1236" y="945"/>
                  <a:pt x="11" y="4488"/>
                  <a:pt x="11" y="47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 flipH="1">
            <a:off x="3662363" y="2624106"/>
            <a:ext cx="227013" cy="592138"/>
          </a:xfrm>
          <a:custGeom>
            <a:avLst/>
            <a:gdLst>
              <a:gd name="T0" fmla="*/ 0 w 1574"/>
              <a:gd name="T1" fmla="*/ 3958 h 4103"/>
              <a:gd name="T2" fmla="*/ 73 w 1574"/>
              <a:gd name="T3" fmla="*/ 4103 h 4103"/>
              <a:gd name="T4" fmla="*/ 242 w 1574"/>
              <a:gd name="T5" fmla="*/ 3945 h 4103"/>
              <a:gd name="T6" fmla="*/ 341 w 1574"/>
              <a:gd name="T7" fmla="*/ 3718 h 4103"/>
              <a:gd name="T8" fmla="*/ 469 w 1574"/>
              <a:gd name="T9" fmla="*/ 3192 h 4103"/>
              <a:gd name="T10" fmla="*/ 755 w 1574"/>
              <a:gd name="T11" fmla="*/ 2171 h 4103"/>
              <a:gd name="T12" fmla="*/ 1308 w 1574"/>
              <a:gd name="T13" fmla="*/ 0 h 4103"/>
              <a:gd name="T14" fmla="*/ 849 w 1574"/>
              <a:gd name="T15" fmla="*/ 849 h 4103"/>
              <a:gd name="T16" fmla="*/ 0 w 1574"/>
              <a:gd name="T17" fmla="*/ 3958 h 4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74" h="4103">
                <a:moveTo>
                  <a:pt x="0" y="3958"/>
                </a:moveTo>
                <a:cubicBezTo>
                  <a:pt x="0" y="4039"/>
                  <a:pt x="29" y="4037"/>
                  <a:pt x="73" y="4103"/>
                </a:cubicBezTo>
                <a:cubicBezTo>
                  <a:pt x="176" y="4075"/>
                  <a:pt x="191" y="4032"/>
                  <a:pt x="242" y="3945"/>
                </a:cubicBezTo>
                <a:cubicBezTo>
                  <a:pt x="291" y="3861"/>
                  <a:pt x="310" y="3819"/>
                  <a:pt x="341" y="3718"/>
                </a:cubicBezTo>
                <a:cubicBezTo>
                  <a:pt x="394" y="3545"/>
                  <a:pt x="436" y="3357"/>
                  <a:pt x="469" y="3192"/>
                </a:cubicBezTo>
                <a:cubicBezTo>
                  <a:pt x="548" y="2813"/>
                  <a:pt x="664" y="2502"/>
                  <a:pt x="755" y="2171"/>
                </a:cubicBezTo>
                <a:cubicBezTo>
                  <a:pt x="851" y="1825"/>
                  <a:pt x="1574" y="0"/>
                  <a:pt x="1308" y="0"/>
                </a:cubicBezTo>
                <a:cubicBezTo>
                  <a:pt x="1012" y="0"/>
                  <a:pt x="1000" y="404"/>
                  <a:pt x="849" y="849"/>
                </a:cubicBezTo>
                <a:cubicBezTo>
                  <a:pt x="680" y="1348"/>
                  <a:pt x="0" y="3524"/>
                  <a:pt x="0" y="39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41"/>
          <p:cNvSpPr>
            <a:spLocks/>
          </p:cNvSpPr>
          <p:nvPr/>
        </p:nvSpPr>
        <p:spPr bwMode="auto">
          <a:xfrm flipH="1">
            <a:off x="3327400" y="2152618"/>
            <a:ext cx="190500" cy="517525"/>
          </a:xfrm>
          <a:custGeom>
            <a:avLst/>
            <a:gdLst>
              <a:gd name="T0" fmla="*/ 11 w 1319"/>
              <a:gd name="T1" fmla="*/ 3449 h 3588"/>
              <a:gd name="T2" fmla="*/ 48 w 1319"/>
              <a:gd name="T3" fmla="*/ 3558 h 3588"/>
              <a:gd name="T4" fmla="*/ 488 w 1319"/>
              <a:gd name="T5" fmla="*/ 2837 h 3588"/>
              <a:gd name="T6" fmla="*/ 787 w 1319"/>
              <a:gd name="T7" fmla="*/ 1974 h 3588"/>
              <a:gd name="T8" fmla="*/ 1319 w 1319"/>
              <a:gd name="T9" fmla="*/ 145 h 3588"/>
              <a:gd name="T10" fmla="*/ 1210 w 1319"/>
              <a:gd name="T11" fmla="*/ 0 h 3588"/>
              <a:gd name="T12" fmla="*/ 1062 w 1319"/>
              <a:gd name="T13" fmla="*/ 142 h 3588"/>
              <a:gd name="T14" fmla="*/ 11 w 1319"/>
              <a:gd name="T15" fmla="*/ 3449 h 3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9" h="3588">
                <a:moveTo>
                  <a:pt x="11" y="3449"/>
                </a:moveTo>
                <a:cubicBezTo>
                  <a:pt x="11" y="3588"/>
                  <a:pt x="0" y="3463"/>
                  <a:pt x="48" y="3558"/>
                </a:cubicBezTo>
                <a:cubicBezTo>
                  <a:pt x="290" y="3538"/>
                  <a:pt x="426" y="3026"/>
                  <a:pt x="488" y="2837"/>
                </a:cubicBezTo>
                <a:cubicBezTo>
                  <a:pt x="582" y="2553"/>
                  <a:pt x="683" y="2281"/>
                  <a:pt x="787" y="1974"/>
                </a:cubicBezTo>
                <a:cubicBezTo>
                  <a:pt x="948" y="1503"/>
                  <a:pt x="1319" y="703"/>
                  <a:pt x="1319" y="145"/>
                </a:cubicBezTo>
                <a:cubicBezTo>
                  <a:pt x="1319" y="48"/>
                  <a:pt x="1266" y="38"/>
                  <a:pt x="1210" y="0"/>
                </a:cubicBezTo>
                <a:cubicBezTo>
                  <a:pt x="1073" y="37"/>
                  <a:pt x="1127" y="16"/>
                  <a:pt x="1062" y="142"/>
                </a:cubicBezTo>
                <a:cubicBezTo>
                  <a:pt x="842" y="568"/>
                  <a:pt x="11" y="3138"/>
                  <a:pt x="11" y="34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42"/>
          <p:cNvSpPr>
            <a:spLocks/>
          </p:cNvSpPr>
          <p:nvPr/>
        </p:nvSpPr>
        <p:spPr bwMode="auto">
          <a:xfrm flipH="1">
            <a:off x="3548063" y="2755868"/>
            <a:ext cx="168275" cy="439738"/>
          </a:xfrm>
          <a:custGeom>
            <a:avLst/>
            <a:gdLst>
              <a:gd name="T0" fmla="*/ 0 w 1162"/>
              <a:gd name="T1" fmla="*/ 2758 h 3056"/>
              <a:gd name="T2" fmla="*/ 504 w 1162"/>
              <a:gd name="T3" fmla="*/ 2354 h 3056"/>
              <a:gd name="T4" fmla="*/ 1162 w 1162"/>
              <a:gd name="T5" fmla="*/ 180 h 3056"/>
              <a:gd name="T6" fmla="*/ 958 w 1162"/>
              <a:gd name="T7" fmla="*/ 155 h 3056"/>
              <a:gd name="T8" fmla="*/ 0 w 1162"/>
              <a:gd name="T9" fmla="*/ 2758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2" h="3056">
                <a:moveTo>
                  <a:pt x="0" y="2758"/>
                </a:moveTo>
                <a:cubicBezTo>
                  <a:pt x="0" y="2906"/>
                  <a:pt x="273" y="3056"/>
                  <a:pt x="504" y="2354"/>
                </a:cubicBezTo>
                <a:cubicBezTo>
                  <a:pt x="683" y="1808"/>
                  <a:pt x="1162" y="663"/>
                  <a:pt x="1162" y="180"/>
                </a:cubicBezTo>
                <a:cubicBezTo>
                  <a:pt x="1162" y="0"/>
                  <a:pt x="1037" y="27"/>
                  <a:pt x="958" y="155"/>
                </a:cubicBezTo>
                <a:cubicBezTo>
                  <a:pt x="875" y="289"/>
                  <a:pt x="0" y="2525"/>
                  <a:pt x="0" y="27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43"/>
          <p:cNvSpPr>
            <a:spLocks/>
          </p:cNvSpPr>
          <p:nvPr/>
        </p:nvSpPr>
        <p:spPr bwMode="auto">
          <a:xfrm flipH="1">
            <a:off x="4297363" y="4019518"/>
            <a:ext cx="309563" cy="130175"/>
          </a:xfrm>
          <a:custGeom>
            <a:avLst/>
            <a:gdLst>
              <a:gd name="T0" fmla="*/ 0 w 2142"/>
              <a:gd name="T1" fmla="*/ 134 h 896"/>
              <a:gd name="T2" fmla="*/ 1873 w 2142"/>
              <a:gd name="T3" fmla="*/ 803 h 896"/>
              <a:gd name="T4" fmla="*/ 2142 w 2142"/>
              <a:gd name="T5" fmla="*/ 896 h 896"/>
              <a:gd name="T6" fmla="*/ 622 w 2142"/>
              <a:gd name="T7" fmla="*/ 93 h 896"/>
              <a:gd name="T8" fmla="*/ 0 w 2142"/>
              <a:gd name="T9" fmla="*/ 134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2" h="896">
                <a:moveTo>
                  <a:pt x="0" y="134"/>
                </a:moveTo>
                <a:cubicBezTo>
                  <a:pt x="103" y="576"/>
                  <a:pt x="1171" y="512"/>
                  <a:pt x="1873" y="803"/>
                </a:cubicBezTo>
                <a:cubicBezTo>
                  <a:pt x="1993" y="852"/>
                  <a:pt x="1999" y="884"/>
                  <a:pt x="2142" y="896"/>
                </a:cubicBezTo>
                <a:cubicBezTo>
                  <a:pt x="2045" y="533"/>
                  <a:pt x="977" y="166"/>
                  <a:pt x="622" y="93"/>
                </a:cubicBezTo>
                <a:cubicBezTo>
                  <a:pt x="352" y="38"/>
                  <a:pt x="200" y="0"/>
                  <a:pt x="0" y="1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44"/>
          <p:cNvSpPr>
            <a:spLocks/>
          </p:cNvSpPr>
          <p:nvPr/>
        </p:nvSpPr>
        <p:spPr bwMode="auto">
          <a:xfrm flipH="1">
            <a:off x="4162425" y="3524218"/>
            <a:ext cx="173038" cy="152400"/>
          </a:xfrm>
          <a:custGeom>
            <a:avLst/>
            <a:gdLst>
              <a:gd name="T0" fmla="*/ 0 w 1198"/>
              <a:gd name="T1" fmla="*/ 156 h 1063"/>
              <a:gd name="T2" fmla="*/ 852 w 1198"/>
              <a:gd name="T3" fmla="*/ 865 h 1063"/>
              <a:gd name="T4" fmla="*/ 1198 w 1198"/>
              <a:gd name="T5" fmla="*/ 1063 h 1063"/>
              <a:gd name="T6" fmla="*/ 290 w 1198"/>
              <a:gd name="T7" fmla="*/ 10 h 1063"/>
              <a:gd name="T8" fmla="*/ 0 w 1198"/>
              <a:gd name="T9" fmla="*/ 156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8" h="1063">
                <a:moveTo>
                  <a:pt x="0" y="156"/>
                </a:moveTo>
                <a:cubicBezTo>
                  <a:pt x="113" y="639"/>
                  <a:pt x="686" y="736"/>
                  <a:pt x="852" y="865"/>
                </a:cubicBezTo>
                <a:cubicBezTo>
                  <a:pt x="1017" y="992"/>
                  <a:pt x="970" y="1010"/>
                  <a:pt x="1198" y="1063"/>
                </a:cubicBezTo>
                <a:cubicBezTo>
                  <a:pt x="1198" y="696"/>
                  <a:pt x="545" y="10"/>
                  <a:pt x="290" y="10"/>
                </a:cubicBezTo>
                <a:cubicBezTo>
                  <a:pt x="99" y="10"/>
                  <a:pt x="104" y="0"/>
                  <a:pt x="0" y="1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45"/>
          <p:cNvSpPr>
            <a:spLocks/>
          </p:cNvSpPr>
          <p:nvPr/>
        </p:nvSpPr>
        <p:spPr bwMode="auto">
          <a:xfrm flipH="1">
            <a:off x="4514850" y="3662331"/>
            <a:ext cx="207963" cy="88900"/>
          </a:xfrm>
          <a:custGeom>
            <a:avLst/>
            <a:gdLst>
              <a:gd name="T0" fmla="*/ 0 w 1444"/>
              <a:gd name="T1" fmla="*/ 218 h 618"/>
              <a:gd name="T2" fmla="*/ 1126 w 1444"/>
              <a:gd name="T3" fmla="*/ 618 h 618"/>
              <a:gd name="T4" fmla="*/ 399 w 1444"/>
              <a:gd name="T5" fmla="*/ 0 h 618"/>
              <a:gd name="T6" fmla="*/ 0 w 1444"/>
              <a:gd name="T7" fmla="*/ 2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4" h="618">
                <a:moveTo>
                  <a:pt x="0" y="218"/>
                </a:moveTo>
                <a:cubicBezTo>
                  <a:pt x="0" y="460"/>
                  <a:pt x="712" y="618"/>
                  <a:pt x="1126" y="618"/>
                </a:cubicBezTo>
                <a:cubicBezTo>
                  <a:pt x="1444" y="618"/>
                  <a:pt x="990" y="0"/>
                  <a:pt x="399" y="0"/>
                </a:cubicBezTo>
                <a:cubicBezTo>
                  <a:pt x="241" y="0"/>
                  <a:pt x="0" y="70"/>
                  <a:pt x="0" y="2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46"/>
          <p:cNvSpPr>
            <a:spLocks/>
          </p:cNvSpPr>
          <p:nvPr/>
        </p:nvSpPr>
        <p:spPr bwMode="auto">
          <a:xfrm flipH="1">
            <a:off x="4192588" y="3954431"/>
            <a:ext cx="173038" cy="131763"/>
          </a:xfrm>
          <a:custGeom>
            <a:avLst/>
            <a:gdLst>
              <a:gd name="T0" fmla="*/ 1089 w 1198"/>
              <a:gd name="T1" fmla="*/ 908 h 908"/>
              <a:gd name="T2" fmla="*/ 1198 w 1198"/>
              <a:gd name="T3" fmla="*/ 908 h 908"/>
              <a:gd name="T4" fmla="*/ 1091 w 1198"/>
              <a:gd name="T5" fmla="*/ 543 h 908"/>
              <a:gd name="T6" fmla="*/ 218 w 1198"/>
              <a:gd name="T7" fmla="*/ 0 h 908"/>
              <a:gd name="T8" fmla="*/ 0 w 1198"/>
              <a:gd name="T9" fmla="*/ 0 h 908"/>
              <a:gd name="T10" fmla="*/ 507 w 1198"/>
              <a:gd name="T11" fmla="*/ 474 h 908"/>
              <a:gd name="T12" fmla="*/ 1089 w 119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8" h="908">
                <a:moveTo>
                  <a:pt x="1089" y="908"/>
                </a:moveTo>
                <a:lnTo>
                  <a:pt x="1198" y="908"/>
                </a:lnTo>
                <a:cubicBezTo>
                  <a:pt x="1198" y="701"/>
                  <a:pt x="1175" y="656"/>
                  <a:pt x="1091" y="543"/>
                </a:cubicBezTo>
                <a:cubicBezTo>
                  <a:pt x="928" y="321"/>
                  <a:pt x="438" y="0"/>
                  <a:pt x="218" y="0"/>
                </a:cubicBezTo>
                <a:lnTo>
                  <a:pt x="0" y="0"/>
                </a:lnTo>
                <a:cubicBezTo>
                  <a:pt x="6" y="259"/>
                  <a:pt x="204" y="299"/>
                  <a:pt x="507" y="474"/>
                </a:cubicBezTo>
                <a:cubicBezTo>
                  <a:pt x="676" y="571"/>
                  <a:pt x="1035" y="702"/>
                  <a:pt x="1089" y="9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Freeform 47"/>
          <p:cNvSpPr>
            <a:spLocks/>
          </p:cNvSpPr>
          <p:nvPr/>
        </p:nvSpPr>
        <p:spPr bwMode="auto">
          <a:xfrm flipH="1">
            <a:off x="2798763" y="3781393"/>
            <a:ext cx="225425" cy="122238"/>
          </a:xfrm>
          <a:custGeom>
            <a:avLst/>
            <a:gdLst>
              <a:gd name="T0" fmla="*/ 0 w 1561"/>
              <a:gd name="T1" fmla="*/ 732 h 850"/>
              <a:gd name="T2" fmla="*/ 364 w 1561"/>
              <a:gd name="T3" fmla="*/ 661 h 850"/>
              <a:gd name="T4" fmla="*/ 803 w 1561"/>
              <a:gd name="T5" fmla="*/ 519 h 850"/>
              <a:gd name="T6" fmla="*/ 1561 w 1561"/>
              <a:gd name="T7" fmla="*/ 114 h 850"/>
              <a:gd name="T8" fmla="*/ 266 w 1561"/>
              <a:gd name="T9" fmla="*/ 489 h 850"/>
              <a:gd name="T10" fmla="*/ 0 w 1561"/>
              <a:gd name="T11" fmla="*/ 732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1" h="850">
                <a:moveTo>
                  <a:pt x="0" y="732"/>
                </a:moveTo>
                <a:cubicBezTo>
                  <a:pt x="176" y="850"/>
                  <a:pt x="130" y="786"/>
                  <a:pt x="364" y="661"/>
                </a:cubicBezTo>
                <a:cubicBezTo>
                  <a:pt x="489" y="595"/>
                  <a:pt x="665" y="561"/>
                  <a:pt x="803" y="519"/>
                </a:cubicBezTo>
                <a:cubicBezTo>
                  <a:pt x="1093" y="430"/>
                  <a:pt x="1500" y="343"/>
                  <a:pt x="1561" y="114"/>
                </a:cubicBezTo>
                <a:cubicBezTo>
                  <a:pt x="1071" y="0"/>
                  <a:pt x="687" y="271"/>
                  <a:pt x="266" y="489"/>
                </a:cubicBezTo>
                <a:cubicBezTo>
                  <a:pt x="113" y="569"/>
                  <a:pt x="76" y="588"/>
                  <a:pt x="0" y="7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48"/>
          <p:cNvSpPr>
            <a:spLocks/>
          </p:cNvSpPr>
          <p:nvPr/>
        </p:nvSpPr>
        <p:spPr bwMode="auto">
          <a:xfrm flipH="1">
            <a:off x="3108325" y="3960781"/>
            <a:ext cx="193675" cy="136525"/>
          </a:xfrm>
          <a:custGeom>
            <a:avLst/>
            <a:gdLst>
              <a:gd name="T0" fmla="*/ 0 w 1344"/>
              <a:gd name="T1" fmla="*/ 938 h 938"/>
              <a:gd name="T2" fmla="*/ 641 w 1344"/>
              <a:gd name="T3" fmla="*/ 526 h 938"/>
              <a:gd name="T4" fmla="*/ 1344 w 1344"/>
              <a:gd name="T5" fmla="*/ 139 h 938"/>
              <a:gd name="T6" fmla="*/ 1229 w 1344"/>
              <a:gd name="T7" fmla="*/ 0 h 938"/>
              <a:gd name="T8" fmla="*/ 498 w 1344"/>
              <a:gd name="T9" fmla="*/ 346 h 938"/>
              <a:gd name="T10" fmla="*/ 0 w 1344"/>
              <a:gd name="T11" fmla="*/ 938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4" h="938">
                <a:moveTo>
                  <a:pt x="0" y="938"/>
                </a:moveTo>
                <a:cubicBezTo>
                  <a:pt x="174" y="892"/>
                  <a:pt x="447" y="630"/>
                  <a:pt x="641" y="526"/>
                </a:cubicBezTo>
                <a:cubicBezTo>
                  <a:pt x="890" y="394"/>
                  <a:pt x="1197" y="359"/>
                  <a:pt x="1344" y="139"/>
                </a:cubicBezTo>
                <a:lnTo>
                  <a:pt x="1229" y="0"/>
                </a:lnTo>
                <a:cubicBezTo>
                  <a:pt x="996" y="14"/>
                  <a:pt x="661" y="224"/>
                  <a:pt x="498" y="346"/>
                </a:cubicBezTo>
                <a:cubicBezTo>
                  <a:pt x="331" y="472"/>
                  <a:pt x="20" y="699"/>
                  <a:pt x="0" y="9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49"/>
          <p:cNvSpPr>
            <a:spLocks/>
          </p:cNvSpPr>
          <p:nvPr/>
        </p:nvSpPr>
        <p:spPr bwMode="auto">
          <a:xfrm flipH="1">
            <a:off x="4130675" y="4211606"/>
            <a:ext cx="177800" cy="106363"/>
          </a:xfrm>
          <a:custGeom>
            <a:avLst/>
            <a:gdLst>
              <a:gd name="T0" fmla="*/ 0 w 1234"/>
              <a:gd name="T1" fmla="*/ 224 h 746"/>
              <a:gd name="T2" fmla="*/ 588 w 1234"/>
              <a:gd name="T3" fmla="*/ 544 h 746"/>
              <a:gd name="T4" fmla="*/ 941 w 1234"/>
              <a:gd name="T5" fmla="*/ 627 h 746"/>
              <a:gd name="T6" fmla="*/ 1234 w 1234"/>
              <a:gd name="T7" fmla="*/ 587 h 746"/>
              <a:gd name="T8" fmla="*/ 0 w 1234"/>
              <a:gd name="T9" fmla="*/ 224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4" h="746">
                <a:moveTo>
                  <a:pt x="0" y="224"/>
                </a:moveTo>
                <a:cubicBezTo>
                  <a:pt x="61" y="453"/>
                  <a:pt x="369" y="489"/>
                  <a:pt x="588" y="544"/>
                </a:cubicBezTo>
                <a:cubicBezTo>
                  <a:pt x="724" y="577"/>
                  <a:pt x="804" y="596"/>
                  <a:pt x="941" y="627"/>
                </a:cubicBezTo>
                <a:cubicBezTo>
                  <a:pt x="1081" y="658"/>
                  <a:pt x="1234" y="746"/>
                  <a:pt x="1234" y="587"/>
                </a:cubicBezTo>
                <a:cubicBezTo>
                  <a:pt x="1234" y="433"/>
                  <a:pt x="466" y="0"/>
                  <a:pt x="0" y="2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181600" y="2401880"/>
            <a:ext cx="0" cy="2232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035061" y="874835"/>
            <a:ext cx="2756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j-lt"/>
                <a:cs typeface="Arial" pitchFamily="34" charset="0"/>
              </a:rPr>
              <a:t>(Penetrative &amp; Reactive) </a:t>
            </a:r>
            <a:endParaRPr lang="en-GB" sz="2000" i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4" name="Picture 2" descr="D:\Ashit Data\User Files\Desktop\CC_WP_Eng_Apr 20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1757" y="381000"/>
            <a:ext cx="2876342" cy="48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29796"/>
          </a:xfrm>
        </p:spPr>
        <p:txBody>
          <a:bodyPr>
            <a:normAutofit/>
          </a:bodyPr>
          <a:lstStyle/>
          <a:p>
            <a:r>
              <a:rPr lang="en-US" dirty="0"/>
              <a:t>Apply </a:t>
            </a:r>
            <a:r>
              <a:rPr lang="en-US" dirty="0" smtClean="0"/>
              <a:t>a weather resistant 100% acrylic paint.</a:t>
            </a:r>
          </a:p>
          <a:p>
            <a:r>
              <a:rPr lang="en-US" dirty="0" smtClean="0"/>
              <a:t>The paint should be breathable.</a:t>
            </a:r>
            <a:endParaRPr lang="en-US" dirty="0"/>
          </a:p>
          <a:p>
            <a:r>
              <a:rPr lang="en-US" dirty="0" smtClean="0"/>
              <a:t>Zydex Silver Paint to be applied in 2 coats without primer.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Repair Methodology – Aesthetic Technology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7" descr="D:\Ashit Data\User Files\Desktop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1982992" cy="2543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2819400" y="4674275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cs typeface="Arial" pitchFamily="34" charset="0"/>
              </a:rPr>
              <a:t>Tested for</a:t>
            </a:r>
            <a:r>
              <a:rPr lang="en-US" i="1" dirty="0" smtClean="0">
                <a:cs typeface="Arial" pitchFamily="34" charset="0"/>
              </a:rPr>
              <a:t>:</a:t>
            </a:r>
            <a:endParaRPr lang="en-US" dirty="0" smtClean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Drying Time (surface dry / hard dry)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Finish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Colour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Washability &amp; Cleanability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Temperature Stability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Resistance to Alkali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3849469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b="1" dirty="0">
                <a:cs typeface="Arial" pitchFamily="34" charset="0"/>
              </a:rPr>
              <a:t>Zydex Silver Paint conforms to IS:15489-2004</a:t>
            </a:r>
            <a:br>
              <a:rPr lang="en-US" b="1" dirty="0">
                <a:cs typeface="Arial" pitchFamily="34" charset="0"/>
              </a:rPr>
            </a:br>
            <a:r>
              <a:rPr lang="en-US" b="1" dirty="0">
                <a:cs typeface="Arial" pitchFamily="34" charset="0"/>
              </a:rPr>
              <a:t>Indian Standard for Plastic Paint Emulsions</a:t>
            </a:r>
            <a:endParaRPr lang="en-US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319177"/>
              </p:ext>
            </p:extLst>
          </p:nvPr>
        </p:nvGraphicFramePr>
        <p:xfrm>
          <a:off x="457200" y="1600200"/>
          <a:ext cx="83058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87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Activity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Rs.70</a:t>
                      </a:r>
                      <a:r>
                        <a:rPr lang="en-US" sz="2400" baseline="0" dirty="0" smtClean="0"/>
                        <a:t> per m</a:t>
                      </a:r>
                      <a:r>
                        <a:rPr lang="en-US" sz="2400" dirty="0" smtClean="0"/>
                        <a:t>²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Spray</a:t>
                      </a:r>
                      <a:r>
                        <a:rPr lang="en-US" sz="2400" baseline="0" dirty="0" smtClean="0"/>
                        <a:t> Bonding with</a:t>
                      </a:r>
                      <a:r>
                        <a:rPr lang="en-US" sz="2400" dirty="0" smtClean="0"/>
                        <a:t> ColdBond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Up to Rs.200 / m²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Polymer Modified Plaster with Elastobar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Rs.80 / m²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Waterproofing with Zycosil+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Rs.50 / m²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Paint with Zydex Silver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38200" y="4495800"/>
            <a:ext cx="7620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+</a:t>
            </a:r>
          </a:p>
          <a:p>
            <a:pPr algn="l"/>
            <a:r>
              <a:rPr lang="en-US" sz="2800" dirty="0"/>
              <a:t>S</a:t>
            </a:r>
            <a:r>
              <a:rPr lang="en-US" sz="2800" dirty="0" smtClean="0"/>
              <a:t>urface preparation cost, as per site conditions</a:t>
            </a:r>
          </a:p>
          <a:p>
            <a:r>
              <a:rPr lang="en-US" sz="2800" b="1" dirty="0" smtClean="0"/>
              <a:t>+</a:t>
            </a:r>
          </a:p>
          <a:p>
            <a:pPr algn="l"/>
            <a:r>
              <a:rPr lang="en-US" sz="2800" dirty="0" err="1" smtClean="0"/>
              <a:t>Labour</a:t>
            </a:r>
            <a:r>
              <a:rPr lang="en-US" sz="2800" dirty="0" smtClean="0"/>
              <a:t>, Overheads and profit  for Contractor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Indicative cost per m² basis for estimation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Construction / Cold Joints Bonding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Technologies for New Construction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48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Protective surface treatment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26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Weather resistant painting</a:t>
            </a:r>
            <a:endParaRPr lang="en-US" dirty="0"/>
          </a:p>
        </p:txBody>
      </p:sp>
      <p:pic>
        <p:nvPicPr>
          <p:cNvPr id="8" name="Picture 7" descr="D:\Ashit Data\User Files\Desktop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72" y="4848157"/>
            <a:ext cx="1388853" cy="1781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 descr="D:\Ashit Data\User Files\Desktop\CC_WP_Eng_Apr 20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229" y="3719403"/>
            <a:ext cx="2876342" cy="48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Ashit Data\User Files\Desktop\CC_WP_Eng_Apr 20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52" y="2057400"/>
            <a:ext cx="280189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94206"/>
            <a:ext cx="9144000" cy="192024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7419" y="2877086"/>
            <a:ext cx="8033181" cy="2011680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</a:pP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Conserving Limiting Resources 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through Innovation, 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for a Sustainable world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4843046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Dr. AJAY RANKA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4691" y="1671935"/>
            <a:ext cx="3994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400" b="1" spc="-150" dirty="0">
                <a:solidFill>
                  <a:srgbClr val="0070C0"/>
                </a:solidFill>
                <a:latin typeface="Arial Black" pitchFamily="34" charset="0"/>
              </a:rPr>
              <a:t>Zydex Industries Pvt. Ltd.</a:t>
            </a:r>
            <a:endParaRPr lang="en-US" sz="2400" spc="-150" dirty="0">
              <a:solidFill>
                <a:srgbClr val="0070C0"/>
              </a:solidFill>
            </a:endParaRPr>
          </a:p>
        </p:txBody>
      </p:sp>
      <p:pic>
        <p:nvPicPr>
          <p:cNvPr id="2051" name="Picture 3" descr="D:\Ashit Data\User Files\Desktop\Untitled-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41" y="2777292"/>
            <a:ext cx="364059" cy="2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Ashit Data\User Files\Desktop\Untitled-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172200" y="3942323"/>
            <a:ext cx="364059" cy="2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20" y="2355586"/>
            <a:ext cx="3010560" cy="214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REPAIR OF BRIDGES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3400" y="1790700"/>
            <a:ext cx="7924800" cy="369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arenR"/>
            </a:pPr>
            <a:r>
              <a:rPr lang="en-US" sz="3600" dirty="0" smtClean="0"/>
              <a:t>Surface preparation</a:t>
            </a:r>
          </a:p>
          <a:p>
            <a:pPr marL="514350" indent="-514350" algn="l">
              <a:buAutoNum type="arabicParenR"/>
            </a:pPr>
            <a:r>
              <a:rPr lang="en-US" sz="3600" dirty="0" smtClean="0"/>
              <a:t>Bonding Technology</a:t>
            </a:r>
          </a:p>
          <a:p>
            <a:pPr marL="514350" indent="-514350" algn="l">
              <a:buAutoNum type="arabicParenR"/>
            </a:pPr>
            <a:r>
              <a:rPr lang="en-US" sz="3600" dirty="0" smtClean="0"/>
              <a:t>Construction Material </a:t>
            </a:r>
          </a:p>
          <a:p>
            <a:pPr marL="514350" indent="-514350" algn="l">
              <a:buAutoNum type="arabicParenR"/>
            </a:pPr>
            <a:r>
              <a:rPr lang="en-US" sz="3600" dirty="0" smtClean="0"/>
              <a:t>Protective Technology</a:t>
            </a:r>
          </a:p>
          <a:p>
            <a:pPr marL="514350" indent="-514350" algn="l">
              <a:buAutoNum type="arabicParenR"/>
            </a:pPr>
            <a:r>
              <a:rPr lang="en-US" sz="3600" dirty="0" smtClean="0"/>
              <a:t>Aesthetic Technology</a:t>
            </a:r>
          </a:p>
          <a:p>
            <a:pPr marL="514350" indent="-514350" algn="l">
              <a:buAutoNum type="arabicParenR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38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5240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What are physiochemical processes at a bridge which destroy its physical structure &amp; strength?</a:t>
            </a:r>
          </a:p>
          <a:p>
            <a:pPr algn="l"/>
            <a:endParaRPr lang="en-US" sz="2800" dirty="0"/>
          </a:p>
          <a:p>
            <a:pPr algn="l"/>
            <a:r>
              <a:rPr lang="en-US" sz="2400" dirty="0" smtClean="0"/>
              <a:t>1) Wet &amp; Dry Cycle (everyday on a water body or hills)</a:t>
            </a:r>
          </a:p>
          <a:p>
            <a:pPr algn="l"/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The Deterioration Process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43400"/>
            <a:ext cx="2562792" cy="2456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6" y="3657600"/>
            <a:ext cx="3988674" cy="3099563"/>
          </a:xfrm>
          <a:prstGeom prst="rect">
            <a:avLst/>
          </a:prstGeom>
        </p:spPr>
      </p:pic>
      <p:sp>
        <p:nvSpPr>
          <p:cNvPr id="11" name="Text Box 125"/>
          <p:cNvSpPr txBox="1">
            <a:spLocks noChangeArrowheads="1"/>
          </p:cNvSpPr>
          <p:nvPr/>
        </p:nvSpPr>
        <p:spPr bwMode="auto">
          <a:xfrm>
            <a:off x="2667000" y="3581400"/>
            <a:ext cx="5638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FF"/>
                </a:solidFill>
                <a:latin typeface="Arial Narrow" pitchFamily="34" charset="0"/>
              </a:rPr>
              <a:t>Water </a:t>
            </a:r>
            <a:r>
              <a:rPr lang="en-US" altLang="en-US" sz="1800" dirty="0" smtClean="0">
                <a:solidFill>
                  <a:srgbClr val="0000FF"/>
                </a:solidFill>
                <a:latin typeface="Arial Narrow" pitchFamily="34" charset="0"/>
              </a:rPr>
              <a:t>penetrates into the most inaccessible micro cracks and nano capillaries, thus causing degeneration</a:t>
            </a:r>
            <a:endParaRPr lang="en-US" altLang="en-US" sz="1800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5240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What are physiochemical processes at a bridge which destroys its physical structure &amp; strength?</a:t>
            </a:r>
          </a:p>
          <a:p>
            <a:pPr algn="l"/>
            <a:endParaRPr lang="en-US" sz="2800" dirty="0"/>
          </a:p>
          <a:p>
            <a:pPr algn="l"/>
            <a:r>
              <a:rPr lang="en-US" sz="2400" dirty="0"/>
              <a:t>2</a:t>
            </a:r>
            <a:r>
              <a:rPr lang="en-US" sz="2400" dirty="0" smtClean="0"/>
              <a:t>) Carbonation</a:t>
            </a:r>
          </a:p>
          <a:p>
            <a:pPr algn="l"/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The Deterioration Process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22" y="2743200"/>
            <a:ext cx="3159528" cy="1828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58180" y="4329408"/>
            <a:ext cx="3063787" cy="461665"/>
          </a:xfrm>
          <a:prstGeom prst="rect">
            <a:avLst/>
          </a:prstGeom>
          <a:solidFill>
            <a:srgbClr val="8FB5D5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400" dirty="0" smtClean="0">
                <a:solidFill>
                  <a:srgbClr val="000000"/>
                </a:solidFill>
                <a:latin typeface="Franklin Gothic Medium Cond" pitchFamily="34" charset="0"/>
              </a:rPr>
              <a:t>CARBONATION REACTION</a:t>
            </a:r>
            <a:endParaRPr lang="en-US" altLang="en-US" sz="2400" dirty="0">
              <a:solidFill>
                <a:srgbClr val="000000"/>
              </a:solidFill>
              <a:latin typeface="Franklin Gothic Medium Cond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71117" y="6000690"/>
            <a:ext cx="1977529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dirty="0" smtClean="0">
                <a:solidFill>
                  <a:srgbClr val="000000"/>
                </a:solidFill>
                <a:latin typeface="Franklin Gothic Medium Cond" pitchFamily="34" charset="0"/>
              </a:rPr>
              <a:t>Calcium </a:t>
            </a:r>
            <a:r>
              <a:rPr lang="en-US" altLang="en-US" dirty="0">
                <a:solidFill>
                  <a:srgbClr val="000000"/>
                </a:solidFill>
                <a:latin typeface="Franklin Gothic Medium Cond" pitchFamily="34" charset="0"/>
              </a:rPr>
              <a:t>Hydroxide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422476" y="6000690"/>
            <a:ext cx="1987724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Franklin Gothic Medium Cond" pitchFamily="34" charset="0"/>
              </a:rPr>
              <a:t>Calcium Carbonate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72465" y="4725650"/>
            <a:ext cx="60483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400" dirty="0" smtClean="0">
                <a:solidFill>
                  <a:srgbClr val="000000"/>
                </a:solidFill>
                <a:latin typeface="Franklin Gothic Medium Cond" pitchFamily="34" charset="0"/>
              </a:rPr>
              <a:t>H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Franklin Gothic Medium Cond" pitchFamily="34" charset="0"/>
              </a:rPr>
              <a:t>2</a:t>
            </a:r>
            <a:r>
              <a:rPr lang="en-US" altLang="en-US" sz="2400" dirty="0" smtClean="0">
                <a:solidFill>
                  <a:srgbClr val="000000"/>
                </a:solidFill>
                <a:latin typeface="Franklin Gothic Medium Cond" pitchFamily="34" charset="0"/>
              </a:rPr>
              <a:t>O  </a:t>
            </a:r>
            <a:r>
              <a:rPr lang="en-US" altLang="en-US" sz="2400" dirty="0">
                <a:solidFill>
                  <a:srgbClr val="000000"/>
                </a:solidFill>
                <a:latin typeface="Franklin Gothic Medium Cond" pitchFamily="34" charset="0"/>
              </a:rPr>
              <a:t>+  CO</a:t>
            </a:r>
            <a:r>
              <a:rPr lang="en-US" altLang="en-US" sz="2400" baseline="-25000" dirty="0">
                <a:solidFill>
                  <a:srgbClr val="000000"/>
                </a:solidFill>
                <a:latin typeface="Franklin Gothic Medium Cond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Franklin Gothic Medium Cond" pitchFamily="34" charset="0"/>
              </a:rPr>
              <a:t>  </a:t>
            </a:r>
            <a:r>
              <a:rPr lang="en-US" altLang="en-US" sz="2400" dirty="0" smtClean="0">
                <a:solidFill>
                  <a:srgbClr val="000000"/>
                </a:solidFill>
                <a:latin typeface="Franklin Gothic Medium Cond" pitchFamily="34" charset="0"/>
              </a:rPr>
              <a:t>------------- H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Franklin Gothic Medium Cond" pitchFamily="34" charset="0"/>
              </a:rPr>
              <a:t>2</a:t>
            </a:r>
            <a:r>
              <a:rPr lang="en-US" altLang="en-US" sz="2400" dirty="0" smtClean="0">
                <a:solidFill>
                  <a:srgbClr val="000000"/>
                </a:solidFill>
                <a:latin typeface="Franklin Gothic Medium Cond" pitchFamily="34" charset="0"/>
              </a:rPr>
              <a:t>CO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Franklin Gothic Medium Cond" pitchFamily="34" charset="0"/>
              </a:rPr>
              <a:t>3  </a:t>
            </a:r>
            <a:r>
              <a:rPr lang="en-US" altLang="en-US" sz="2400" dirty="0" smtClean="0">
                <a:solidFill>
                  <a:srgbClr val="000000"/>
                </a:solidFill>
                <a:latin typeface="Franklin Gothic Medium Cond" pitchFamily="34" charset="0"/>
              </a:rPr>
              <a:t>(Carbonic Acid)</a:t>
            </a:r>
            <a:endParaRPr lang="en-US" altLang="en-US" sz="24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eaLnBrk="0" hangingPunct="0"/>
            <a:endParaRPr lang="en-US" altLang="en-US" sz="24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eaLnBrk="0" hangingPunct="0"/>
            <a:r>
              <a:rPr lang="en-US" altLang="en-US" sz="2400" dirty="0" err="1" smtClean="0">
                <a:solidFill>
                  <a:srgbClr val="000000"/>
                </a:solidFill>
                <a:latin typeface="Franklin Gothic Medium Cond" pitchFamily="34" charset="0"/>
              </a:rPr>
              <a:t>Ca</a:t>
            </a:r>
            <a:r>
              <a:rPr lang="en-US" altLang="en-US" sz="2400" dirty="0" smtClean="0">
                <a:solidFill>
                  <a:srgbClr val="000000"/>
                </a:solidFill>
                <a:latin typeface="Franklin Gothic Medium Cond" pitchFamily="34" charset="0"/>
              </a:rPr>
              <a:t>(OH)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Franklin Gothic Medium Cond" pitchFamily="34" charset="0"/>
              </a:rPr>
              <a:t>2</a:t>
            </a:r>
            <a:r>
              <a:rPr lang="en-US" altLang="en-US" sz="2400" dirty="0" smtClean="0">
                <a:solidFill>
                  <a:srgbClr val="000000"/>
                </a:solidFill>
                <a:latin typeface="Franklin Gothic Medium Cond" pitchFamily="34" charset="0"/>
              </a:rPr>
              <a:t>  </a:t>
            </a:r>
            <a:r>
              <a:rPr lang="en-US" altLang="en-US" sz="2400" dirty="0">
                <a:solidFill>
                  <a:srgbClr val="000000"/>
                </a:solidFill>
                <a:latin typeface="Franklin Gothic Medium Cond" pitchFamily="34" charset="0"/>
              </a:rPr>
              <a:t>+  H</a:t>
            </a:r>
            <a:r>
              <a:rPr lang="en-US" altLang="en-US" sz="2400" baseline="-25000" dirty="0">
                <a:solidFill>
                  <a:srgbClr val="000000"/>
                </a:solidFill>
                <a:latin typeface="Franklin Gothic Medium Cond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Franklin Gothic Medium Cond" pitchFamily="34" charset="0"/>
              </a:rPr>
              <a:t>CO</a:t>
            </a:r>
            <a:r>
              <a:rPr lang="en-US" altLang="en-US" sz="2400" baseline="-25000" dirty="0">
                <a:solidFill>
                  <a:srgbClr val="000000"/>
                </a:solidFill>
                <a:latin typeface="Franklin Gothic Medium Cond" pitchFamily="34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Franklin Gothic Medium Cond" pitchFamily="34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Franklin Gothic Medium Cond" pitchFamily="34" charset="0"/>
              </a:rPr>
              <a:t>------CaCO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Franklin Gothic Medium Cond" pitchFamily="34" charset="0"/>
              </a:rPr>
              <a:t>3</a:t>
            </a:r>
            <a:r>
              <a:rPr lang="en-US" altLang="en-US" sz="2400" dirty="0" smtClean="0">
                <a:solidFill>
                  <a:srgbClr val="000000"/>
                </a:solidFill>
                <a:latin typeface="Franklin Gothic Medium Cond" pitchFamily="34" charset="0"/>
              </a:rPr>
              <a:t>  </a:t>
            </a:r>
            <a:r>
              <a:rPr lang="en-US" altLang="en-US" sz="2400" dirty="0">
                <a:solidFill>
                  <a:srgbClr val="000000"/>
                </a:solidFill>
                <a:latin typeface="Franklin Gothic Medium Cond" pitchFamily="34" charset="0"/>
              </a:rPr>
              <a:t>+  2H</a:t>
            </a:r>
            <a:r>
              <a:rPr lang="en-US" altLang="en-US" sz="2400" baseline="-25000" dirty="0">
                <a:solidFill>
                  <a:srgbClr val="000000"/>
                </a:solidFill>
                <a:latin typeface="Franklin Gothic Medium Cond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Franklin Gothic Medium Cond" pitchFamily="34" charset="0"/>
              </a:rPr>
              <a:t>O</a:t>
            </a:r>
          </a:p>
          <a:p>
            <a:pPr eaLnBrk="0" hangingPunct="0"/>
            <a:endParaRPr lang="en-US" altLang="en-US" sz="1600" dirty="0">
              <a:solidFill>
                <a:srgbClr val="000000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5240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What are physiochemical processes at a bridge which destroys its physical structure &amp; strength?</a:t>
            </a:r>
          </a:p>
          <a:p>
            <a:pPr algn="l"/>
            <a:endParaRPr lang="en-US" sz="2800" dirty="0"/>
          </a:p>
          <a:p>
            <a:pPr algn="l"/>
            <a:r>
              <a:rPr lang="en-US" sz="2400" dirty="0" smtClean="0"/>
              <a:t>3) ASR (Alkali Silica Reaction)</a:t>
            </a:r>
          </a:p>
          <a:p>
            <a:pPr algn="l"/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The Deterioration Process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2254479728_65be57cc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67" y="2895600"/>
            <a:ext cx="3487608" cy="186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5195" y="4614401"/>
            <a:ext cx="3025775" cy="461665"/>
          </a:xfrm>
          <a:prstGeom prst="rect">
            <a:avLst/>
          </a:prstGeom>
          <a:solidFill>
            <a:srgbClr val="8FB5D5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00"/>
                </a:solidFill>
                <a:latin typeface="Franklin Gothic Medium Cond" pitchFamily="34" charset="0"/>
              </a:rPr>
              <a:t>ALKALI-SILICA REACTION</a:t>
            </a:r>
            <a:endParaRPr lang="en-US" altLang="en-US" sz="2400" dirty="0">
              <a:solidFill>
                <a:srgbClr val="000000"/>
              </a:solidFill>
              <a:latin typeface="Franklin Gothic Medium Cond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8451" y="5848290"/>
            <a:ext cx="936625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Franklin Gothic Medium Cond" pitchFamily="34" charset="0"/>
              </a:rPr>
              <a:t> Silicate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12076" y="5848290"/>
            <a:ext cx="1069524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Franklin Gothic Medium Cond" pitchFamily="34" charset="0"/>
              </a:rPr>
              <a:t>Silica Gel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9989" y="5648235"/>
            <a:ext cx="1211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Franklin Gothic Medium Cond" pitchFamily="34" charset="0"/>
              </a:rPr>
              <a:t>Strong Base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19455" y="5029200"/>
            <a:ext cx="66262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1600" dirty="0">
                <a:solidFill>
                  <a:srgbClr val="000000"/>
                </a:solidFill>
                <a:latin typeface="Franklin Gothic Medium Cond" pitchFamily="34" charset="0"/>
              </a:rPr>
              <a:t>	</a:t>
            </a:r>
            <a:r>
              <a:rPr lang="en-US" altLang="en-US" sz="1200" dirty="0">
                <a:solidFill>
                  <a:srgbClr val="000000"/>
                </a:solidFill>
                <a:latin typeface="Franklin Gothic Medium Cond" pitchFamily="34" charset="0"/>
              </a:rPr>
              <a:t>	      	</a:t>
            </a:r>
            <a:r>
              <a:rPr lang="en-US" altLang="en-US" sz="1600" dirty="0">
                <a:solidFill>
                  <a:srgbClr val="000000"/>
                </a:solidFill>
                <a:latin typeface="Franklin Gothic Medium Cond" pitchFamily="34" charset="0"/>
              </a:rPr>
              <a:t>         [OH-]</a:t>
            </a:r>
            <a:r>
              <a:rPr lang="en-US" altLang="en-US" sz="1200" dirty="0">
                <a:solidFill>
                  <a:srgbClr val="000000"/>
                </a:solidFill>
                <a:latin typeface="Franklin Gothic Medium Cond" pitchFamily="34" charset="0"/>
              </a:rPr>
              <a:t>	</a:t>
            </a:r>
            <a:endParaRPr lang="en-US" altLang="en-US" sz="1200" u="sng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eaLnBrk="0" hangingPunct="0"/>
            <a:r>
              <a:rPr lang="en-US" altLang="en-US" sz="2400" u="sng" dirty="0">
                <a:solidFill>
                  <a:srgbClr val="000000"/>
                </a:solidFill>
                <a:latin typeface="Franklin Gothic Medium Cond" pitchFamily="34" charset="0"/>
              </a:rPr>
              <a:t>=</a:t>
            </a:r>
            <a:r>
              <a:rPr lang="en-US" altLang="en-US" sz="2400" dirty="0">
                <a:solidFill>
                  <a:srgbClr val="000000"/>
                </a:solidFill>
                <a:latin typeface="Franklin Gothic Medium Cond" pitchFamily="34" charset="0"/>
              </a:rPr>
              <a:t>Si-O-Si</a:t>
            </a:r>
            <a:r>
              <a:rPr lang="en-US" altLang="en-US" sz="2400" u="sng" dirty="0">
                <a:solidFill>
                  <a:srgbClr val="000000"/>
                </a:solidFill>
                <a:latin typeface="Franklin Gothic Medium Cond" pitchFamily="34" charset="0"/>
              </a:rPr>
              <a:t>=</a:t>
            </a:r>
            <a:r>
              <a:rPr lang="en-US" altLang="en-US" sz="2400" dirty="0">
                <a:solidFill>
                  <a:srgbClr val="000000"/>
                </a:solidFill>
                <a:latin typeface="Franklin Gothic Medium Cond" pitchFamily="34" charset="0"/>
              </a:rPr>
              <a:t>  +  H</a:t>
            </a:r>
            <a:r>
              <a:rPr lang="en-US" altLang="en-US" sz="2400" baseline="-25000" dirty="0">
                <a:solidFill>
                  <a:srgbClr val="000000"/>
                </a:solidFill>
                <a:latin typeface="Franklin Gothic Medium Cond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Franklin Gothic Medium Cond" pitchFamily="34" charset="0"/>
              </a:rPr>
              <a:t>O </a:t>
            </a:r>
            <a:r>
              <a:rPr lang="en-US" altLang="en-US" sz="2400" dirty="0" smtClean="0">
                <a:solidFill>
                  <a:srgbClr val="000000"/>
                </a:solidFill>
                <a:latin typeface="Franklin Gothic Medium Cond" pitchFamily="34" charset="0"/>
              </a:rPr>
              <a:t>--------------- </a:t>
            </a:r>
            <a:r>
              <a:rPr lang="en-US" altLang="en-US" sz="2400" u="sng" dirty="0">
                <a:solidFill>
                  <a:srgbClr val="000000"/>
                </a:solidFill>
                <a:latin typeface="Franklin Gothic Medium Cond" pitchFamily="34" charset="0"/>
              </a:rPr>
              <a:t>=</a:t>
            </a:r>
            <a:r>
              <a:rPr lang="en-US" altLang="en-US" sz="2400" dirty="0">
                <a:solidFill>
                  <a:srgbClr val="000000"/>
                </a:solidFill>
                <a:latin typeface="Franklin Gothic Medium Cond" pitchFamily="34" charset="0"/>
              </a:rPr>
              <a:t>Si-OH…….OH-Si</a:t>
            </a:r>
            <a:r>
              <a:rPr lang="en-US" altLang="en-US" sz="2400" u="sng" dirty="0" smtClean="0">
                <a:solidFill>
                  <a:srgbClr val="000000"/>
                </a:solidFill>
                <a:latin typeface="Franklin Gothic Medium Cond" pitchFamily="34" charset="0"/>
              </a:rPr>
              <a:t>=</a:t>
            </a:r>
            <a:r>
              <a:rPr lang="en-US" altLang="en-US" sz="1600" dirty="0">
                <a:solidFill>
                  <a:srgbClr val="000000"/>
                </a:solidFill>
                <a:latin typeface="Franklin Gothic Medium Cond" pitchFamily="34" charset="0"/>
              </a:rPr>
              <a:t>	</a:t>
            </a:r>
            <a:r>
              <a:rPr lang="en-US" altLang="en-US" sz="1200" dirty="0">
                <a:solidFill>
                  <a:srgbClr val="000000"/>
                </a:solidFill>
                <a:latin typeface="Franklin Gothic Medium Cond" pitchFamily="34" charset="0"/>
              </a:rPr>
              <a:t>	</a:t>
            </a:r>
            <a:r>
              <a:rPr lang="en-US" altLang="en-US" sz="1600" dirty="0">
                <a:solidFill>
                  <a:srgbClr val="000000"/>
                </a:solidFill>
                <a:latin typeface="Franklin Gothic Medium Cond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085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5240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What are physiochemical processes at a bridge which destroys its physical structure &amp; strength?</a:t>
            </a:r>
          </a:p>
          <a:p>
            <a:pPr algn="l"/>
            <a:endParaRPr lang="en-US" sz="2800" dirty="0"/>
          </a:p>
          <a:p>
            <a:pPr algn="l"/>
            <a:r>
              <a:rPr lang="en-US" sz="2400" dirty="0" smtClean="0"/>
              <a:t>4) Corrosion</a:t>
            </a:r>
          </a:p>
          <a:p>
            <a:pPr algn="l"/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The Deterioration Process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11" descr="Delamination garrage NYC 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2" y="2819401"/>
            <a:ext cx="3100665" cy="173736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3442492"/>
            <a:ext cx="5188406" cy="46166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Franklin Gothic Medium Cond" pitchFamily="34" charset="0"/>
              </a:rPr>
              <a:t>ELECTROCHEMICAL CORROSION REACTIONS</a:t>
            </a:r>
            <a:endParaRPr lang="en-US" altLang="en-US" sz="24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74805" y="4819370"/>
            <a:ext cx="1054595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Franklin Gothic Medium Cond" pitchFamily="34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Franklin Gothic Medium Cond" pitchFamily="34" charset="0"/>
              </a:rPr>
              <a:t>Anode</a:t>
            </a:r>
            <a:endParaRPr lang="en-US" altLang="en-US" dirty="0">
              <a:solidFill>
                <a:srgbClr val="000000"/>
              </a:solidFill>
              <a:latin typeface="Franklin Gothic Medium Cond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74805" y="5314890"/>
            <a:ext cx="1054595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dirty="0" smtClean="0">
                <a:solidFill>
                  <a:srgbClr val="000000"/>
                </a:solidFill>
                <a:latin typeface="Franklin Gothic Medium Cond" pitchFamily="34" charset="0"/>
              </a:rPr>
              <a:t>Cathode</a:t>
            </a:r>
            <a:endParaRPr lang="en-US" altLang="en-US" dirty="0">
              <a:solidFill>
                <a:srgbClr val="000000"/>
              </a:solidFill>
              <a:latin typeface="Franklin Gothic Medium Cond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09600" y="3923740"/>
            <a:ext cx="7620000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en-US" sz="2400" dirty="0">
                <a:latin typeface="+mj-lt"/>
              </a:rPr>
              <a:t>Fe</a:t>
            </a:r>
            <a:r>
              <a:rPr lang="en-US" sz="2400" baseline="30000" dirty="0">
                <a:latin typeface="+mj-lt"/>
              </a:rPr>
              <a:t>++</a:t>
            </a:r>
            <a:r>
              <a:rPr lang="en-US" sz="2400" dirty="0">
                <a:latin typeface="+mj-lt"/>
              </a:rPr>
              <a:t> + 2Cl</a:t>
            </a:r>
            <a:r>
              <a:rPr lang="en-US" sz="2400" baseline="30000" dirty="0">
                <a:latin typeface="+mj-lt"/>
              </a:rPr>
              <a:t>- 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itchFamily="2" charset="2"/>
              </a:rPr>
              <a:t></a:t>
            </a:r>
            <a:r>
              <a:rPr lang="en-US" sz="2400" dirty="0" smtClean="0">
                <a:latin typeface="+mj-lt"/>
              </a:rPr>
              <a:t> FeCl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>
              <a:latin typeface="+mj-lt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en-US" sz="2400" dirty="0">
                <a:latin typeface="+mj-lt"/>
              </a:rPr>
              <a:t>FeCl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+ H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O + OH</a:t>
            </a:r>
            <a:r>
              <a:rPr lang="en-US" sz="2400" baseline="30000" dirty="0">
                <a:latin typeface="+mj-lt"/>
              </a:rPr>
              <a:t>- </a:t>
            </a:r>
            <a:r>
              <a:rPr lang="en-US" sz="2400" dirty="0" smtClean="0">
                <a:latin typeface="+mj-lt"/>
                <a:sym typeface="Wingdings" pitchFamily="2" charset="2"/>
              </a:rPr>
              <a:t></a:t>
            </a:r>
            <a:r>
              <a:rPr lang="en-US" sz="2400" dirty="0" smtClean="0">
                <a:latin typeface="+mj-lt"/>
              </a:rPr>
              <a:t> Fe(OH)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+ H</a:t>
            </a:r>
            <a:r>
              <a:rPr lang="en-US" sz="2400" baseline="30000" dirty="0">
                <a:latin typeface="+mj-lt"/>
              </a:rPr>
              <a:t>+</a:t>
            </a:r>
            <a:r>
              <a:rPr lang="en-US" sz="2400" dirty="0">
                <a:latin typeface="+mj-lt"/>
              </a:rPr>
              <a:t> + </a:t>
            </a:r>
            <a:r>
              <a:rPr lang="en-US" sz="2400" dirty="0" smtClean="0">
                <a:latin typeface="+mj-lt"/>
              </a:rPr>
              <a:t>2Cl</a:t>
            </a:r>
            <a:r>
              <a:rPr lang="en-US" sz="2400" baseline="30000" dirty="0" smtClean="0">
                <a:latin typeface="+mj-lt"/>
              </a:rPr>
              <a:t>-</a:t>
            </a:r>
            <a:endParaRPr lang="en-US" sz="2400" dirty="0">
              <a:latin typeface="+mj-lt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en-US" sz="2400" dirty="0">
                <a:latin typeface="+mj-lt"/>
              </a:rPr>
              <a:t>2Fe(OH)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+ ½O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itchFamily="2" charset="2"/>
              </a:rPr>
              <a:t></a:t>
            </a:r>
            <a:r>
              <a:rPr lang="en-US" sz="2400" dirty="0" smtClean="0">
                <a:latin typeface="+mj-lt"/>
              </a:rPr>
              <a:t> Fe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O</a:t>
            </a:r>
            <a:r>
              <a:rPr lang="en-US" sz="2400" baseline="-25000" dirty="0" smtClean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+ 2H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O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en-US" sz="2400" dirty="0" smtClean="0">
                <a:latin typeface="+mj-lt"/>
              </a:rPr>
              <a:t>½</a:t>
            </a:r>
            <a:r>
              <a:rPr lang="en-US" sz="2400" dirty="0">
                <a:latin typeface="+mj-lt"/>
              </a:rPr>
              <a:t>O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+ H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O + 2e</a:t>
            </a:r>
            <a:r>
              <a:rPr lang="en-US" sz="2400" baseline="300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itchFamily="2" charset="2"/>
              </a:rPr>
              <a:t></a:t>
            </a:r>
            <a:r>
              <a:rPr lang="en-US" sz="2400" dirty="0" smtClean="0">
                <a:latin typeface="+mj-lt"/>
              </a:rPr>
              <a:t> 2 OH</a:t>
            </a:r>
            <a:r>
              <a:rPr lang="en-US" sz="2400" baseline="30000" dirty="0" smtClean="0">
                <a:latin typeface="+mj-lt"/>
              </a:rPr>
              <a:t>-</a:t>
            </a:r>
            <a:endParaRPr lang="en-US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46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Current Problem:</a:t>
            </a:r>
            <a:r>
              <a:rPr lang="en-US" sz="2800" dirty="0" smtClean="0"/>
              <a:t> Cement Grade 53 – High </a:t>
            </a:r>
            <a:r>
              <a:rPr lang="en-US" sz="2800" dirty="0"/>
              <a:t>initial strength &amp; faster </a:t>
            </a:r>
            <a:r>
              <a:rPr lang="en-US" sz="2800" dirty="0" smtClean="0"/>
              <a:t>curing due to smaller particle size –But high surface area leads to formation of micro cracks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752600"/>
            <a:ext cx="6934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/>
              <a:t>40 – 60 M grade concrete is used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/>
              <a:t>Reduced porosity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Bridges - Material of Construction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Repair Methodology – Surface Preparation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600200"/>
            <a:ext cx="8001000" cy="2689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b="1" dirty="0"/>
              <a:t>Mechanical </a:t>
            </a:r>
            <a:r>
              <a:rPr lang="en-US" b="1" dirty="0" smtClean="0"/>
              <a:t>cleaning: </a:t>
            </a:r>
            <a:r>
              <a:rPr lang="en-US" dirty="0" smtClean="0"/>
              <a:t>Clean </a:t>
            </a:r>
            <a:r>
              <a:rPr lang="en-US" dirty="0"/>
              <a:t>the surface by chipping and removing all the loose </a:t>
            </a:r>
            <a:r>
              <a:rPr lang="en-US" dirty="0" smtClean="0"/>
              <a:t>concrete / mortar </a:t>
            </a:r>
            <a:r>
              <a:rPr lang="en-US" dirty="0"/>
              <a:t>debris, dirt or fungal deposits. Remove </a:t>
            </a:r>
            <a:r>
              <a:rPr lang="en-US" dirty="0" smtClean="0"/>
              <a:t>laitance, if present in the peripheral zone.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ower tools can be used to achieve this.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Clean the dust by </a:t>
            </a:r>
            <a:r>
              <a:rPr lang="en-US" dirty="0" smtClean="0"/>
              <a:t>pneumatic air pressure with portable blowers.</a:t>
            </a:r>
          </a:p>
        </p:txBody>
      </p:sp>
      <p:pic>
        <p:nvPicPr>
          <p:cNvPr id="12" name="Picture 11" descr="D:\Anupam Data\User File\Downloads\WhatsApp Image 2017-06-20 at 15.19.1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" y="4243705"/>
            <a:ext cx="1552575" cy="223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3.imimg.com/data3/HU/PD/MY-2334516/industrial-blower-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43704"/>
            <a:ext cx="2233295" cy="223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764</Words>
  <Application>Microsoft Office PowerPoint</Application>
  <PresentationFormat>On-screen Show (4:3)</PresentationFormat>
  <Paragraphs>161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Nanotechnology in Bonding</vt:lpstr>
      <vt:lpstr>Particle size: 70 – 90 nm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Happens to Durability?</dc:title>
  <dc:creator>Anupam Shil</dc:creator>
  <cp:lastModifiedBy>Anupam Shil</cp:lastModifiedBy>
  <cp:revision>113</cp:revision>
  <dcterms:created xsi:type="dcterms:W3CDTF">2006-08-16T00:00:00Z</dcterms:created>
  <dcterms:modified xsi:type="dcterms:W3CDTF">2017-08-17T09:49:04Z</dcterms:modified>
</cp:coreProperties>
</file>